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8" r:id="rId12"/>
    <p:sldId id="266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694" autoAdjust="0"/>
  </p:normalViewPr>
  <p:slideViewPr>
    <p:cSldViewPr snapToGrid="0" snapToObjects="1">
      <p:cViewPr varScale="1">
        <p:scale>
          <a:sx n="124" d="100"/>
          <a:sy n="124" d="100"/>
        </p:scale>
        <p:origin x="176" y="7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State of the Stock 2023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br/>
            <a:br/>
            <a:r>
              <a:t>Lukas Van Riel, Effie Gao, Jesus Pascual, Jack A. Goldman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Recommendation</a:t>
            </a:r>
          </a:p>
        </p:txBody>
      </p:sp>
      <p:pic>
        <p:nvPicPr>
          <p:cNvPr id="3" name="Picture 1" descr="state-of-pop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903" y="1249459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timeseries+pred+zoom.png">
            <a:extLst>
              <a:ext uri="{FF2B5EF4-FFF2-40B4-BE49-F238E27FC236}">
                <a16:creationId xmlns:a16="http://schemas.microsoft.com/office/drawing/2014/main" id="{9CA3FA06-4DC1-9636-9832-E837D492C684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47214" y="1433076"/>
            <a:ext cx="4756867" cy="320728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Recommendation</a:t>
            </a:r>
          </a:p>
        </p:txBody>
      </p:sp>
      <p:pic>
        <p:nvPicPr>
          <p:cNvPr id="3" name="Picture 1" descr="state-of-pop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903" y="1249459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timeseries+pred+zoom.png">
            <a:extLst>
              <a:ext uri="{FF2B5EF4-FFF2-40B4-BE49-F238E27FC236}">
                <a16:creationId xmlns:a16="http://schemas.microsoft.com/office/drawing/2014/main" id="{9CA3FA06-4DC1-9636-9832-E837D492C684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47214" y="1433076"/>
            <a:ext cx="4756867" cy="320728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854143-B0CB-B57C-5AEB-954281672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171126"/>
            <a:ext cx="7772400" cy="299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1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Fraser River Sockeye Fishery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228865" cy="339447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dirty="0"/>
              <a:t>2019 and 2020 lowest recorded Fraser Sockeye return ever</a:t>
            </a:r>
          </a:p>
          <a:p>
            <a:pPr lvl="0"/>
            <a:r>
              <a:rPr dirty="0"/>
              <a:t>Management plans led to reduced fishing opportunities</a:t>
            </a:r>
          </a:p>
          <a:p>
            <a:pPr lvl="0"/>
            <a:r>
              <a:rPr b="1" dirty="0"/>
              <a:t>Early Stuart</a:t>
            </a:r>
          </a:p>
          <a:p>
            <a:pPr lvl="1"/>
            <a:r>
              <a:rPr dirty="0"/>
              <a:t>fish that return to spawn in early summer</a:t>
            </a:r>
          </a:p>
          <a:p>
            <a:pPr lvl="0"/>
            <a:r>
              <a:rPr dirty="0"/>
              <a:t>2019 forecast found evidence of population declines</a:t>
            </a:r>
          </a:p>
          <a:p>
            <a:pPr lvl="0"/>
            <a:r>
              <a:rPr dirty="0"/>
              <a:t>2021 forecast suggest the stock will not reach recovery target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7" name="Picture 6" descr="A map of british columbia&#10;&#10;Description automatically generated">
            <a:extLst>
              <a:ext uri="{FF2B5EF4-FFF2-40B4-BE49-F238E27FC236}">
                <a16:creationId xmlns:a16="http://schemas.microsoft.com/office/drawing/2014/main" id="{EB6E440F-5364-C99A-E17D-9829F3D16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065" y="1214276"/>
            <a:ext cx="2358739" cy="2729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State of the population</a:t>
            </a:r>
          </a:p>
        </p:txBody>
      </p:sp>
      <p:pic>
        <p:nvPicPr>
          <p:cNvPr id="3" name="Picture 1" descr="state-of-pop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Previous forecasting methods are old and out of date</a:t>
            </a:r>
          </a:p>
          <a:p>
            <a:pPr lvl="0"/>
            <a:r>
              <a:rPr b="1"/>
              <a:t>Goal</a:t>
            </a:r>
            <a:r>
              <a:t>: develop new forecasting methods and evaluate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Candidate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Five models:</a:t>
            </a:r>
          </a:p>
          <a:p>
            <a:pPr lvl="1"/>
            <a:r>
              <a:t>Basic Ricker</a:t>
            </a:r>
          </a:p>
          <a:p>
            <a:pPr lvl="1"/>
            <a:r>
              <a:t>Ricker with Env. Covariate</a:t>
            </a:r>
          </a:p>
          <a:p>
            <a:pPr lvl="1"/>
            <a:r>
              <a:t>Power Model</a:t>
            </a:r>
          </a:p>
          <a:p>
            <a:pPr lvl="1"/>
            <a:r>
              <a:t>Naive</a:t>
            </a:r>
          </a:p>
          <a:p>
            <a:pPr lvl="1"/>
            <a:r>
              <a:t>Naive Linear Model</a:t>
            </a:r>
          </a:p>
          <a:p>
            <a:pPr lvl="0"/>
            <a:r>
              <a:t>We compared the performance of the models using RMSE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comparisons</a:t>
            </a:r>
          </a:p>
        </p:txBody>
      </p:sp>
      <p:pic>
        <p:nvPicPr>
          <p:cNvPr id="3" name="Picture 1" descr="performance_plo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Proof of Concept Forecast</a:t>
            </a:r>
          </a:p>
        </p:txBody>
      </p:sp>
      <p:pic>
        <p:nvPicPr>
          <p:cNvPr id="3" name="Picture 1" descr="timeseri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193800"/>
            <a:ext cx="5029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Proof of Concept Forecast</a:t>
            </a:r>
          </a:p>
        </p:txBody>
      </p:sp>
      <p:pic>
        <p:nvPicPr>
          <p:cNvPr id="4" name="Picture 3" descr="timeseries+pred.png">
            <a:extLst>
              <a:ext uri="{FF2B5EF4-FFF2-40B4-BE49-F238E27FC236}">
                <a16:creationId xmlns:a16="http://schemas.microsoft.com/office/drawing/2014/main" id="{760B6EB1-EB98-68CD-A792-AD9B29609ED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1063229"/>
            <a:ext cx="51054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907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Proof of Concept Forecast</a:t>
            </a:r>
          </a:p>
        </p:txBody>
      </p:sp>
      <p:pic>
        <p:nvPicPr>
          <p:cNvPr id="3" name="Picture 1" descr="timeseries+pred+zoom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193800"/>
            <a:ext cx="5029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136</Words>
  <Application>Microsoft Macintosh PowerPoint</Application>
  <PresentationFormat>On-screen Show (16:9)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State of the Stock 2023</vt:lpstr>
      <vt:lpstr>Fraser River Sockeye Fishery</vt:lpstr>
      <vt:lpstr>State of the population</vt:lpstr>
      <vt:lpstr>Goals</vt:lpstr>
      <vt:lpstr>Candidate models</vt:lpstr>
      <vt:lpstr>Model comparisons</vt:lpstr>
      <vt:lpstr>Proof of Concept Forecast</vt:lpstr>
      <vt:lpstr>Proof of Concept Forecast</vt:lpstr>
      <vt:lpstr>Proof of Concept Forecast</vt:lpstr>
      <vt:lpstr>Recommendation</vt:lpstr>
      <vt:lpstr>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Stock 2023</dc:title>
  <dc:creator>Lukas Van Riel, Effie Gao, Jesus Pascual, Jack A. Goldman</dc:creator>
  <cp:keywords/>
  <cp:lastModifiedBy>Lukas Van Riel</cp:lastModifiedBy>
  <cp:revision>3</cp:revision>
  <dcterms:created xsi:type="dcterms:W3CDTF">2023-07-28T17:26:52Z</dcterms:created>
  <dcterms:modified xsi:type="dcterms:W3CDTF">2023-07-28T17:30:32Z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logo">
    <vt:lpwstr>EFI_logo.png</vt:lpwstr>
  </property>
  <property fmtid="{D5CDD505-2E9C-101B-9397-08002B2CF9AE}" pid="10" name="toc-title">
    <vt:lpwstr>Table of contents</vt:lpwstr>
  </property>
</Properties>
</file>