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14"/>
  </p:notesMasterIdLst>
  <p:sldIdLst>
    <p:sldId id="262" r:id="rId2"/>
    <p:sldId id="263" r:id="rId3"/>
    <p:sldId id="259" r:id="rId4"/>
    <p:sldId id="264" r:id="rId5"/>
    <p:sldId id="261" r:id="rId6"/>
    <p:sldId id="267" r:id="rId7"/>
    <p:sldId id="271" r:id="rId8"/>
    <p:sldId id="270" r:id="rId9"/>
    <p:sldId id="266" r:id="rId10"/>
    <p:sldId id="269"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FA2DA5-E1A4-490C-A0ED-DAC027A536B8}" v="121" dt="2023-06-12T04:07:45.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0" autoAdjust="0"/>
    <p:restoredTop sz="77724" autoAdjust="0"/>
  </p:normalViewPr>
  <p:slideViewPr>
    <p:cSldViewPr snapToGrid="0">
      <p:cViewPr varScale="1">
        <p:scale>
          <a:sx n="86" d="100"/>
          <a:sy n="86" d="100"/>
        </p:scale>
        <p:origin x="7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279E28-4DA9-4EEB-997F-0BE4B61A7E6C}"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2C73EF8A-DF7B-495F-9DC1-E0DC48E89883}">
      <dgm:prSet/>
      <dgm:spPr/>
      <dgm:t>
        <a:bodyPr/>
        <a:lstStyle/>
        <a:p>
          <a:pPr>
            <a:lnSpc>
              <a:spcPct val="100000"/>
            </a:lnSpc>
          </a:pPr>
          <a:r>
            <a:rPr lang="en-CA" b="1" dirty="0"/>
            <a:t>Predictive precipitation modelling of weather patterns using NOAA station data (JFK)</a:t>
          </a:r>
          <a:endParaRPr lang="en-US" dirty="0"/>
        </a:p>
      </dgm:t>
    </dgm:pt>
    <dgm:pt modelId="{BB0390F9-F400-4F20-86A1-CC84F439FFDF}" type="parTrans" cxnId="{15260DAB-9585-4686-9FCF-6AAB0FBC51B7}">
      <dgm:prSet/>
      <dgm:spPr/>
      <dgm:t>
        <a:bodyPr/>
        <a:lstStyle/>
        <a:p>
          <a:endParaRPr lang="en-US"/>
        </a:p>
      </dgm:t>
    </dgm:pt>
    <dgm:pt modelId="{2E1DA3CD-4AE5-4F87-838E-283BBC649CCE}" type="sibTrans" cxnId="{15260DAB-9585-4686-9FCF-6AAB0FBC51B7}">
      <dgm:prSet/>
      <dgm:spPr/>
      <dgm:t>
        <a:bodyPr/>
        <a:lstStyle/>
        <a:p>
          <a:pPr>
            <a:lnSpc>
              <a:spcPct val="100000"/>
            </a:lnSpc>
          </a:pPr>
          <a:endParaRPr lang="en-US"/>
        </a:p>
      </dgm:t>
    </dgm:pt>
    <dgm:pt modelId="{DBDAE8E1-B82F-4ECA-BB39-10EC484D4CF4}">
      <dgm:prSet/>
      <dgm:spPr/>
      <dgm:t>
        <a:bodyPr/>
        <a:lstStyle/>
        <a:p>
          <a:pPr>
            <a:lnSpc>
              <a:spcPct val="100000"/>
            </a:lnSpc>
          </a:pPr>
          <a:r>
            <a:rPr lang="en-CA" b="1"/>
            <a:t>Select monthly data from 2010-2022</a:t>
          </a:r>
          <a:endParaRPr lang="en-US"/>
        </a:p>
      </dgm:t>
    </dgm:pt>
    <dgm:pt modelId="{EDC3F380-71A3-45AE-BD65-AC40A96D7D29}" type="parTrans" cxnId="{11A1F71A-8D35-4910-AC50-63B6B120236C}">
      <dgm:prSet/>
      <dgm:spPr/>
      <dgm:t>
        <a:bodyPr/>
        <a:lstStyle/>
        <a:p>
          <a:endParaRPr lang="en-US"/>
        </a:p>
      </dgm:t>
    </dgm:pt>
    <dgm:pt modelId="{4CF1E3AD-BC96-47F7-8F74-F285B2476658}" type="sibTrans" cxnId="{11A1F71A-8D35-4910-AC50-63B6B120236C}">
      <dgm:prSet/>
      <dgm:spPr/>
      <dgm:t>
        <a:bodyPr/>
        <a:lstStyle/>
        <a:p>
          <a:pPr>
            <a:lnSpc>
              <a:spcPct val="100000"/>
            </a:lnSpc>
          </a:pPr>
          <a:endParaRPr lang="en-US"/>
        </a:p>
      </dgm:t>
    </dgm:pt>
    <dgm:pt modelId="{BEFE48EB-B6DF-483D-AFEA-C233ECB9075F}">
      <dgm:prSet/>
      <dgm:spPr/>
      <dgm:t>
        <a:bodyPr/>
        <a:lstStyle/>
        <a:p>
          <a:pPr>
            <a:lnSpc>
              <a:spcPct val="100000"/>
            </a:lnSpc>
          </a:pPr>
          <a:r>
            <a:rPr lang="en-CA" b="1"/>
            <a:t>Variables select wind, precipitation, temperature, pressure, fog, thunderstorms </a:t>
          </a:r>
          <a:endParaRPr lang="en-US"/>
        </a:p>
      </dgm:t>
    </dgm:pt>
    <dgm:pt modelId="{47134A71-0E75-4563-B291-035018AB1894}" type="parTrans" cxnId="{407FE971-4200-4F61-821F-AC78CD96521F}">
      <dgm:prSet/>
      <dgm:spPr/>
      <dgm:t>
        <a:bodyPr/>
        <a:lstStyle/>
        <a:p>
          <a:endParaRPr lang="en-US"/>
        </a:p>
      </dgm:t>
    </dgm:pt>
    <dgm:pt modelId="{FC8D2937-358B-4052-9E36-4AA4307A2A29}" type="sibTrans" cxnId="{407FE971-4200-4F61-821F-AC78CD96521F}">
      <dgm:prSet/>
      <dgm:spPr/>
      <dgm:t>
        <a:bodyPr/>
        <a:lstStyle/>
        <a:p>
          <a:pPr>
            <a:lnSpc>
              <a:spcPct val="100000"/>
            </a:lnSpc>
          </a:pPr>
          <a:endParaRPr lang="en-US"/>
        </a:p>
      </dgm:t>
    </dgm:pt>
    <dgm:pt modelId="{CBE80219-47CA-4B26-B00B-77286CAC1F88}">
      <dgm:prSet/>
      <dgm:spPr/>
      <dgm:t>
        <a:bodyPr/>
        <a:lstStyle/>
        <a:p>
          <a:pPr>
            <a:lnSpc>
              <a:spcPct val="100000"/>
            </a:lnSpc>
          </a:pPr>
          <a:r>
            <a:rPr lang="en-CA" b="1" dirty="0"/>
            <a:t>Supervise Machine learning Model:  Regression, linear model, means square</a:t>
          </a:r>
          <a:endParaRPr lang="en-US" dirty="0"/>
        </a:p>
      </dgm:t>
    </dgm:pt>
    <dgm:pt modelId="{2446E41D-1704-49D7-A225-7B10007B85F2}" type="parTrans" cxnId="{0B59224E-6217-4F16-A6BB-9F6F504B40AF}">
      <dgm:prSet/>
      <dgm:spPr/>
      <dgm:t>
        <a:bodyPr/>
        <a:lstStyle/>
        <a:p>
          <a:endParaRPr lang="en-US"/>
        </a:p>
      </dgm:t>
    </dgm:pt>
    <dgm:pt modelId="{13E0091A-3AB2-4DC5-BFD4-E0259BDE0A7A}" type="sibTrans" cxnId="{0B59224E-6217-4F16-A6BB-9F6F504B40AF}">
      <dgm:prSet/>
      <dgm:spPr/>
      <dgm:t>
        <a:bodyPr/>
        <a:lstStyle/>
        <a:p>
          <a:pPr>
            <a:lnSpc>
              <a:spcPct val="100000"/>
            </a:lnSpc>
          </a:pPr>
          <a:endParaRPr lang="en-US"/>
        </a:p>
      </dgm:t>
    </dgm:pt>
    <dgm:pt modelId="{760E9641-9300-400C-B8DC-E7CDE73FA304}">
      <dgm:prSet/>
      <dgm:spPr/>
      <dgm:t>
        <a:bodyPr/>
        <a:lstStyle/>
        <a:p>
          <a:pPr>
            <a:lnSpc>
              <a:spcPct val="100000"/>
            </a:lnSpc>
          </a:pPr>
          <a:r>
            <a:rPr lang="en-CA" b="1"/>
            <a:t>Visualization: Tableau</a:t>
          </a:r>
          <a:endParaRPr lang="en-US"/>
        </a:p>
      </dgm:t>
    </dgm:pt>
    <dgm:pt modelId="{46631896-6C90-438A-AADE-B6519613D65D}" type="parTrans" cxnId="{7F8EF0D5-B059-42EA-834E-F7E8E06CAE33}">
      <dgm:prSet/>
      <dgm:spPr/>
      <dgm:t>
        <a:bodyPr/>
        <a:lstStyle/>
        <a:p>
          <a:endParaRPr lang="en-US"/>
        </a:p>
      </dgm:t>
    </dgm:pt>
    <dgm:pt modelId="{D8291FC1-BB5A-4D91-BE79-3F842F13F610}" type="sibTrans" cxnId="{7F8EF0D5-B059-42EA-834E-F7E8E06CAE33}">
      <dgm:prSet/>
      <dgm:spPr/>
      <dgm:t>
        <a:bodyPr/>
        <a:lstStyle/>
        <a:p>
          <a:endParaRPr lang="en-US"/>
        </a:p>
      </dgm:t>
    </dgm:pt>
    <dgm:pt modelId="{ED6064F1-98BF-4497-B8B4-7DF36BC15C04}" type="pres">
      <dgm:prSet presAssocID="{90279E28-4DA9-4EEB-997F-0BE4B61A7E6C}" presName="root" presStyleCnt="0">
        <dgm:presLayoutVars>
          <dgm:dir/>
          <dgm:resizeHandles val="exact"/>
        </dgm:presLayoutVars>
      </dgm:prSet>
      <dgm:spPr/>
    </dgm:pt>
    <dgm:pt modelId="{F5647A43-8445-4725-903D-0E71958A0B0E}" type="pres">
      <dgm:prSet presAssocID="{90279E28-4DA9-4EEB-997F-0BE4B61A7E6C}" presName="container" presStyleCnt="0">
        <dgm:presLayoutVars>
          <dgm:dir/>
          <dgm:resizeHandles val="exact"/>
        </dgm:presLayoutVars>
      </dgm:prSet>
      <dgm:spPr/>
    </dgm:pt>
    <dgm:pt modelId="{D5FAC723-DF7A-4195-997F-94E10A1B8991}" type="pres">
      <dgm:prSet presAssocID="{2C73EF8A-DF7B-495F-9DC1-E0DC48E89883}" presName="compNode" presStyleCnt="0"/>
      <dgm:spPr/>
    </dgm:pt>
    <dgm:pt modelId="{15D40863-2C4E-4931-A852-44EB64F8618F}" type="pres">
      <dgm:prSet presAssocID="{2C73EF8A-DF7B-495F-9DC1-E0DC48E89883}" presName="iconBgRect" presStyleLbl="bgShp" presStyleIdx="0" presStyleCnt="5"/>
      <dgm:spPr/>
    </dgm:pt>
    <dgm:pt modelId="{96C01DCF-32FA-4B17-A892-7226A5E5DDDD}" type="pres">
      <dgm:prSet presAssocID="{2C73EF8A-DF7B-495F-9DC1-E0DC48E898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rtial Sun"/>
        </a:ext>
      </dgm:extLst>
    </dgm:pt>
    <dgm:pt modelId="{8A3FF040-1AD6-47DE-B80E-8B10C40BA59A}" type="pres">
      <dgm:prSet presAssocID="{2C73EF8A-DF7B-495F-9DC1-E0DC48E89883}" presName="spaceRect" presStyleCnt="0"/>
      <dgm:spPr/>
    </dgm:pt>
    <dgm:pt modelId="{CD16AE0D-3D9E-45D3-A70E-902BC7240B9F}" type="pres">
      <dgm:prSet presAssocID="{2C73EF8A-DF7B-495F-9DC1-E0DC48E89883}" presName="textRect" presStyleLbl="revTx" presStyleIdx="0" presStyleCnt="5">
        <dgm:presLayoutVars>
          <dgm:chMax val="1"/>
          <dgm:chPref val="1"/>
        </dgm:presLayoutVars>
      </dgm:prSet>
      <dgm:spPr/>
    </dgm:pt>
    <dgm:pt modelId="{12A1A85C-3B3F-4451-A639-CDFCEBEF5C61}" type="pres">
      <dgm:prSet presAssocID="{2E1DA3CD-4AE5-4F87-838E-283BBC649CCE}" presName="sibTrans" presStyleLbl="sibTrans2D1" presStyleIdx="0" presStyleCnt="0"/>
      <dgm:spPr/>
    </dgm:pt>
    <dgm:pt modelId="{464D501A-6B4E-4D00-AB94-92345B25D3D6}" type="pres">
      <dgm:prSet presAssocID="{DBDAE8E1-B82F-4ECA-BB39-10EC484D4CF4}" presName="compNode" presStyleCnt="0"/>
      <dgm:spPr/>
    </dgm:pt>
    <dgm:pt modelId="{75BF03A0-0C81-49A8-B4BE-3E929BDDCCC8}" type="pres">
      <dgm:prSet presAssocID="{DBDAE8E1-B82F-4ECA-BB39-10EC484D4CF4}" presName="iconBgRect" presStyleLbl="bgShp" presStyleIdx="1" presStyleCnt="5"/>
      <dgm:spPr/>
    </dgm:pt>
    <dgm:pt modelId="{EB208B37-200C-4F98-B5F6-5EAF8EBCB8B9}" type="pres">
      <dgm:prSet presAssocID="{DBDAE8E1-B82F-4ECA-BB39-10EC484D4C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gle gear"/>
        </a:ext>
      </dgm:extLst>
    </dgm:pt>
    <dgm:pt modelId="{32E7D727-A070-4F0F-AAAC-CF3338F5CE73}" type="pres">
      <dgm:prSet presAssocID="{DBDAE8E1-B82F-4ECA-BB39-10EC484D4CF4}" presName="spaceRect" presStyleCnt="0"/>
      <dgm:spPr/>
    </dgm:pt>
    <dgm:pt modelId="{47047195-02E9-4F78-83F0-D72805F66DEA}" type="pres">
      <dgm:prSet presAssocID="{DBDAE8E1-B82F-4ECA-BB39-10EC484D4CF4}" presName="textRect" presStyleLbl="revTx" presStyleIdx="1" presStyleCnt="5">
        <dgm:presLayoutVars>
          <dgm:chMax val="1"/>
          <dgm:chPref val="1"/>
        </dgm:presLayoutVars>
      </dgm:prSet>
      <dgm:spPr/>
    </dgm:pt>
    <dgm:pt modelId="{DBB59BCB-3113-4124-B1EA-59162432738B}" type="pres">
      <dgm:prSet presAssocID="{4CF1E3AD-BC96-47F7-8F74-F285B2476658}" presName="sibTrans" presStyleLbl="sibTrans2D1" presStyleIdx="0" presStyleCnt="0"/>
      <dgm:spPr/>
    </dgm:pt>
    <dgm:pt modelId="{E7CDF544-0239-49EE-A140-4C36860AE521}" type="pres">
      <dgm:prSet presAssocID="{BEFE48EB-B6DF-483D-AFEA-C233ECB9075F}" presName="compNode" presStyleCnt="0"/>
      <dgm:spPr/>
    </dgm:pt>
    <dgm:pt modelId="{EBF0E11C-C05F-4E83-91BD-9DA9D6058B76}" type="pres">
      <dgm:prSet presAssocID="{BEFE48EB-B6DF-483D-AFEA-C233ECB9075F}" presName="iconBgRect" presStyleLbl="bgShp" presStyleIdx="2" presStyleCnt="5"/>
      <dgm:spPr/>
    </dgm:pt>
    <dgm:pt modelId="{F36AE4FE-53E4-419F-96A9-DBB0AE191901}" type="pres">
      <dgm:prSet presAssocID="{BEFE48EB-B6DF-483D-AFEA-C233ECB9075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ning"/>
        </a:ext>
      </dgm:extLst>
    </dgm:pt>
    <dgm:pt modelId="{9BF62C6A-B389-45D9-8A08-5796C229A48C}" type="pres">
      <dgm:prSet presAssocID="{BEFE48EB-B6DF-483D-AFEA-C233ECB9075F}" presName="spaceRect" presStyleCnt="0"/>
      <dgm:spPr/>
    </dgm:pt>
    <dgm:pt modelId="{6B62E7CB-CC0B-4CAB-94F1-F25D80DCDEDC}" type="pres">
      <dgm:prSet presAssocID="{BEFE48EB-B6DF-483D-AFEA-C233ECB9075F}" presName="textRect" presStyleLbl="revTx" presStyleIdx="2" presStyleCnt="5">
        <dgm:presLayoutVars>
          <dgm:chMax val="1"/>
          <dgm:chPref val="1"/>
        </dgm:presLayoutVars>
      </dgm:prSet>
      <dgm:spPr/>
    </dgm:pt>
    <dgm:pt modelId="{638EAD16-EB07-4E60-AA5C-AD615889D7C6}" type="pres">
      <dgm:prSet presAssocID="{FC8D2937-358B-4052-9E36-4AA4307A2A29}" presName="sibTrans" presStyleLbl="sibTrans2D1" presStyleIdx="0" presStyleCnt="0"/>
      <dgm:spPr/>
    </dgm:pt>
    <dgm:pt modelId="{A989ACA8-95B5-412E-9880-12DD8E3EB04F}" type="pres">
      <dgm:prSet presAssocID="{CBE80219-47CA-4B26-B00B-77286CAC1F88}" presName="compNode" presStyleCnt="0"/>
      <dgm:spPr/>
    </dgm:pt>
    <dgm:pt modelId="{57B93341-E078-41FD-9081-E434ED5FD34C}" type="pres">
      <dgm:prSet presAssocID="{CBE80219-47CA-4B26-B00B-77286CAC1F88}" presName="iconBgRect" presStyleLbl="bgShp" presStyleIdx="3" presStyleCnt="5"/>
      <dgm:spPr/>
    </dgm:pt>
    <dgm:pt modelId="{E66D8DDB-7163-4A91-A2A3-892C592C05D9}" type="pres">
      <dgm:prSet presAssocID="{CBE80219-47CA-4B26-B00B-77286CAC1F8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CC642DF6-C369-40B5-A778-D954DF309BC5}" type="pres">
      <dgm:prSet presAssocID="{CBE80219-47CA-4B26-B00B-77286CAC1F88}" presName="spaceRect" presStyleCnt="0"/>
      <dgm:spPr/>
    </dgm:pt>
    <dgm:pt modelId="{0257E3D3-07B1-42E5-99B0-AC0EEE112B92}" type="pres">
      <dgm:prSet presAssocID="{CBE80219-47CA-4B26-B00B-77286CAC1F88}" presName="textRect" presStyleLbl="revTx" presStyleIdx="3" presStyleCnt="5">
        <dgm:presLayoutVars>
          <dgm:chMax val="1"/>
          <dgm:chPref val="1"/>
        </dgm:presLayoutVars>
      </dgm:prSet>
      <dgm:spPr/>
    </dgm:pt>
    <dgm:pt modelId="{945CFBFB-5BC9-44CB-8E4B-9E265595258E}" type="pres">
      <dgm:prSet presAssocID="{13E0091A-3AB2-4DC5-BFD4-E0259BDE0A7A}" presName="sibTrans" presStyleLbl="sibTrans2D1" presStyleIdx="0" presStyleCnt="0"/>
      <dgm:spPr/>
    </dgm:pt>
    <dgm:pt modelId="{7B7086B2-E329-48F0-8D8B-D21531E207F1}" type="pres">
      <dgm:prSet presAssocID="{760E9641-9300-400C-B8DC-E7CDE73FA304}" presName="compNode" presStyleCnt="0"/>
      <dgm:spPr/>
    </dgm:pt>
    <dgm:pt modelId="{A5C20136-6A45-41E4-98D4-0FC1BF37E087}" type="pres">
      <dgm:prSet presAssocID="{760E9641-9300-400C-B8DC-E7CDE73FA304}" presName="iconBgRect" presStyleLbl="bgShp" presStyleIdx="4" presStyleCnt="5"/>
      <dgm:spPr/>
    </dgm:pt>
    <dgm:pt modelId="{9628A7E9-B635-4191-BB63-6B45A08519D4}" type="pres">
      <dgm:prSet presAssocID="{760E9641-9300-400C-B8DC-E7CDE73FA30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e chart"/>
        </a:ext>
      </dgm:extLst>
    </dgm:pt>
    <dgm:pt modelId="{E32D5DFF-606E-4479-B596-E94D43F0D58A}" type="pres">
      <dgm:prSet presAssocID="{760E9641-9300-400C-B8DC-E7CDE73FA304}" presName="spaceRect" presStyleCnt="0"/>
      <dgm:spPr/>
    </dgm:pt>
    <dgm:pt modelId="{31527EDA-50E3-441A-AF1C-4E2E5DFD6DCD}" type="pres">
      <dgm:prSet presAssocID="{760E9641-9300-400C-B8DC-E7CDE73FA304}" presName="textRect" presStyleLbl="revTx" presStyleIdx="4" presStyleCnt="5">
        <dgm:presLayoutVars>
          <dgm:chMax val="1"/>
          <dgm:chPref val="1"/>
        </dgm:presLayoutVars>
      </dgm:prSet>
      <dgm:spPr/>
    </dgm:pt>
  </dgm:ptLst>
  <dgm:cxnLst>
    <dgm:cxn modelId="{6A29C517-141B-4355-A588-7D2CDAF0FBD8}" type="presOf" srcId="{2C73EF8A-DF7B-495F-9DC1-E0DC48E89883}" destId="{CD16AE0D-3D9E-45D3-A70E-902BC7240B9F}" srcOrd="0" destOrd="0" presId="urn:microsoft.com/office/officeart/2018/2/layout/IconCircleList"/>
    <dgm:cxn modelId="{11A1F71A-8D35-4910-AC50-63B6B120236C}" srcId="{90279E28-4DA9-4EEB-997F-0BE4B61A7E6C}" destId="{DBDAE8E1-B82F-4ECA-BB39-10EC484D4CF4}" srcOrd="1" destOrd="0" parTransId="{EDC3F380-71A3-45AE-BD65-AC40A96D7D29}" sibTransId="{4CF1E3AD-BC96-47F7-8F74-F285B2476658}"/>
    <dgm:cxn modelId="{E52B462E-F154-44FD-B150-D8405BF9EED8}" type="presOf" srcId="{2E1DA3CD-4AE5-4F87-838E-283BBC649CCE}" destId="{12A1A85C-3B3F-4451-A639-CDFCEBEF5C61}" srcOrd="0" destOrd="0" presId="urn:microsoft.com/office/officeart/2018/2/layout/IconCircleList"/>
    <dgm:cxn modelId="{7794705E-FDA3-4E8F-8535-55C983B065ED}" type="presOf" srcId="{CBE80219-47CA-4B26-B00B-77286CAC1F88}" destId="{0257E3D3-07B1-42E5-99B0-AC0EEE112B92}" srcOrd="0" destOrd="0" presId="urn:microsoft.com/office/officeart/2018/2/layout/IconCircleList"/>
    <dgm:cxn modelId="{9CE27867-816B-49C5-8283-0EE2D64552FE}" type="presOf" srcId="{DBDAE8E1-B82F-4ECA-BB39-10EC484D4CF4}" destId="{47047195-02E9-4F78-83F0-D72805F66DEA}" srcOrd="0" destOrd="0" presId="urn:microsoft.com/office/officeart/2018/2/layout/IconCircleList"/>
    <dgm:cxn modelId="{0B59224E-6217-4F16-A6BB-9F6F504B40AF}" srcId="{90279E28-4DA9-4EEB-997F-0BE4B61A7E6C}" destId="{CBE80219-47CA-4B26-B00B-77286CAC1F88}" srcOrd="3" destOrd="0" parTransId="{2446E41D-1704-49D7-A225-7B10007B85F2}" sibTransId="{13E0091A-3AB2-4DC5-BFD4-E0259BDE0A7A}"/>
    <dgm:cxn modelId="{407FE971-4200-4F61-821F-AC78CD96521F}" srcId="{90279E28-4DA9-4EEB-997F-0BE4B61A7E6C}" destId="{BEFE48EB-B6DF-483D-AFEA-C233ECB9075F}" srcOrd="2" destOrd="0" parTransId="{47134A71-0E75-4563-B291-035018AB1894}" sibTransId="{FC8D2937-358B-4052-9E36-4AA4307A2A29}"/>
    <dgm:cxn modelId="{15260DAB-9585-4686-9FCF-6AAB0FBC51B7}" srcId="{90279E28-4DA9-4EEB-997F-0BE4B61A7E6C}" destId="{2C73EF8A-DF7B-495F-9DC1-E0DC48E89883}" srcOrd="0" destOrd="0" parTransId="{BB0390F9-F400-4F20-86A1-CC84F439FFDF}" sibTransId="{2E1DA3CD-4AE5-4F87-838E-283BBC649CCE}"/>
    <dgm:cxn modelId="{47F115BA-6F13-4263-B793-8DE1FFDA1030}" type="presOf" srcId="{BEFE48EB-B6DF-483D-AFEA-C233ECB9075F}" destId="{6B62E7CB-CC0B-4CAB-94F1-F25D80DCDEDC}" srcOrd="0" destOrd="0" presId="urn:microsoft.com/office/officeart/2018/2/layout/IconCircleList"/>
    <dgm:cxn modelId="{EB3CEEC5-583C-4346-ABC0-AF55401D7F9A}" type="presOf" srcId="{13E0091A-3AB2-4DC5-BFD4-E0259BDE0A7A}" destId="{945CFBFB-5BC9-44CB-8E4B-9E265595258E}" srcOrd="0" destOrd="0" presId="urn:microsoft.com/office/officeart/2018/2/layout/IconCircleList"/>
    <dgm:cxn modelId="{693D7AD1-A560-4171-9129-2078EDB527D2}" type="presOf" srcId="{90279E28-4DA9-4EEB-997F-0BE4B61A7E6C}" destId="{ED6064F1-98BF-4497-B8B4-7DF36BC15C04}" srcOrd="0" destOrd="0" presId="urn:microsoft.com/office/officeart/2018/2/layout/IconCircleList"/>
    <dgm:cxn modelId="{7F457ED5-A1BC-4F81-BE79-4104F5C30BDD}" type="presOf" srcId="{760E9641-9300-400C-B8DC-E7CDE73FA304}" destId="{31527EDA-50E3-441A-AF1C-4E2E5DFD6DCD}" srcOrd="0" destOrd="0" presId="urn:microsoft.com/office/officeart/2018/2/layout/IconCircleList"/>
    <dgm:cxn modelId="{7F8EF0D5-B059-42EA-834E-F7E8E06CAE33}" srcId="{90279E28-4DA9-4EEB-997F-0BE4B61A7E6C}" destId="{760E9641-9300-400C-B8DC-E7CDE73FA304}" srcOrd="4" destOrd="0" parTransId="{46631896-6C90-438A-AADE-B6519613D65D}" sibTransId="{D8291FC1-BB5A-4D91-BE79-3F842F13F610}"/>
    <dgm:cxn modelId="{F285B1DB-2872-4260-9C10-FC89D8F62139}" type="presOf" srcId="{4CF1E3AD-BC96-47F7-8F74-F285B2476658}" destId="{DBB59BCB-3113-4124-B1EA-59162432738B}" srcOrd="0" destOrd="0" presId="urn:microsoft.com/office/officeart/2018/2/layout/IconCircleList"/>
    <dgm:cxn modelId="{2A0336DD-8B48-4AFA-BDA8-7636D40714FC}" type="presOf" srcId="{FC8D2937-358B-4052-9E36-4AA4307A2A29}" destId="{638EAD16-EB07-4E60-AA5C-AD615889D7C6}" srcOrd="0" destOrd="0" presId="urn:microsoft.com/office/officeart/2018/2/layout/IconCircleList"/>
    <dgm:cxn modelId="{E9E28D73-E84D-496D-9115-AF5DD6EC626D}" type="presParOf" srcId="{ED6064F1-98BF-4497-B8B4-7DF36BC15C04}" destId="{F5647A43-8445-4725-903D-0E71958A0B0E}" srcOrd="0" destOrd="0" presId="urn:microsoft.com/office/officeart/2018/2/layout/IconCircleList"/>
    <dgm:cxn modelId="{E0B76399-91DA-4CB3-8220-B1289E802663}" type="presParOf" srcId="{F5647A43-8445-4725-903D-0E71958A0B0E}" destId="{D5FAC723-DF7A-4195-997F-94E10A1B8991}" srcOrd="0" destOrd="0" presId="urn:microsoft.com/office/officeart/2018/2/layout/IconCircleList"/>
    <dgm:cxn modelId="{BFF46983-0F94-4333-B80F-5F7857C53079}" type="presParOf" srcId="{D5FAC723-DF7A-4195-997F-94E10A1B8991}" destId="{15D40863-2C4E-4931-A852-44EB64F8618F}" srcOrd="0" destOrd="0" presId="urn:microsoft.com/office/officeart/2018/2/layout/IconCircleList"/>
    <dgm:cxn modelId="{8517F950-D168-40C7-B89F-11B497EF7DF8}" type="presParOf" srcId="{D5FAC723-DF7A-4195-997F-94E10A1B8991}" destId="{96C01DCF-32FA-4B17-A892-7226A5E5DDDD}" srcOrd="1" destOrd="0" presId="urn:microsoft.com/office/officeart/2018/2/layout/IconCircleList"/>
    <dgm:cxn modelId="{409A5B5C-66E2-4485-ADF4-DD517186D31F}" type="presParOf" srcId="{D5FAC723-DF7A-4195-997F-94E10A1B8991}" destId="{8A3FF040-1AD6-47DE-B80E-8B10C40BA59A}" srcOrd="2" destOrd="0" presId="urn:microsoft.com/office/officeart/2018/2/layout/IconCircleList"/>
    <dgm:cxn modelId="{15A993D9-7097-4330-BBC8-11F44FF68154}" type="presParOf" srcId="{D5FAC723-DF7A-4195-997F-94E10A1B8991}" destId="{CD16AE0D-3D9E-45D3-A70E-902BC7240B9F}" srcOrd="3" destOrd="0" presId="urn:microsoft.com/office/officeart/2018/2/layout/IconCircleList"/>
    <dgm:cxn modelId="{0FF0864F-BF7F-474E-8442-D8814AE64F2F}" type="presParOf" srcId="{F5647A43-8445-4725-903D-0E71958A0B0E}" destId="{12A1A85C-3B3F-4451-A639-CDFCEBEF5C61}" srcOrd="1" destOrd="0" presId="urn:microsoft.com/office/officeart/2018/2/layout/IconCircleList"/>
    <dgm:cxn modelId="{824717DF-54B7-4EFB-9E22-8236B3F3A23B}" type="presParOf" srcId="{F5647A43-8445-4725-903D-0E71958A0B0E}" destId="{464D501A-6B4E-4D00-AB94-92345B25D3D6}" srcOrd="2" destOrd="0" presId="urn:microsoft.com/office/officeart/2018/2/layout/IconCircleList"/>
    <dgm:cxn modelId="{525C108B-2F0D-418A-BE0F-413A37675411}" type="presParOf" srcId="{464D501A-6B4E-4D00-AB94-92345B25D3D6}" destId="{75BF03A0-0C81-49A8-B4BE-3E929BDDCCC8}" srcOrd="0" destOrd="0" presId="urn:microsoft.com/office/officeart/2018/2/layout/IconCircleList"/>
    <dgm:cxn modelId="{3D3497EC-09E9-4D19-9F95-3143E66F11C7}" type="presParOf" srcId="{464D501A-6B4E-4D00-AB94-92345B25D3D6}" destId="{EB208B37-200C-4F98-B5F6-5EAF8EBCB8B9}" srcOrd="1" destOrd="0" presId="urn:microsoft.com/office/officeart/2018/2/layout/IconCircleList"/>
    <dgm:cxn modelId="{131F3DD6-4C2B-483A-8C7B-345FB695E9D6}" type="presParOf" srcId="{464D501A-6B4E-4D00-AB94-92345B25D3D6}" destId="{32E7D727-A070-4F0F-AAAC-CF3338F5CE73}" srcOrd="2" destOrd="0" presId="urn:microsoft.com/office/officeart/2018/2/layout/IconCircleList"/>
    <dgm:cxn modelId="{773E8B69-6249-4504-8916-904E45A14B6D}" type="presParOf" srcId="{464D501A-6B4E-4D00-AB94-92345B25D3D6}" destId="{47047195-02E9-4F78-83F0-D72805F66DEA}" srcOrd="3" destOrd="0" presId="urn:microsoft.com/office/officeart/2018/2/layout/IconCircleList"/>
    <dgm:cxn modelId="{237E57C7-359C-4D0B-ACCD-656A58444E64}" type="presParOf" srcId="{F5647A43-8445-4725-903D-0E71958A0B0E}" destId="{DBB59BCB-3113-4124-B1EA-59162432738B}" srcOrd="3" destOrd="0" presId="urn:microsoft.com/office/officeart/2018/2/layout/IconCircleList"/>
    <dgm:cxn modelId="{536E583B-C371-4115-BFA3-433BD3531C87}" type="presParOf" srcId="{F5647A43-8445-4725-903D-0E71958A0B0E}" destId="{E7CDF544-0239-49EE-A140-4C36860AE521}" srcOrd="4" destOrd="0" presId="urn:microsoft.com/office/officeart/2018/2/layout/IconCircleList"/>
    <dgm:cxn modelId="{86706A69-D1A8-44CB-9C0B-0A319D835E52}" type="presParOf" srcId="{E7CDF544-0239-49EE-A140-4C36860AE521}" destId="{EBF0E11C-C05F-4E83-91BD-9DA9D6058B76}" srcOrd="0" destOrd="0" presId="urn:microsoft.com/office/officeart/2018/2/layout/IconCircleList"/>
    <dgm:cxn modelId="{2F9C980F-F30B-470F-80D0-EF2522B4ED7E}" type="presParOf" srcId="{E7CDF544-0239-49EE-A140-4C36860AE521}" destId="{F36AE4FE-53E4-419F-96A9-DBB0AE191901}" srcOrd="1" destOrd="0" presId="urn:microsoft.com/office/officeart/2018/2/layout/IconCircleList"/>
    <dgm:cxn modelId="{AEFA69AF-917B-486A-9776-9C0AA8C24AD0}" type="presParOf" srcId="{E7CDF544-0239-49EE-A140-4C36860AE521}" destId="{9BF62C6A-B389-45D9-8A08-5796C229A48C}" srcOrd="2" destOrd="0" presId="urn:microsoft.com/office/officeart/2018/2/layout/IconCircleList"/>
    <dgm:cxn modelId="{6A1A8670-3B87-4443-B7B6-5D6DDA4515A7}" type="presParOf" srcId="{E7CDF544-0239-49EE-A140-4C36860AE521}" destId="{6B62E7CB-CC0B-4CAB-94F1-F25D80DCDEDC}" srcOrd="3" destOrd="0" presId="urn:microsoft.com/office/officeart/2018/2/layout/IconCircleList"/>
    <dgm:cxn modelId="{97F335BE-4C9F-43BB-A8BC-E85F5F9CB24C}" type="presParOf" srcId="{F5647A43-8445-4725-903D-0E71958A0B0E}" destId="{638EAD16-EB07-4E60-AA5C-AD615889D7C6}" srcOrd="5" destOrd="0" presId="urn:microsoft.com/office/officeart/2018/2/layout/IconCircleList"/>
    <dgm:cxn modelId="{5732BFCB-4F78-4687-945D-9B2411FE13A7}" type="presParOf" srcId="{F5647A43-8445-4725-903D-0E71958A0B0E}" destId="{A989ACA8-95B5-412E-9880-12DD8E3EB04F}" srcOrd="6" destOrd="0" presId="urn:microsoft.com/office/officeart/2018/2/layout/IconCircleList"/>
    <dgm:cxn modelId="{5E844526-1833-4695-9BDC-37C2585FEF74}" type="presParOf" srcId="{A989ACA8-95B5-412E-9880-12DD8E3EB04F}" destId="{57B93341-E078-41FD-9081-E434ED5FD34C}" srcOrd="0" destOrd="0" presId="urn:microsoft.com/office/officeart/2018/2/layout/IconCircleList"/>
    <dgm:cxn modelId="{B1970FF0-102D-44FC-A333-F67F9C72263F}" type="presParOf" srcId="{A989ACA8-95B5-412E-9880-12DD8E3EB04F}" destId="{E66D8DDB-7163-4A91-A2A3-892C592C05D9}" srcOrd="1" destOrd="0" presId="urn:microsoft.com/office/officeart/2018/2/layout/IconCircleList"/>
    <dgm:cxn modelId="{CC604D90-E78C-44C6-BC44-D2A76419C256}" type="presParOf" srcId="{A989ACA8-95B5-412E-9880-12DD8E3EB04F}" destId="{CC642DF6-C369-40B5-A778-D954DF309BC5}" srcOrd="2" destOrd="0" presId="urn:microsoft.com/office/officeart/2018/2/layout/IconCircleList"/>
    <dgm:cxn modelId="{9B0CE1BD-4EBA-48DA-B4FC-E0C2CC7DBD76}" type="presParOf" srcId="{A989ACA8-95B5-412E-9880-12DD8E3EB04F}" destId="{0257E3D3-07B1-42E5-99B0-AC0EEE112B92}" srcOrd="3" destOrd="0" presId="urn:microsoft.com/office/officeart/2018/2/layout/IconCircleList"/>
    <dgm:cxn modelId="{F8B7E678-B02C-4F88-BFD4-9A7E264F4E4E}" type="presParOf" srcId="{F5647A43-8445-4725-903D-0E71958A0B0E}" destId="{945CFBFB-5BC9-44CB-8E4B-9E265595258E}" srcOrd="7" destOrd="0" presId="urn:microsoft.com/office/officeart/2018/2/layout/IconCircleList"/>
    <dgm:cxn modelId="{22AFF830-E5FD-4A44-8739-421260337099}" type="presParOf" srcId="{F5647A43-8445-4725-903D-0E71958A0B0E}" destId="{7B7086B2-E329-48F0-8D8B-D21531E207F1}" srcOrd="8" destOrd="0" presId="urn:microsoft.com/office/officeart/2018/2/layout/IconCircleList"/>
    <dgm:cxn modelId="{953D8692-2AD5-4116-96B8-5B955E7D1E31}" type="presParOf" srcId="{7B7086B2-E329-48F0-8D8B-D21531E207F1}" destId="{A5C20136-6A45-41E4-98D4-0FC1BF37E087}" srcOrd="0" destOrd="0" presId="urn:microsoft.com/office/officeart/2018/2/layout/IconCircleList"/>
    <dgm:cxn modelId="{045A0269-EBF2-4DF8-A8A1-AC7A4945D212}" type="presParOf" srcId="{7B7086B2-E329-48F0-8D8B-D21531E207F1}" destId="{9628A7E9-B635-4191-BB63-6B45A08519D4}" srcOrd="1" destOrd="0" presId="urn:microsoft.com/office/officeart/2018/2/layout/IconCircleList"/>
    <dgm:cxn modelId="{1F6D50E3-A0D0-4530-8846-35555FC2F35C}" type="presParOf" srcId="{7B7086B2-E329-48F0-8D8B-D21531E207F1}" destId="{E32D5DFF-606E-4479-B596-E94D43F0D58A}" srcOrd="2" destOrd="0" presId="urn:microsoft.com/office/officeart/2018/2/layout/IconCircleList"/>
    <dgm:cxn modelId="{8E8FDD91-E18C-4D38-A511-D698CE774927}" type="presParOf" srcId="{7B7086B2-E329-48F0-8D8B-D21531E207F1}" destId="{31527EDA-50E3-441A-AF1C-4E2E5DFD6DCD}"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850569-2CF7-48D5-BAC7-426E37C5EAEB}"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9CE02440-F24D-4791-B826-3E4A1D7249A7}">
      <dgm:prSet/>
      <dgm:spPr/>
      <dgm:t>
        <a:bodyPr/>
        <a:lstStyle/>
        <a:p>
          <a:r>
            <a:rPr lang="en-CA" b="0" i="0"/>
            <a:t>Data Collection</a:t>
          </a:r>
          <a:endParaRPr lang="en-US"/>
        </a:p>
      </dgm:t>
    </dgm:pt>
    <dgm:pt modelId="{B321C5AE-96DD-4BB6-993F-8F928D828596}" type="parTrans" cxnId="{77DD4806-A96C-401B-9739-C59BA5698DF5}">
      <dgm:prSet/>
      <dgm:spPr/>
      <dgm:t>
        <a:bodyPr/>
        <a:lstStyle/>
        <a:p>
          <a:endParaRPr lang="en-US"/>
        </a:p>
      </dgm:t>
    </dgm:pt>
    <dgm:pt modelId="{988CC1DA-E41A-4316-9A18-5E50B8EEBFA5}" type="sibTrans" cxnId="{77DD4806-A96C-401B-9739-C59BA5698DF5}">
      <dgm:prSet/>
      <dgm:spPr/>
      <dgm:t>
        <a:bodyPr/>
        <a:lstStyle/>
        <a:p>
          <a:endParaRPr lang="en-US"/>
        </a:p>
      </dgm:t>
    </dgm:pt>
    <dgm:pt modelId="{679751A3-5183-4A95-BEE6-951387BBEB2C}">
      <dgm:prSet/>
      <dgm:spPr/>
      <dgm:t>
        <a:bodyPr/>
        <a:lstStyle/>
        <a:p>
          <a:r>
            <a:rPr lang="en-CA" b="0" i="0"/>
            <a:t>Data Inspection:</a:t>
          </a:r>
          <a:endParaRPr lang="en-US"/>
        </a:p>
      </dgm:t>
    </dgm:pt>
    <dgm:pt modelId="{896409A9-F122-4301-AC2C-F16C351DCFA4}" type="parTrans" cxnId="{7613C133-9478-4BDE-A4A2-3A45A2C18FB0}">
      <dgm:prSet/>
      <dgm:spPr/>
      <dgm:t>
        <a:bodyPr/>
        <a:lstStyle/>
        <a:p>
          <a:endParaRPr lang="en-US"/>
        </a:p>
      </dgm:t>
    </dgm:pt>
    <dgm:pt modelId="{D81BB962-D01E-472D-AEF7-25C4F8321A50}" type="sibTrans" cxnId="{7613C133-9478-4BDE-A4A2-3A45A2C18FB0}">
      <dgm:prSet/>
      <dgm:spPr/>
      <dgm:t>
        <a:bodyPr/>
        <a:lstStyle/>
        <a:p>
          <a:endParaRPr lang="en-US"/>
        </a:p>
      </dgm:t>
    </dgm:pt>
    <dgm:pt modelId="{13E1DD2A-263D-4458-B754-9E84FE10C38F}">
      <dgm:prSet/>
      <dgm:spPr/>
      <dgm:t>
        <a:bodyPr/>
        <a:lstStyle/>
        <a:p>
          <a:r>
            <a:rPr lang="en-CA" b="0" i="0"/>
            <a:t>Data Visualization:</a:t>
          </a:r>
          <a:endParaRPr lang="en-US"/>
        </a:p>
      </dgm:t>
    </dgm:pt>
    <dgm:pt modelId="{C157EE18-9F46-4203-BE7C-CE220C5F7152}" type="parTrans" cxnId="{960159AA-A70E-46C1-9010-2E38769D4AE2}">
      <dgm:prSet/>
      <dgm:spPr/>
      <dgm:t>
        <a:bodyPr/>
        <a:lstStyle/>
        <a:p>
          <a:endParaRPr lang="en-US"/>
        </a:p>
      </dgm:t>
    </dgm:pt>
    <dgm:pt modelId="{D735FF02-0726-42B6-8990-CD3C555BCE41}" type="sibTrans" cxnId="{960159AA-A70E-46C1-9010-2E38769D4AE2}">
      <dgm:prSet/>
      <dgm:spPr/>
      <dgm:t>
        <a:bodyPr/>
        <a:lstStyle/>
        <a:p>
          <a:endParaRPr lang="en-US"/>
        </a:p>
      </dgm:t>
    </dgm:pt>
    <dgm:pt modelId="{0169499A-3B74-475C-BACE-F6A397D6C19E}">
      <dgm:prSet/>
      <dgm:spPr/>
      <dgm:t>
        <a:bodyPr/>
        <a:lstStyle/>
        <a:p>
          <a:r>
            <a:rPr lang="en-CA" b="0" i="0" dirty="0"/>
            <a:t>Feature Analysis (Calculate correlation):</a:t>
          </a:r>
          <a:endParaRPr lang="en-US" dirty="0"/>
        </a:p>
      </dgm:t>
    </dgm:pt>
    <dgm:pt modelId="{3E72EFE9-3049-4772-B77F-6ABA29569063}" type="parTrans" cxnId="{C319CC8D-F4D1-47C6-9F34-E556819FC2BD}">
      <dgm:prSet/>
      <dgm:spPr/>
      <dgm:t>
        <a:bodyPr/>
        <a:lstStyle/>
        <a:p>
          <a:endParaRPr lang="en-US"/>
        </a:p>
      </dgm:t>
    </dgm:pt>
    <dgm:pt modelId="{6A4C6610-D8F9-483B-BD43-A073DE920191}" type="sibTrans" cxnId="{C319CC8D-F4D1-47C6-9F34-E556819FC2BD}">
      <dgm:prSet/>
      <dgm:spPr/>
      <dgm:t>
        <a:bodyPr/>
        <a:lstStyle/>
        <a:p>
          <a:endParaRPr lang="en-US"/>
        </a:p>
      </dgm:t>
    </dgm:pt>
    <dgm:pt modelId="{43B54A6D-3E7D-4471-8ABF-122E8FBC3AB4}">
      <dgm:prSet/>
      <dgm:spPr/>
      <dgm:t>
        <a:bodyPr/>
        <a:lstStyle/>
        <a:p>
          <a:r>
            <a:rPr lang="en-CA" b="0" i="0"/>
            <a:t>Missing Data Handling:</a:t>
          </a:r>
          <a:endParaRPr lang="en-US"/>
        </a:p>
      </dgm:t>
    </dgm:pt>
    <dgm:pt modelId="{BC703FCA-6120-4B37-A32D-BD8F923F908E}" type="parTrans" cxnId="{0A0E3B89-DA47-4E3D-B7C0-8CE40204A4D3}">
      <dgm:prSet/>
      <dgm:spPr/>
      <dgm:t>
        <a:bodyPr/>
        <a:lstStyle/>
        <a:p>
          <a:endParaRPr lang="en-US"/>
        </a:p>
      </dgm:t>
    </dgm:pt>
    <dgm:pt modelId="{53D545A9-CECB-4691-951A-9CD766A91F4A}" type="sibTrans" cxnId="{0A0E3B89-DA47-4E3D-B7C0-8CE40204A4D3}">
      <dgm:prSet/>
      <dgm:spPr/>
      <dgm:t>
        <a:bodyPr/>
        <a:lstStyle/>
        <a:p>
          <a:endParaRPr lang="en-US"/>
        </a:p>
      </dgm:t>
    </dgm:pt>
    <dgm:pt modelId="{352CC446-57B5-4ADD-B6CA-B5284925B8C3}">
      <dgm:prSet/>
      <dgm:spPr/>
      <dgm:t>
        <a:bodyPr/>
        <a:lstStyle/>
        <a:p>
          <a:r>
            <a:rPr lang="en-CA" b="0" i="0"/>
            <a:t>Feature Engineering</a:t>
          </a:r>
          <a:endParaRPr lang="en-US"/>
        </a:p>
      </dgm:t>
    </dgm:pt>
    <dgm:pt modelId="{49914F9D-AF98-4AEB-B3FF-1C87E73DCAB8}" type="parTrans" cxnId="{620B7B1C-DCD3-454F-B65A-98261873813D}">
      <dgm:prSet/>
      <dgm:spPr/>
      <dgm:t>
        <a:bodyPr/>
        <a:lstStyle/>
        <a:p>
          <a:endParaRPr lang="en-US"/>
        </a:p>
      </dgm:t>
    </dgm:pt>
    <dgm:pt modelId="{3280FD9A-A516-44B5-A714-17ABA648D275}" type="sibTrans" cxnId="{620B7B1C-DCD3-454F-B65A-98261873813D}">
      <dgm:prSet/>
      <dgm:spPr/>
      <dgm:t>
        <a:bodyPr/>
        <a:lstStyle/>
        <a:p>
          <a:endParaRPr lang="en-US"/>
        </a:p>
      </dgm:t>
    </dgm:pt>
    <dgm:pt modelId="{EBFBB276-1280-4C6E-A552-EB6F63E7C5B4}">
      <dgm:prSet/>
      <dgm:spPr/>
      <dgm:t>
        <a:bodyPr/>
        <a:lstStyle/>
        <a:p>
          <a:r>
            <a:rPr lang="en-CA" b="0" i="0"/>
            <a:t>Data Preprocessing:</a:t>
          </a:r>
          <a:endParaRPr lang="en-US"/>
        </a:p>
      </dgm:t>
    </dgm:pt>
    <dgm:pt modelId="{336D8293-FC01-4A3B-96BF-4C4BDE459031}" type="parTrans" cxnId="{D5925D56-5766-4CB4-B156-87BB3FD2FFF6}">
      <dgm:prSet/>
      <dgm:spPr/>
      <dgm:t>
        <a:bodyPr/>
        <a:lstStyle/>
        <a:p>
          <a:endParaRPr lang="en-US"/>
        </a:p>
      </dgm:t>
    </dgm:pt>
    <dgm:pt modelId="{D2534DEB-1F61-49FB-8E84-AB7442880210}" type="sibTrans" cxnId="{D5925D56-5766-4CB4-B156-87BB3FD2FFF6}">
      <dgm:prSet/>
      <dgm:spPr/>
      <dgm:t>
        <a:bodyPr/>
        <a:lstStyle/>
        <a:p>
          <a:endParaRPr lang="en-US"/>
        </a:p>
      </dgm:t>
    </dgm:pt>
    <dgm:pt modelId="{20107A4B-7818-4727-A588-375E0A8C105E}">
      <dgm:prSet/>
      <dgm:spPr/>
      <dgm:t>
        <a:bodyPr/>
        <a:lstStyle/>
        <a:p>
          <a:r>
            <a:rPr lang="en-CA" b="0" i="0"/>
            <a:t>Outlier Detection:</a:t>
          </a:r>
          <a:endParaRPr lang="en-US"/>
        </a:p>
      </dgm:t>
    </dgm:pt>
    <dgm:pt modelId="{216D0C71-415D-41E2-9130-82E84D274969}" type="parTrans" cxnId="{F0741BCF-D8FB-40DF-8579-8D1854B84EE7}">
      <dgm:prSet/>
      <dgm:spPr/>
      <dgm:t>
        <a:bodyPr/>
        <a:lstStyle/>
        <a:p>
          <a:endParaRPr lang="en-US"/>
        </a:p>
      </dgm:t>
    </dgm:pt>
    <dgm:pt modelId="{17AADF37-B772-4DBB-A8C8-97DA6434BBF3}" type="sibTrans" cxnId="{F0741BCF-D8FB-40DF-8579-8D1854B84EE7}">
      <dgm:prSet/>
      <dgm:spPr/>
      <dgm:t>
        <a:bodyPr/>
        <a:lstStyle/>
        <a:p>
          <a:endParaRPr lang="en-US"/>
        </a:p>
      </dgm:t>
    </dgm:pt>
    <dgm:pt modelId="{80F2A50A-3EBB-4738-8941-702679064F56}">
      <dgm:prSet/>
      <dgm:spPr/>
      <dgm:t>
        <a:bodyPr/>
        <a:lstStyle/>
        <a:p>
          <a:r>
            <a:rPr lang="en-CA" b="0" i="0"/>
            <a:t>Dimensionality Reduction</a:t>
          </a:r>
          <a:endParaRPr lang="en-US"/>
        </a:p>
      </dgm:t>
    </dgm:pt>
    <dgm:pt modelId="{0AD1D09F-88D8-4189-902B-05A83AB0A871}" type="parTrans" cxnId="{DA2651BD-4B5C-4265-9097-5D75680EAF84}">
      <dgm:prSet/>
      <dgm:spPr/>
      <dgm:t>
        <a:bodyPr/>
        <a:lstStyle/>
        <a:p>
          <a:endParaRPr lang="en-US"/>
        </a:p>
      </dgm:t>
    </dgm:pt>
    <dgm:pt modelId="{FCBA2185-DC2C-46FD-9A62-DC4081262AB9}" type="sibTrans" cxnId="{DA2651BD-4B5C-4265-9097-5D75680EAF84}">
      <dgm:prSet/>
      <dgm:spPr/>
      <dgm:t>
        <a:bodyPr/>
        <a:lstStyle/>
        <a:p>
          <a:endParaRPr lang="en-US"/>
        </a:p>
      </dgm:t>
    </dgm:pt>
    <dgm:pt modelId="{CBEFE179-EAF0-415B-9C3B-369858FD368C}">
      <dgm:prSet/>
      <dgm:spPr/>
      <dgm:t>
        <a:bodyPr/>
        <a:lstStyle/>
        <a:p>
          <a:r>
            <a:rPr lang="en-CA" b="0" i="0"/>
            <a:t>Data Split:</a:t>
          </a:r>
          <a:endParaRPr lang="en-US"/>
        </a:p>
      </dgm:t>
    </dgm:pt>
    <dgm:pt modelId="{F6CF050F-1828-45F4-8BA4-91ACFF50C22B}" type="parTrans" cxnId="{F3C11853-A069-4A0A-830F-B918833FEAF5}">
      <dgm:prSet/>
      <dgm:spPr/>
      <dgm:t>
        <a:bodyPr/>
        <a:lstStyle/>
        <a:p>
          <a:endParaRPr lang="en-US"/>
        </a:p>
      </dgm:t>
    </dgm:pt>
    <dgm:pt modelId="{2C283927-221B-4F1C-9205-3B92BFD2E594}" type="sibTrans" cxnId="{F3C11853-A069-4A0A-830F-B918833FEAF5}">
      <dgm:prSet/>
      <dgm:spPr/>
      <dgm:t>
        <a:bodyPr/>
        <a:lstStyle/>
        <a:p>
          <a:endParaRPr lang="en-US"/>
        </a:p>
      </dgm:t>
    </dgm:pt>
    <dgm:pt modelId="{CE82923B-572E-4A46-ACBB-34138E260E58}" type="pres">
      <dgm:prSet presAssocID="{F2850569-2CF7-48D5-BAC7-426E37C5EAEB}" presName="Name0" presStyleCnt="0">
        <dgm:presLayoutVars>
          <dgm:dir/>
          <dgm:resizeHandles val="exact"/>
        </dgm:presLayoutVars>
      </dgm:prSet>
      <dgm:spPr/>
    </dgm:pt>
    <dgm:pt modelId="{EEFF66D6-0586-4243-AF50-A398CBFB57DD}" type="pres">
      <dgm:prSet presAssocID="{9CE02440-F24D-4791-B826-3E4A1D7249A7}" presName="node" presStyleLbl="node1" presStyleIdx="0" presStyleCnt="10">
        <dgm:presLayoutVars>
          <dgm:bulletEnabled val="1"/>
        </dgm:presLayoutVars>
      </dgm:prSet>
      <dgm:spPr/>
    </dgm:pt>
    <dgm:pt modelId="{6633754A-854B-488D-B935-E101855D3574}" type="pres">
      <dgm:prSet presAssocID="{988CC1DA-E41A-4316-9A18-5E50B8EEBFA5}" presName="sibTrans" presStyleLbl="sibTrans1D1" presStyleIdx="0" presStyleCnt="9"/>
      <dgm:spPr/>
    </dgm:pt>
    <dgm:pt modelId="{33A07AD2-EDCD-4B53-9C7A-28BFAEF197E4}" type="pres">
      <dgm:prSet presAssocID="{988CC1DA-E41A-4316-9A18-5E50B8EEBFA5}" presName="connectorText" presStyleLbl="sibTrans1D1" presStyleIdx="0" presStyleCnt="9"/>
      <dgm:spPr/>
    </dgm:pt>
    <dgm:pt modelId="{CD18BF9F-E0F2-4A68-ABEB-B90A6662FB5C}" type="pres">
      <dgm:prSet presAssocID="{679751A3-5183-4A95-BEE6-951387BBEB2C}" presName="node" presStyleLbl="node1" presStyleIdx="1" presStyleCnt="10">
        <dgm:presLayoutVars>
          <dgm:bulletEnabled val="1"/>
        </dgm:presLayoutVars>
      </dgm:prSet>
      <dgm:spPr/>
    </dgm:pt>
    <dgm:pt modelId="{D5B7F2A5-3B5D-4BA8-A5A4-5CAB67761C88}" type="pres">
      <dgm:prSet presAssocID="{D81BB962-D01E-472D-AEF7-25C4F8321A50}" presName="sibTrans" presStyleLbl="sibTrans1D1" presStyleIdx="1" presStyleCnt="9"/>
      <dgm:spPr/>
    </dgm:pt>
    <dgm:pt modelId="{FA309799-8429-41F8-B239-6A6293FB5E37}" type="pres">
      <dgm:prSet presAssocID="{D81BB962-D01E-472D-AEF7-25C4F8321A50}" presName="connectorText" presStyleLbl="sibTrans1D1" presStyleIdx="1" presStyleCnt="9"/>
      <dgm:spPr/>
    </dgm:pt>
    <dgm:pt modelId="{A8BB103B-83E7-44BB-BF30-6A8AE52EC0A9}" type="pres">
      <dgm:prSet presAssocID="{13E1DD2A-263D-4458-B754-9E84FE10C38F}" presName="node" presStyleLbl="node1" presStyleIdx="2" presStyleCnt="10">
        <dgm:presLayoutVars>
          <dgm:bulletEnabled val="1"/>
        </dgm:presLayoutVars>
      </dgm:prSet>
      <dgm:spPr/>
    </dgm:pt>
    <dgm:pt modelId="{41ED0485-0F72-4C52-8F8E-D4358933E52F}" type="pres">
      <dgm:prSet presAssocID="{D735FF02-0726-42B6-8990-CD3C555BCE41}" presName="sibTrans" presStyleLbl="sibTrans1D1" presStyleIdx="2" presStyleCnt="9"/>
      <dgm:spPr/>
    </dgm:pt>
    <dgm:pt modelId="{F454E18F-B11C-4C22-8E29-7B0FC76719CB}" type="pres">
      <dgm:prSet presAssocID="{D735FF02-0726-42B6-8990-CD3C555BCE41}" presName="connectorText" presStyleLbl="sibTrans1D1" presStyleIdx="2" presStyleCnt="9"/>
      <dgm:spPr/>
    </dgm:pt>
    <dgm:pt modelId="{99FE3EC0-F76C-4496-A8B8-497C48A76992}" type="pres">
      <dgm:prSet presAssocID="{0169499A-3B74-475C-BACE-F6A397D6C19E}" presName="node" presStyleLbl="node1" presStyleIdx="3" presStyleCnt="10">
        <dgm:presLayoutVars>
          <dgm:bulletEnabled val="1"/>
        </dgm:presLayoutVars>
      </dgm:prSet>
      <dgm:spPr/>
    </dgm:pt>
    <dgm:pt modelId="{C187B29E-F5BC-40D2-AB98-7DCCA6F4012B}" type="pres">
      <dgm:prSet presAssocID="{6A4C6610-D8F9-483B-BD43-A073DE920191}" presName="sibTrans" presStyleLbl="sibTrans1D1" presStyleIdx="3" presStyleCnt="9"/>
      <dgm:spPr/>
    </dgm:pt>
    <dgm:pt modelId="{887C6337-599D-41E6-92BF-2856C3E0A571}" type="pres">
      <dgm:prSet presAssocID="{6A4C6610-D8F9-483B-BD43-A073DE920191}" presName="connectorText" presStyleLbl="sibTrans1D1" presStyleIdx="3" presStyleCnt="9"/>
      <dgm:spPr/>
    </dgm:pt>
    <dgm:pt modelId="{792C4DA8-003C-4E18-BA7F-7A8C665506C2}" type="pres">
      <dgm:prSet presAssocID="{43B54A6D-3E7D-4471-8ABF-122E8FBC3AB4}" presName="node" presStyleLbl="node1" presStyleIdx="4" presStyleCnt="10">
        <dgm:presLayoutVars>
          <dgm:bulletEnabled val="1"/>
        </dgm:presLayoutVars>
      </dgm:prSet>
      <dgm:spPr/>
    </dgm:pt>
    <dgm:pt modelId="{7582C7F6-240D-480D-96A6-0345D5D76AC2}" type="pres">
      <dgm:prSet presAssocID="{53D545A9-CECB-4691-951A-9CD766A91F4A}" presName="sibTrans" presStyleLbl="sibTrans1D1" presStyleIdx="4" presStyleCnt="9"/>
      <dgm:spPr/>
    </dgm:pt>
    <dgm:pt modelId="{648A57BF-236E-4A68-AE08-2663A5FB9623}" type="pres">
      <dgm:prSet presAssocID="{53D545A9-CECB-4691-951A-9CD766A91F4A}" presName="connectorText" presStyleLbl="sibTrans1D1" presStyleIdx="4" presStyleCnt="9"/>
      <dgm:spPr/>
    </dgm:pt>
    <dgm:pt modelId="{9148E9BF-535A-4635-8495-0CE1DB7A7FCE}" type="pres">
      <dgm:prSet presAssocID="{352CC446-57B5-4ADD-B6CA-B5284925B8C3}" presName="node" presStyleLbl="node1" presStyleIdx="5" presStyleCnt="10">
        <dgm:presLayoutVars>
          <dgm:bulletEnabled val="1"/>
        </dgm:presLayoutVars>
      </dgm:prSet>
      <dgm:spPr/>
    </dgm:pt>
    <dgm:pt modelId="{27739EFC-38AB-4A72-83A6-6240ADB8293D}" type="pres">
      <dgm:prSet presAssocID="{3280FD9A-A516-44B5-A714-17ABA648D275}" presName="sibTrans" presStyleLbl="sibTrans1D1" presStyleIdx="5" presStyleCnt="9"/>
      <dgm:spPr/>
    </dgm:pt>
    <dgm:pt modelId="{ED4D32B7-9B34-467F-8562-4DA3B0853994}" type="pres">
      <dgm:prSet presAssocID="{3280FD9A-A516-44B5-A714-17ABA648D275}" presName="connectorText" presStyleLbl="sibTrans1D1" presStyleIdx="5" presStyleCnt="9"/>
      <dgm:spPr/>
    </dgm:pt>
    <dgm:pt modelId="{B3A577B6-C49A-43FA-A310-A2F448E6421A}" type="pres">
      <dgm:prSet presAssocID="{EBFBB276-1280-4C6E-A552-EB6F63E7C5B4}" presName="node" presStyleLbl="node1" presStyleIdx="6" presStyleCnt="10">
        <dgm:presLayoutVars>
          <dgm:bulletEnabled val="1"/>
        </dgm:presLayoutVars>
      </dgm:prSet>
      <dgm:spPr/>
    </dgm:pt>
    <dgm:pt modelId="{1C5F2721-BFA8-4FCD-806E-391861D1E215}" type="pres">
      <dgm:prSet presAssocID="{D2534DEB-1F61-49FB-8E84-AB7442880210}" presName="sibTrans" presStyleLbl="sibTrans1D1" presStyleIdx="6" presStyleCnt="9"/>
      <dgm:spPr/>
    </dgm:pt>
    <dgm:pt modelId="{A74BDCBF-E474-4102-8FE2-1CC2DC088AC4}" type="pres">
      <dgm:prSet presAssocID="{D2534DEB-1F61-49FB-8E84-AB7442880210}" presName="connectorText" presStyleLbl="sibTrans1D1" presStyleIdx="6" presStyleCnt="9"/>
      <dgm:spPr/>
    </dgm:pt>
    <dgm:pt modelId="{13C88CB8-ACD9-4DF9-8BE6-6648EE232A77}" type="pres">
      <dgm:prSet presAssocID="{20107A4B-7818-4727-A588-375E0A8C105E}" presName="node" presStyleLbl="node1" presStyleIdx="7" presStyleCnt="10">
        <dgm:presLayoutVars>
          <dgm:bulletEnabled val="1"/>
        </dgm:presLayoutVars>
      </dgm:prSet>
      <dgm:spPr/>
    </dgm:pt>
    <dgm:pt modelId="{CDDC5A69-6722-42AF-8E60-BBD2ECE36D95}" type="pres">
      <dgm:prSet presAssocID="{17AADF37-B772-4DBB-A8C8-97DA6434BBF3}" presName="sibTrans" presStyleLbl="sibTrans1D1" presStyleIdx="7" presStyleCnt="9"/>
      <dgm:spPr/>
    </dgm:pt>
    <dgm:pt modelId="{A0ADD7E1-66F6-4524-9377-48B5A5A8E5A1}" type="pres">
      <dgm:prSet presAssocID="{17AADF37-B772-4DBB-A8C8-97DA6434BBF3}" presName="connectorText" presStyleLbl="sibTrans1D1" presStyleIdx="7" presStyleCnt="9"/>
      <dgm:spPr/>
    </dgm:pt>
    <dgm:pt modelId="{48DC8A3C-7B54-450A-8B57-62F6BB591DDF}" type="pres">
      <dgm:prSet presAssocID="{80F2A50A-3EBB-4738-8941-702679064F56}" presName="node" presStyleLbl="node1" presStyleIdx="8" presStyleCnt="10">
        <dgm:presLayoutVars>
          <dgm:bulletEnabled val="1"/>
        </dgm:presLayoutVars>
      </dgm:prSet>
      <dgm:spPr/>
    </dgm:pt>
    <dgm:pt modelId="{2AB3CD5B-7A4C-4B35-9AD6-2FF049F3CBA4}" type="pres">
      <dgm:prSet presAssocID="{FCBA2185-DC2C-46FD-9A62-DC4081262AB9}" presName="sibTrans" presStyleLbl="sibTrans1D1" presStyleIdx="8" presStyleCnt="9"/>
      <dgm:spPr/>
    </dgm:pt>
    <dgm:pt modelId="{0EF77687-E80C-4787-8B76-484236F5BD40}" type="pres">
      <dgm:prSet presAssocID="{FCBA2185-DC2C-46FD-9A62-DC4081262AB9}" presName="connectorText" presStyleLbl="sibTrans1D1" presStyleIdx="8" presStyleCnt="9"/>
      <dgm:spPr/>
    </dgm:pt>
    <dgm:pt modelId="{B6BE493C-BB92-4EE9-9529-D46B105AC54F}" type="pres">
      <dgm:prSet presAssocID="{CBEFE179-EAF0-415B-9C3B-369858FD368C}" presName="node" presStyleLbl="node1" presStyleIdx="9" presStyleCnt="10">
        <dgm:presLayoutVars>
          <dgm:bulletEnabled val="1"/>
        </dgm:presLayoutVars>
      </dgm:prSet>
      <dgm:spPr/>
    </dgm:pt>
  </dgm:ptLst>
  <dgm:cxnLst>
    <dgm:cxn modelId="{77DD4806-A96C-401B-9739-C59BA5698DF5}" srcId="{F2850569-2CF7-48D5-BAC7-426E37C5EAEB}" destId="{9CE02440-F24D-4791-B826-3E4A1D7249A7}" srcOrd="0" destOrd="0" parTransId="{B321C5AE-96DD-4BB6-993F-8F928D828596}" sibTransId="{988CC1DA-E41A-4316-9A18-5E50B8EEBFA5}"/>
    <dgm:cxn modelId="{E1B08C09-8531-47DF-A405-5F98D02580CA}" type="presOf" srcId="{80F2A50A-3EBB-4738-8941-702679064F56}" destId="{48DC8A3C-7B54-450A-8B57-62F6BB591DDF}" srcOrd="0" destOrd="0" presId="urn:microsoft.com/office/officeart/2016/7/layout/RepeatingBendingProcessNew"/>
    <dgm:cxn modelId="{2787450C-AA18-4630-8939-88F787A5229E}" type="presOf" srcId="{D2534DEB-1F61-49FB-8E84-AB7442880210}" destId="{A74BDCBF-E474-4102-8FE2-1CC2DC088AC4}" srcOrd="1" destOrd="0" presId="urn:microsoft.com/office/officeart/2016/7/layout/RepeatingBendingProcessNew"/>
    <dgm:cxn modelId="{8151B80F-CA59-40FA-81E2-D10AB35D4832}" type="presOf" srcId="{CBEFE179-EAF0-415B-9C3B-369858FD368C}" destId="{B6BE493C-BB92-4EE9-9529-D46B105AC54F}" srcOrd="0" destOrd="0" presId="urn:microsoft.com/office/officeart/2016/7/layout/RepeatingBendingProcessNew"/>
    <dgm:cxn modelId="{FEE10312-9C04-48A7-A254-4D7819DD8659}" type="presOf" srcId="{0169499A-3B74-475C-BACE-F6A397D6C19E}" destId="{99FE3EC0-F76C-4496-A8B8-497C48A76992}" srcOrd="0" destOrd="0" presId="urn:microsoft.com/office/officeart/2016/7/layout/RepeatingBendingProcessNew"/>
    <dgm:cxn modelId="{04ED3F1A-2226-46D7-864D-B9DB4750642A}" type="presOf" srcId="{9CE02440-F24D-4791-B826-3E4A1D7249A7}" destId="{EEFF66D6-0586-4243-AF50-A398CBFB57DD}" srcOrd="0" destOrd="0" presId="urn:microsoft.com/office/officeart/2016/7/layout/RepeatingBendingProcessNew"/>
    <dgm:cxn modelId="{620B7B1C-DCD3-454F-B65A-98261873813D}" srcId="{F2850569-2CF7-48D5-BAC7-426E37C5EAEB}" destId="{352CC446-57B5-4ADD-B6CA-B5284925B8C3}" srcOrd="5" destOrd="0" parTransId="{49914F9D-AF98-4AEB-B3FF-1C87E73DCAB8}" sibTransId="{3280FD9A-A516-44B5-A714-17ABA648D275}"/>
    <dgm:cxn modelId="{08E7EB1E-DDE7-45DF-8225-A6E504249170}" type="presOf" srcId="{6A4C6610-D8F9-483B-BD43-A073DE920191}" destId="{887C6337-599D-41E6-92BF-2856C3E0A571}" srcOrd="1" destOrd="0" presId="urn:microsoft.com/office/officeart/2016/7/layout/RepeatingBendingProcessNew"/>
    <dgm:cxn modelId="{E605172A-927B-497C-82ED-991A04E7C69D}" type="presOf" srcId="{679751A3-5183-4A95-BEE6-951387BBEB2C}" destId="{CD18BF9F-E0F2-4A68-ABEB-B90A6662FB5C}" srcOrd="0" destOrd="0" presId="urn:microsoft.com/office/officeart/2016/7/layout/RepeatingBendingProcessNew"/>
    <dgm:cxn modelId="{A4C3D82B-00D1-4DBC-B377-5FD4784FC2E3}" type="presOf" srcId="{13E1DD2A-263D-4458-B754-9E84FE10C38F}" destId="{A8BB103B-83E7-44BB-BF30-6A8AE52EC0A9}" srcOrd="0" destOrd="0" presId="urn:microsoft.com/office/officeart/2016/7/layout/RepeatingBendingProcessNew"/>
    <dgm:cxn modelId="{7613C133-9478-4BDE-A4A2-3A45A2C18FB0}" srcId="{F2850569-2CF7-48D5-BAC7-426E37C5EAEB}" destId="{679751A3-5183-4A95-BEE6-951387BBEB2C}" srcOrd="1" destOrd="0" parTransId="{896409A9-F122-4301-AC2C-F16C351DCFA4}" sibTransId="{D81BB962-D01E-472D-AEF7-25C4F8321A50}"/>
    <dgm:cxn modelId="{60D1C738-A248-4C3F-80BC-5BA5F62C7BAB}" type="presOf" srcId="{20107A4B-7818-4727-A588-375E0A8C105E}" destId="{13C88CB8-ACD9-4DF9-8BE6-6648EE232A77}" srcOrd="0" destOrd="0" presId="urn:microsoft.com/office/officeart/2016/7/layout/RepeatingBendingProcessNew"/>
    <dgm:cxn modelId="{12B47041-7C8A-4468-AED7-89C5A277AF13}" type="presOf" srcId="{352CC446-57B5-4ADD-B6CA-B5284925B8C3}" destId="{9148E9BF-535A-4635-8495-0CE1DB7A7FCE}" srcOrd="0" destOrd="0" presId="urn:microsoft.com/office/officeart/2016/7/layout/RepeatingBendingProcessNew"/>
    <dgm:cxn modelId="{33160D44-7840-4A59-9EA5-9D36B1EE1C2B}" type="presOf" srcId="{53D545A9-CECB-4691-951A-9CD766A91F4A}" destId="{648A57BF-236E-4A68-AE08-2663A5FB9623}" srcOrd="1" destOrd="0" presId="urn:microsoft.com/office/officeart/2016/7/layout/RepeatingBendingProcessNew"/>
    <dgm:cxn modelId="{D051396E-1B28-440A-BD93-F9BC0C7DAA9B}" type="presOf" srcId="{43B54A6D-3E7D-4471-8ABF-122E8FBC3AB4}" destId="{792C4DA8-003C-4E18-BA7F-7A8C665506C2}" srcOrd="0" destOrd="0" presId="urn:microsoft.com/office/officeart/2016/7/layout/RepeatingBendingProcessNew"/>
    <dgm:cxn modelId="{F3C11853-A069-4A0A-830F-B918833FEAF5}" srcId="{F2850569-2CF7-48D5-BAC7-426E37C5EAEB}" destId="{CBEFE179-EAF0-415B-9C3B-369858FD368C}" srcOrd="9" destOrd="0" parTransId="{F6CF050F-1828-45F4-8BA4-91ACFF50C22B}" sibTransId="{2C283927-221B-4F1C-9205-3B92BFD2E594}"/>
    <dgm:cxn modelId="{D5925D56-5766-4CB4-B156-87BB3FD2FFF6}" srcId="{F2850569-2CF7-48D5-BAC7-426E37C5EAEB}" destId="{EBFBB276-1280-4C6E-A552-EB6F63E7C5B4}" srcOrd="6" destOrd="0" parTransId="{336D8293-FC01-4A3B-96BF-4C4BDE459031}" sibTransId="{D2534DEB-1F61-49FB-8E84-AB7442880210}"/>
    <dgm:cxn modelId="{E52B8D78-6EE8-4CDC-978D-31BD2F93D925}" type="presOf" srcId="{D2534DEB-1F61-49FB-8E84-AB7442880210}" destId="{1C5F2721-BFA8-4FCD-806E-391861D1E215}" srcOrd="0" destOrd="0" presId="urn:microsoft.com/office/officeart/2016/7/layout/RepeatingBendingProcessNew"/>
    <dgm:cxn modelId="{211EBF85-C26B-4887-A1A0-78CCAFD174AA}" type="presOf" srcId="{D735FF02-0726-42B6-8990-CD3C555BCE41}" destId="{41ED0485-0F72-4C52-8F8E-D4358933E52F}" srcOrd="0" destOrd="0" presId="urn:microsoft.com/office/officeart/2016/7/layout/RepeatingBendingProcessNew"/>
    <dgm:cxn modelId="{22641887-1525-4DF8-B042-CD643850FE2A}" type="presOf" srcId="{3280FD9A-A516-44B5-A714-17ABA648D275}" destId="{27739EFC-38AB-4A72-83A6-6240ADB8293D}" srcOrd="0" destOrd="0" presId="urn:microsoft.com/office/officeart/2016/7/layout/RepeatingBendingProcessNew"/>
    <dgm:cxn modelId="{0A0E3B89-DA47-4E3D-B7C0-8CE40204A4D3}" srcId="{F2850569-2CF7-48D5-BAC7-426E37C5EAEB}" destId="{43B54A6D-3E7D-4471-8ABF-122E8FBC3AB4}" srcOrd="4" destOrd="0" parTransId="{BC703FCA-6120-4B37-A32D-BD8F923F908E}" sibTransId="{53D545A9-CECB-4691-951A-9CD766A91F4A}"/>
    <dgm:cxn modelId="{C319CC8D-F4D1-47C6-9F34-E556819FC2BD}" srcId="{F2850569-2CF7-48D5-BAC7-426E37C5EAEB}" destId="{0169499A-3B74-475C-BACE-F6A397D6C19E}" srcOrd="3" destOrd="0" parTransId="{3E72EFE9-3049-4772-B77F-6ABA29569063}" sibTransId="{6A4C6610-D8F9-483B-BD43-A073DE920191}"/>
    <dgm:cxn modelId="{D982FA95-AF2C-4DE0-B4D2-452967037654}" type="presOf" srcId="{988CC1DA-E41A-4316-9A18-5E50B8EEBFA5}" destId="{33A07AD2-EDCD-4B53-9C7A-28BFAEF197E4}" srcOrd="1" destOrd="0" presId="urn:microsoft.com/office/officeart/2016/7/layout/RepeatingBendingProcessNew"/>
    <dgm:cxn modelId="{C16435A0-E86C-4635-8768-DB5786C2D4B7}" type="presOf" srcId="{FCBA2185-DC2C-46FD-9A62-DC4081262AB9}" destId="{0EF77687-E80C-4787-8B76-484236F5BD40}" srcOrd="1" destOrd="0" presId="urn:microsoft.com/office/officeart/2016/7/layout/RepeatingBendingProcessNew"/>
    <dgm:cxn modelId="{A67B4CA9-301A-4416-BD31-EC105F00D73B}" type="presOf" srcId="{D81BB962-D01E-472D-AEF7-25C4F8321A50}" destId="{D5B7F2A5-3B5D-4BA8-A5A4-5CAB67761C88}" srcOrd="0" destOrd="0" presId="urn:microsoft.com/office/officeart/2016/7/layout/RepeatingBendingProcessNew"/>
    <dgm:cxn modelId="{960159AA-A70E-46C1-9010-2E38769D4AE2}" srcId="{F2850569-2CF7-48D5-BAC7-426E37C5EAEB}" destId="{13E1DD2A-263D-4458-B754-9E84FE10C38F}" srcOrd="2" destOrd="0" parTransId="{C157EE18-9F46-4203-BE7C-CE220C5F7152}" sibTransId="{D735FF02-0726-42B6-8990-CD3C555BCE41}"/>
    <dgm:cxn modelId="{604D65BB-D27C-47FE-90E3-E9DA1B44ED31}" type="presOf" srcId="{EBFBB276-1280-4C6E-A552-EB6F63E7C5B4}" destId="{B3A577B6-C49A-43FA-A310-A2F448E6421A}" srcOrd="0" destOrd="0" presId="urn:microsoft.com/office/officeart/2016/7/layout/RepeatingBendingProcessNew"/>
    <dgm:cxn modelId="{DA2651BD-4B5C-4265-9097-5D75680EAF84}" srcId="{F2850569-2CF7-48D5-BAC7-426E37C5EAEB}" destId="{80F2A50A-3EBB-4738-8941-702679064F56}" srcOrd="8" destOrd="0" parTransId="{0AD1D09F-88D8-4189-902B-05A83AB0A871}" sibTransId="{FCBA2185-DC2C-46FD-9A62-DC4081262AB9}"/>
    <dgm:cxn modelId="{1CB84FC3-626F-4F82-9D90-C41F232C719F}" type="presOf" srcId="{17AADF37-B772-4DBB-A8C8-97DA6434BBF3}" destId="{CDDC5A69-6722-42AF-8E60-BBD2ECE36D95}" srcOrd="0" destOrd="0" presId="urn:microsoft.com/office/officeart/2016/7/layout/RepeatingBendingProcessNew"/>
    <dgm:cxn modelId="{A878B6C7-E93D-4A5A-A9CD-560F17ED7BB5}" type="presOf" srcId="{F2850569-2CF7-48D5-BAC7-426E37C5EAEB}" destId="{CE82923B-572E-4A46-ACBB-34138E260E58}" srcOrd="0" destOrd="0" presId="urn:microsoft.com/office/officeart/2016/7/layout/RepeatingBendingProcessNew"/>
    <dgm:cxn modelId="{F0741BCF-D8FB-40DF-8579-8D1854B84EE7}" srcId="{F2850569-2CF7-48D5-BAC7-426E37C5EAEB}" destId="{20107A4B-7818-4727-A588-375E0A8C105E}" srcOrd="7" destOrd="0" parTransId="{216D0C71-415D-41E2-9130-82E84D274969}" sibTransId="{17AADF37-B772-4DBB-A8C8-97DA6434BBF3}"/>
    <dgm:cxn modelId="{88BFCFD8-524C-4ECA-B9F9-77655F87BB76}" type="presOf" srcId="{17AADF37-B772-4DBB-A8C8-97DA6434BBF3}" destId="{A0ADD7E1-66F6-4524-9377-48B5A5A8E5A1}" srcOrd="1" destOrd="0" presId="urn:microsoft.com/office/officeart/2016/7/layout/RepeatingBendingProcessNew"/>
    <dgm:cxn modelId="{5B85D7D9-C860-46EA-B096-446CD0E64359}" type="presOf" srcId="{FCBA2185-DC2C-46FD-9A62-DC4081262AB9}" destId="{2AB3CD5B-7A4C-4B35-9AD6-2FF049F3CBA4}" srcOrd="0" destOrd="0" presId="urn:microsoft.com/office/officeart/2016/7/layout/RepeatingBendingProcessNew"/>
    <dgm:cxn modelId="{23122EE1-F6F6-4205-B174-B02FCA0B5F06}" type="presOf" srcId="{6A4C6610-D8F9-483B-BD43-A073DE920191}" destId="{C187B29E-F5BC-40D2-AB98-7DCCA6F4012B}" srcOrd="0" destOrd="0" presId="urn:microsoft.com/office/officeart/2016/7/layout/RepeatingBendingProcessNew"/>
    <dgm:cxn modelId="{A7D03AE1-6FC2-41E7-B7C1-15A680A24CC0}" type="presOf" srcId="{3280FD9A-A516-44B5-A714-17ABA648D275}" destId="{ED4D32B7-9B34-467F-8562-4DA3B0853994}" srcOrd="1" destOrd="0" presId="urn:microsoft.com/office/officeart/2016/7/layout/RepeatingBendingProcessNew"/>
    <dgm:cxn modelId="{6B9C4AF7-8C5B-40FD-861E-DC521C0873E9}" type="presOf" srcId="{988CC1DA-E41A-4316-9A18-5E50B8EEBFA5}" destId="{6633754A-854B-488D-B935-E101855D3574}" srcOrd="0" destOrd="0" presId="urn:microsoft.com/office/officeart/2016/7/layout/RepeatingBendingProcessNew"/>
    <dgm:cxn modelId="{23A105F9-73CB-4C05-8862-F5DFA6614218}" type="presOf" srcId="{D735FF02-0726-42B6-8990-CD3C555BCE41}" destId="{F454E18F-B11C-4C22-8E29-7B0FC76719CB}" srcOrd="1" destOrd="0" presId="urn:microsoft.com/office/officeart/2016/7/layout/RepeatingBendingProcessNew"/>
    <dgm:cxn modelId="{7B4733FC-306E-446E-A205-4A8032A8A52A}" type="presOf" srcId="{D81BB962-D01E-472D-AEF7-25C4F8321A50}" destId="{FA309799-8429-41F8-B239-6A6293FB5E37}" srcOrd="1" destOrd="0" presId="urn:microsoft.com/office/officeart/2016/7/layout/RepeatingBendingProcessNew"/>
    <dgm:cxn modelId="{5E1B9AFD-1C57-495F-B152-6FB8BAFA4759}" type="presOf" srcId="{53D545A9-CECB-4691-951A-9CD766A91F4A}" destId="{7582C7F6-240D-480D-96A6-0345D5D76AC2}" srcOrd="0" destOrd="0" presId="urn:microsoft.com/office/officeart/2016/7/layout/RepeatingBendingProcessNew"/>
    <dgm:cxn modelId="{35F1F184-32FD-428E-B991-B9857EC9367A}" type="presParOf" srcId="{CE82923B-572E-4A46-ACBB-34138E260E58}" destId="{EEFF66D6-0586-4243-AF50-A398CBFB57DD}" srcOrd="0" destOrd="0" presId="urn:microsoft.com/office/officeart/2016/7/layout/RepeatingBendingProcessNew"/>
    <dgm:cxn modelId="{77AF955E-CA0E-432C-9274-90A0864699C6}" type="presParOf" srcId="{CE82923B-572E-4A46-ACBB-34138E260E58}" destId="{6633754A-854B-488D-B935-E101855D3574}" srcOrd="1" destOrd="0" presId="urn:microsoft.com/office/officeart/2016/7/layout/RepeatingBendingProcessNew"/>
    <dgm:cxn modelId="{0DDEA51D-B3EF-4E6E-9613-044217657DC3}" type="presParOf" srcId="{6633754A-854B-488D-B935-E101855D3574}" destId="{33A07AD2-EDCD-4B53-9C7A-28BFAEF197E4}" srcOrd="0" destOrd="0" presId="urn:microsoft.com/office/officeart/2016/7/layout/RepeatingBendingProcessNew"/>
    <dgm:cxn modelId="{6D20A314-240B-4B7B-88DB-D156FB505EE5}" type="presParOf" srcId="{CE82923B-572E-4A46-ACBB-34138E260E58}" destId="{CD18BF9F-E0F2-4A68-ABEB-B90A6662FB5C}" srcOrd="2" destOrd="0" presId="urn:microsoft.com/office/officeart/2016/7/layout/RepeatingBendingProcessNew"/>
    <dgm:cxn modelId="{34F4C9CD-927B-4753-8429-448B9CD43308}" type="presParOf" srcId="{CE82923B-572E-4A46-ACBB-34138E260E58}" destId="{D5B7F2A5-3B5D-4BA8-A5A4-5CAB67761C88}" srcOrd="3" destOrd="0" presId="urn:microsoft.com/office/officeart/2016/7/layout/RepeatingBendingProcessNew"/>
    <dgm:cxn modelId="{FC930549-F1E3-4C20-8894-8CBCA957AFE0}" type="presParOf" srcId="{D5B7F2A5-3B5D-4BA8-A5A4-5CAB67761C88}" destId="{FA309799-8429-41F8-B239-6A6293FB5E37}" srcOrd="0" destOrd="0" presId="urn:microsoft.com/office/officeart/2016/7/layout/RepeatingBendingProcessNew"/>
    <dgm:cxn modelId="{CC982FA3-EF80-4D93-895A-192A6EF43D7C}" type="presParOf" srcId="{CE82923B-572E-4A46-ACBB-34138E260E58}" destId="{A8BB103B-83E7-44BB-BF30-6A8AE52EC0A9}" srcOrd="4" destOrd="0" presId="urn:microsoft.com/office/officeart/2016/7/layout/RepeatingBendingProcessNew"/>
    <dgm:cxn modelId="{F23A3464-5B76-4CFF-A9D3-B963C91DFD1F}" type="presParOf" srcId="{CE82923B-572E-4A46-ACBB-34138E260E58}" destId="{41ED0485-0F72-4C52-8F8E-D4358933E52F}" srcOrd="5" destOrd="0" presId="urn:microsoft.com/office/officeart/2016/7/layout/RepeatingBendingProcessNew"/>
    <dgm:cxn modelId="{B70B54AB-3C62-499D-8106-89F0992B0FE7}" type="presParOf" srcId="{41ED0485-0F72-4C52-8F8E-D4358933E52F}" destId="{F454E18F-B11C-4C22-8E29-7B0FC76719CB}" srcOrd="0" destOrd="0" presId="urn:microsoft.com/office/officeart/2016/7/layout/RepeatingBendingProcessNew"/>
    <dgm:cxn modelId="{E83F0ADA-1B62-4AB2-AB40-3EC18B543C64}" type="presParOf" srcId="{CE82923B-572E-4A46-ACBB-34138E260E58}" destId="{99FE3EC0-F76C-4496-A8B8-497C48A76992}" srcOrd="6" destOrd="0" presId="urn:microsoft.com/office/officeart/2016/7/layout/RepeatingBendingProcessNew"/>
    <dgm:cxn modelId="{47A03C1A-63AC-4006-A843-190621E99A45}" type="presParOf" srcId="{CE82923B-572E-4A46-ACBB-34138E260E58}" destId="{C187B29E-F5BC-40D2-AB98-7DCCA6F4012B}" srcOrd="7" destOrd="0" presId="urn:microsoft.com/office/officeart/2016/7/layout/RepeatingBendingProcessNew"/>
    <dgm:cxn modelId="{A1EF4E22-7312-4CCD-9533-D3D110D4C34F}" type="presParOf" srcId="{C187B29E-F5BC-40D2-AB98-7DCCA6F4012B}" destId="{887C6337-599D-41E6-92BF-2856C3E0A571}" srcOrd="0" destOrd="0" presId="urn:microsoft.com/office/officeart/2016/7/layout/RepeatingBendingProcessNew"/>
    <dgm:cxn modelId="{A466C9BC-E5D6-40C9-8123-D30D6E4AE5F4}" type="presParOf" srcId="{CE82923B-572E-4A46-ACBB-34138E260E58}" destId="{792C4DA8-003C-4E18-BA7F-7A8C665506C2}" srcOrd="8" destOrd="0" presId="urn:microsoft.com/office/officeart/2016/7/layout/RepeatingBendingProcessNew"/>
    <dgm:cxn modelId="{AA1B3DF6-91A2-45F3-A503-EEE296A8BC8F}" type="presParOf" srcId="{CE82923B-572E-4A46-ACBB-34138E260E58}" destId="{7582C7F6-240D-480D-96A6-0345D5D76AC2}" srcOrd="9" destOrd="0" presId="urn:microsoft.com/office/officeart/2016/7/layout/RepeatingBendingProcessNew"/>
    <dgm:cxn modelId="{730BC9C9-E8B4-41C0-AA53-C745F7F372E3}" type="presParOf" srcId="{7582C7F6-240D-480D-96A6-0345D5D76AC2}" destId="{648A57BF-236E-4A68-AE08-2663A5FB9623}" srcOrd="0" destOrd="0" presId="urn:microsoft.com/office/officeart/2016/7/layout/RepeatingBendingProcessNew"/>
    <dgm:cxn modelId="{D0890655-B789-4EC7-8C37-C6D8A59AF871}" type="presParOf" srcId="{CE82923B-572E-4A46-ACBB-34138E260E58}" destId="{9148E9BF-535A-4635-8495-0CE1DB7A7FCE}" srcOrd="10" destOrd="0" presId="urn:microsoft.com/office/officeart/2016/7/layout/RepeatingBendingProcessNew"/>
    <dgm:cxn modelId="{A589FBA5-5E35-4B4D-86CF-F46A20C2FEE0}" type="presParOf" srcId="{CE82923B-572E-4A46-ACBB-34138E260E58}" destId="{27739EFC-38AB-4A72-83A6-6240ADB8293D}" srcOrd="11" destOrd="0" presId="urn:microsoft.com/office/officeart/2016/7/layout/RepeatingBendingProcessNew"/>
    <dgm:cxn modelId="{EBA27AD9-887B-45D1-985F-DDEA01B49B88}" type="presParOf" srcId="{27739EFC-38AB-4A72-83A6-6240ADB8293D}" destId="{ED4D32B7-9B34-467F-8562-4DA3B0853994}" srcOrd="0" destOrd="0" presId="urn:microsoft.com/office/officeart/2016/7/layout/RepeatingBendingProcessNew"/>
    <dgm:cxn modelId="{D5ADDA30-01D9-4D99-AC37-77A1B85C9B2B}" type="presParOf" srcId="{CE82923B-572E-4A46-ACBB-34138E260E58}" destId="{B3A577B6-C49A-43FA-A310-A2F448E6421A}" srcOrd="12" destOrd="0" presId="urn:microsoft.com/office/officeart/2016/7/layout/RepeatingBendingProcessNew"/>
    <dgm:cxn modelId="{4ADFEE1F-720C-4673-9988-B5A3A47ED960}" type="presParOf" srcId="{CE82923B-572E-4A46-ACBB-34138E260E58}" destId="{1C5F2721-BFA8-4FCD-806E-391861D1E215}" srcOrd="13" destOrd="0" presId="urn:microsoft.com/office/officeart/2016/7/layout/RepeatingBendingProcessNew"/>
    <dgm:cxn modelId="{2C2A19A4-9F82-4BB5-88E7-A37AB82D9C71}" type="presParOf" srcId="{1C5F2721-BFA8-4FCD-806E-391861D1E215}" destId="{A74BDCBF-E474-4102-8FE2-1CC2DC088AC4}" srcOrd="0" destOrd="0" presId="urn:microsoft.com/office/officeart/2016/7/layout/RepeatingBendingProcessNew"/>
    <dgm:cxn modelId="{8299CB76-BC6F-47D8-A06A-32FB0159854A}" type="presParOf" srcId="{CE82923B-572E-4A46-ACBB-34138E260E58}" destId="{13C88CB8-ACD9-4DF9-8BE6-6648EE232A77}" srcOrd="14" destOrd="0" presId="urn:microsoft.com/office/officeart/2016/7/layout/RepeatingBendingProcessNew"/>
    <dgm:cxn modelId="{3AA90174-9819-4D1E-A6BA-6A4E63AC5734}" type="presParOf" srcId="{CE82923B-572E-4A46-ACBB-34138E260E58}" destId="{CDDC5A69-6722-42AF-8E60-BBD2ECE36D95}" srcOrd="15" destOrd="0" presId="urn:microsoft.com/office/officeart/2016/7/layout/RepeatingBendingProcessNew"/>
    <dgm:cxn modelId="{637868E2-C63A-4CC8-9AD3-89EB9B403521}" type="presParOf" srcId="{CDDC5A69-6722-42AF-8E60-BBD2ECE36D95}" destId="{A0ADD7E1-66F6-4524-9377-48B5A5A8E5A1}" srcOrd="0" destOrd="0" presId="urn:microsoft.com/office/officeart/2016/7/layout/RepeatingBendingProcessNew"/>
    <dgm:cxn modelId="{C71A0E10-B229-4CB6-A78C-01BE9B6D9627}" type="presParOf" srcId="{CE82923B-572E-4A46-ACBB-34138E260E58}" destId="{48DC8A3C-7B54-450A-8B57-62F6BB591DDF}" srcOrd="16" destOrd="0" presId="urn:microsoft.com/office/officeart/2016/7/layout/RepeatingBendingProcessNew"/>
    <dgm:cxn modelId="{E571EE4A-13D4-4326-A50D-254E47D137ED}" type="presParOf" srcId="{CE82923B-572E-4A46-ACBB-34138E260E58}" destId="{2AB3CD5B-7A4C-4B35-9AD6-2FF049F3CBA4}" srcOrd="17" destOrd="0" presId="urn:microsoft.com/office/officeart/2016/7/layout/RepeatingBendingProcessNew"/>
    <dgm:cxn modelId="{C1B0B653-00EA-49FD-B232-2053ADA5768C}" type="presParOf" srcId="{2AB3CD5B-7A4C-4B35-9AD6-2FF049F3CBA4}" destId="{0EF77687-E80C-4787-8B76-484236F5BD40}" srcOrd="0" destOrd="0" presId="urn:microsoft.com/office/officeart/2016/7/layout/RepeatingBendingProcessNew"/>
    <dgm:cxn modelId="{87F4015F-843C-44F3-9E7B-541A50B92C7F}" type="presParOf" srcId="{CE82923B-572E-4A46-ACBB-34138E260E58}" destId="{B6BE493C-BB92-4EE9-9529-D46B105AC54F}" srcOrd="18"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40863-2C4E-4931-A852-44EB64F8618F}">
      <dsp:nvSpPr>
        <dsp:cNvPr id="0" name=""/>
        <dsp:cNvSpPr/>
      </dsp:nvSpPr>
      <dsp:spPr>
        <a:xfrm>
          <a:off x="553046" y="52950"/>
          <a:ext cx="834451" cy="83445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01DCF-32FA-4B17-A892-7226A5E5DDDD}">
      <dsp:nvSpPr>
        <dsp:cNvPr id="0" name=""/>
        <dsp:cNvSpPr/>
      </dsp:nvSpPr>
      <dsp:spPr>
        <a:xfrm>
          <a:off x="728280" y="228185"/>
          <a:ext cx="483982" cy="4839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16AE0D-3D9E-45D3-A70E-902BC7240B9F}">
      <dsp:nvSpPr>
        <dsp:cNvPr id="0" name=""/>
        <dsp:cNvSpPr/>
      </dsp:nvSpPr>
      <dsp:spPr>
        <a:xfrm>
          <a:off x="1566308" y="52950"/>
          <a:ext cx="1966921" cy="834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CA" sz="1300" b="1" kern="1200" dirty="0"/>
            <a:t>Predictive precipitation modelling of weather patterns using NOAA station data (JFK)</a:t>
          </a:r>
          <a:endParaRPr lang="en-US" sz="1300" kern="1200" dirty="0"/>
        </a:p>
      </dsp:txBody>
      <dsp:txXfrm>
        <a:off x="1566308" y="52950"/>
        <a:ext cx="1966921" cy="834451"/>
      </dsp:txXfrm>
    </dsp:sp>
    <dsp:sp modelId="{75BF03A0-0C81-49A8-B4BE-3E929BDDCCC8}">
      <dsp:nvSpPr>
        <dsp:cNvPr id="0" name=""/>
        <dsp:cNvSpPr/>
      </dsp:nvSpPr>
      <dsp:spPr>
        <a:xfrm>
          <a:off x="3875952" y="52950"/>
          <a:ext cx="834451" cy="834451"/>
        </a:xfrm>
        <a:prstGeom prst="ellipse">
          <a:avLst/>
        </a:prstGeom>
        <a:solidFill>
          <a:schemeClr val="accent5">
            <a:hueOff val="609606"/>
            <a:satOff val="-4861"/>
            <a:lumOff val="-3676"/>
            <a:alphaOff val="0"/>
          </a:schemeClr>
        </a:solidFill>
        <a:ln>
          <a:noFill/>
        </a:ln>
        <a:effectLst/>
      </dsp:spPr>
      <dsp:style>
        <a:lnRef idx="0">
          <a:scrgbClr r="0" g="0" b="0"/>
        </a:lnRef>
        <a:fillRef idx="1">
          <a:scrgbClr r="0" g="0" b="0"/>
        </a:fillRef>
        <a:effectRef idx="0">
          <a:scrgbClr r="0" g="0" b="0"/>
        </a:effectRef>
        <a:fontRef idx="minor"/>
      </dsp:style>
    </dsp:sp>
    <dsp:sp modelId="{EB208B37-200C-4F98-B5F6-5EAF8EBCB8B9}">
      <dsp:nvSpPr>
        <dsp:cNvPr id="0" name=""/>
        <dsp:cNvSpPr/>
      </dsp:nvSpPr>
      <dsp:spPr>
        <a:xfrm>
          <a:off x="4051186" y="228185"/>
          <a:ext cx="483982" cy="4839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047195-02E9-4F78-83F0-D72805F66DEA}">
      <dsp:nvSpPr>
        <dsp:cNvPr id="0" name=""/>
        <dsp:cNvSpPr/>
      </dsp:nvSpPr>
      <dsp:spPr>
        <a:xfrm>
          <a:off x="4889214" y="52950"/>
          <a:ext cx="1966921" cy="834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CA" sz="1300" b="1" kern="1200"/>
            <a:t>Select monthly data from 2010-2022</a:t>
          </a:r>
          <a:endParaRPr lang="en-US" sz="1300" kern="1200"/>
        </a:p>
      </dsp:txBody>
      <dsp:txXfrm>
        <a:off x="4889214" y="52950"/>
        <a:ext cx="1966921" cy="834451"/>
      </dsp:txXfrm>
    </dsp:sp>
    <dsp:sp modelId="{EBF0E11C-C05F-4E83-91BD-9DA9D6058B76}">
      <dsp:nvSpPr>
        <dsp:cNvPr id="0" name=""/>
        <dsp:cNvSpPr/>
      </dsp:nvSpPr>
      <dsp:spPr>
        <a:xfrm>
          <a:off x="553046" y="1559483"/>
          <a:ext cx="834451" cy="834451"/>
        </a:xfrm>
        <a:prstGeom prst="ellipse">
          <a:avLst/>
        </a:prstGeom>
        <a:solidFill>
          <a:schemeClr val="accent5">
            <a:hueOff val="1219212"/>
            <a:satOff val="-9721"/>
            <a:lumOff val="-7353"/>
            <a:alphaOff val="0"/>
          </a:schemeClr>
        </a:solidFill>
        <a:ln>
          <a:noFill/>
        </a:ln>
        <a:effectLst/>
      </dsp:spPr>
      <dsp:style>
        <a:lnRef idx="0">
          <a:scrgbClr r="0" g="0" b="0"/>
        </a:lnRef>
        <a:fillRef idx="1">
          <a:scrgbClr r="0" g="0" b="0"/>
        </a:fillRef>
        <a:effectRef idx="0">
          <a:scrgbClr r="0" g="0" b="0"/>
        </a:effectRef>
        <a:fontRef idx="minor"/>
      </dsp:style>
    </dsp:sp>
    <dsp:sp modelId="{F36AE4FE-53E4-419F-96A9-DBB0AE191901}">
      <dsp:nvSpPr>
        <dsp:cNvPr id="0" name=""/>
        <dsp:cNvSpPr/>
      </dsp:nvSpPr>
      <dsp:spPr>
        <a:xfrm>
          <a:off x="728280" y="1734717"/>
          <a:ext cx="483982" cy="4839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62E7CB-CC0B-4CAB-94F1-F25D80DCDEDC}">
      <dsp:nvSpPr>
        <dsp:cNvPr id="0" name=""/>
        <dsp:cNvSpPr/>
      </dsp:nvSpPr>
      <dsp:spPr>
        <a:xfrm>
          <a:off x="1566308" y="1559483"/>
          <a:ext cx="1966921" cy="834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CA" sz="1300" b="1" kern="1200"/>
            <a:t>Variables select wind, precipitation, temperature, pressure, fog, thunderstorms </a:t>
          </a:r>
          <a:endParaRPr lang="en-US" sz="1300" kern="1200"/>
        </a:p>
      </dsp:txBody>
      <dsp:txXfrm>
        <a:off x="1566308" y="1559483"/>
        <a:ext cx="1966921" cy="834451"/>
      </dsp:txXfrm>
    </dsp:sp>
    <dsp:sp modelId="{57B93341-E078-41FD-9081-E434ED5FD34C}">
      <dsp:nvSpPr>
        <dsp:cNvPr id="0" name=""/>
        <dsp:cNvSpPr/>
      </dsp:nvSpPr>
      <dsp:spPr>
        <a:xfrm>
          <a:off x="3875952" y="1559483"/>
          <a:ext cx="834451" cy="834451"/>
        </a:xfrm>
        <a:prstGeom prst="ellipse">
          <a:avLst/>
        </a:prstGeom>
        <a:solidFill>
          <a:schemeClr val="accent5">
            <a:hueOff val="1828819"/>
            <a:satOff val="-14582"/>
            <a:lumOff val="-11029"/>
            <a:alphaOff val="0"/>
          </a:schemeClr>
        </a:solidFill>
        <a:ln>
          <a:noFill/>
        </a:ln>
        <a:effectLst/>
      </dsp:spPr>
      <dsp:style>
        <a:lnRef idx="0">
          <a:scrgbClr r="0" g="0" b="0"/>
        </a:lnRef>
        <a:fillRef idx="1">
          <a:scrgbClr r="0" g="0" b="0"/>
        </a:fillRef>
        <a:effectRef idx="0">
          <a:scrgbClr r="0" g="0" b="0"/>
        </a:effectRef>
        <a:fontRef idx="minor"/>
      </dsp:style>
    </dsp:sp>
    <dsp:sp modelId="{E66D8DDB-7163-4A91-A2A3-892C592C05D9}">
      <dsp:nvSpPr>
        <dsp:cNvPr id="0" name=""/>
        <dsp:cNvSpPr/>
      </dsp:nvSpPr>
      <dsp:spPr>
        <a:xfrm>
          <a:off x="4051186" y="1734717"/>
          <a:ext cx="483982" cy="4839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57E3D3-07B1-42E5-99B0-AC0EEE112B92}">
      <dsp:nvSpPr>
        <dsp:cNvPr id="0" name=""/>
        <dsp:cNvSpPr/>
      </dsp:nvSpPr>
      <dsp:spPr>
        <a:xfrm>
          <a:off x="4889214" y="1559483"/>
          <a:ext cx="1966921" cy="834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CA" sz="1300" b="1" kern="1200" dirty="0"/>
            <a:t>Supervise Machine learning Model:  Regression, linear model, means square</a:t>
          </a:r>
          <a:endParaRPr lang="en-US" sz="1300" kern="1200" dirty="0"/>
        </a:p>
      </dsp:txBody>
      <dsp:txXfrm>
        <a:off x="4889214" y="1559483"/>
        <a:ext cx="1966921" cy="834451"/>
      </dsp:txXfrm>
    </dsp:sp>
    <dsp:sp modelId="{A5C20136-6A45-41E4-98D4-0FC1BF37E087}">
      <dsp:nvSpPr>
        <dsp:cNvPr id="0" name=""/>
        <dsp:cNvSpPr/>
      </dsp:nvSpPr>
      <dsp:spPr>
        <a:xfrm>
          <a:off x="553046" y="3066015"/>
          <a:ext cx="834451" cy="834451"/>
        </a:xfrm>
        <a:prstGeom prst="ellipse">
          <a:avLst/>
        </a:prstGeom>
        <a:solidFill>
          <a:schemeClr val="accent5">
            <a:hueOff val="2438425"/>
            <a:satOff val="-19443"/>
            <a:lumOff val="-14705"/>
            <a:alphaOff val="0"/>
          </a:schemeClr>
        </a:solidFill>
        <a:ln>
          <a:noFill/>
        </a:ln>
        <a:effectLst/>
      </dsp:spPr>
      <dsp:style>
        <a:lnRef idx="0">
          <a:scrgbClr r="0" g="0" b="0"/>
        </a:lnRef>
        <a:fillRef idx="1">
          <a:scrgbClr r="0" g="0" b="0"/>
        </a:fillRef>
        <a:effectRef idx="0">
          <a:scrgbClr r="0" g="0" b="0"/>
        </a:effectRef>
        <a:fontRef idx="minor"/>
      </dsp:style>
    </dsp:sp>
    <dsp:sp modelId="{9628A7E9-B635-4191-BB63-6B45A08519D4}">
      <dsp:nvSpPr>
        <dsp:cNvPr id="0" name=""/>
        <dsp:cNvSpPr/>
      </dsp:nvSpPr>
      <dsp:spPr>
        <a:xfrm>
          <a:off x="728280" y="3241250"/>
          <a:ext cx="483982" cy="4839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527EDA-50E3-441A-AF1C-4E2E5DFD6DCD}">
      <dsp:nvSpPr>
        <dsp:cNvPr id="0" name=""/>
        <dsp:cNvSpPr/>
      </dsp:nvSpPr>
      <dsp:spPr>
        <a:xfrm>
          <a:off x="1566308" y="3066015"/>
          <a:ext cx="1966921" cy="834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CA" sz="1300" b="1" kern="1200"/>
            <a:t>Visualization: Tableau</a:t>
          </a:r>
          <a:endParaRPr lang="en-US" sz="1300" kern="1200"/>
        </a:p>
      </dsp:txBody>
      <dsp:txXfrm>
        <a:off x="1566308" y="3066015"/>
        <a:ext cx="1966921" cy="834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3754A-854B-488D-B935-E101855D3574}">
      <dsp:nvSpPr>
        <dsp:cNvPr id="0" name=""/>
        <dsp:cNvSpPr/>
      </dsp:nvSpPr>
      <dsp:spPr>
        <a:xfrm>
          <a:off x="1628217" y="991738"/>
          <a:ext cx="342877" cy="91440"/>
        </a:xfrm>
        <a:custGeom>
          <a:avLst/>
          <a:gdLst/>
          <a:ahLst/>
          <a:cxnLst/>
          <a:rect l="0" t="0" r="0" b="0"/>
          <a:pathLst>
            <a:path>
              <a:moveTo>
                <a:pt x="0" y="45720"/>
              </a:moveTo>
              <a:lnTo>
                <a:pt x="342877"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90318" y="1035591"/>
        <a:ext cx="18673" cy="3734"/>
      </dsp:txXfrm>
    </dsp:sp>
    <dsp:sp modelId="{EEFF66D6-0586-4243-AF50-A398CBFB57DD}">
      <dsp:nvSpPr>
        <dsp:cNvPr id="0" name=""/>
        <dsp:cNvSpPr/>
      </dsp:nvSpPr>
      <dsp:spPr>
        <a:xfrm>
          <a:off x="6203" y="550314"/>
          <a:ext cx="1623813" cy="974288"/>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622300">
            <a:lnSpc>
              <a:spcPct val="90000"/>
            </a:lnSpc>
            <a:spcBef>
              <a:spcPct val="0"/>
            </a:spcBef>
            <a:spcAft>
              <a:spcPct val="35000"/>
            </a:spcAft>
            <a:buNone/>
          </a:pPr>
          <a:r>
            <a:rPr lang="en-CA" sz="1400" b="0" i="0" kern="1200"/>
            <a:t>Data Collection</a:t>
          </a:r>
          <a:endParaRPr lang="en-US" sz="1400" kern="1200"/>
        </a:p>
      </dsp:txBody>
      <dsp:txXfrm>
        <a:off x="6203" y="550314"/>
        <a:ext cx="1623813" cy="974288"/>
      </dsp:txXfrm>
    </dsp:sp>
    <dsp:sp modelId="{D5B7F2A5-3B5D-4BA8-A5A4-5CAB67761C88}">
      <dsp:nvSpPr>
        <dsp:cNvPr id="0" name=""/>
        <dsp:cNvSpPr/>
      </dsp:nvSpPr>
      <dsp:spPr>
        <a:xfrm>
          <a:off x="3625507" y="991738"/>
          <a:ext cx="342877" cy="91440"/>
        </a:xfrm>
        <a:custGeom>
          <a:avLst/>
          <a:gdLst/>
          <a:ahLst/>
          <a:cxnLst/>
          <a:rect l="0" t="0" r="0" b="0"/>
          <a:pathLst>
            <a:path>
              <a:moveTo>
                <a:pt x="0" y="45720"/>
              </a:moveTo>
              <a:lnTo>
                <a:pt x="342877"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7609" y="1035591"/>
        <a:ext cx="18673" cy="3734"/>
      </dsp:txXfrm>
    </dsp:sp>
    <dsp:sp modelId="{CD18BF9F-E0F2-4A68-ABEB-B90A6662FB5C}">
      <dsp:nvSpPr>
        <dsp:cNvPr id="0" name=""/>
        <dsp:cNvSpPr/>
      </dsp:nvSpPr>
      <dsp:spPr>
        <a:xfrm>
          <a:off x="2003494" y="550314"/>
          <a:ext cx="1623813" cy="974288"/>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622300">
            <a:lnSpc>
              <a:spcPct val="90000"/>
            </a:lnSpc>
            <a:spcBef>
              <a:spcPct val="0"/>
            </a:spcBef>
            <a:spcAft>
              <a:spcPct val="35000"/>
            </a:spcAft>
            <a:buNone/>
          </a:pPr>
          <a:r>
            <a:rPr lang="en-CA" sz="1400" b="0" i="0" kern="1200"/>
            <a:t>Data Inspection:</a:t>
          </a:r>
          <a:endParaRPr lang="en-US" sz="1400" kern="1200"/>
        </a:p>
      </dsp:txBody>
      <dsp:txXfrm>
        <a:off x="2003494" y="550314"/>
        <a:ext cx="1623813" cy="974288"/>
      </dsp:txXfrm>
    </dsp:sp>
    <dsp:sp modelId="{41ED0485-0F72-4C52-8F8E-D4358933E52F}">
      <dsp:nvSpPr>
        <dsp:cNvPr id="0" name=""/>
        <dsp:cNvSpPr/>
      </dsp:nvSpPr>
      <dsp:spPr>
        <a:xfrm>
          <a:off x="5622798" y="991738"/>
          <a:ext cx="342877" cy="91440"/>
        </a:xfrm>
        <a:custGeom>
          <a:avLst/>
          <a:gdLst/>
          <a:ahLst/>
          <a:cxnLst/>
          <a:rect l="0" t="0" r="0" b="0"/>
          <a:pathLst>
            <a:path>
              <a:moveTo>
                <a:pt x="0" y="45720"/>
              </a:moveTo>
              <a:lnTo>
                <a:pt x="342877"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84899" y="1035591"/>
        <a:ext cx="18673" cy="3734"/>
      </dsp:txXfrm>
    </dsp:sp>
    <dsp:sp modelId="{A8BB103B-83E7-44BB-BF30-6A8AE52EC0A9}">
      <dsp:nvSpPr>
        <dsp:cNvPr id="0" name=""/>
        <dsp:cNvSpPr/>
      </dsp:nvSpPr>
      <dsp:spPr>
        <a:xfrm>
          <a:off x="4000784" y="550314"/>
          <a:ext cx="1623813" cy="974288"/>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622300">
            <a:lnSpc>
              <a:spcPct val="90000"/>
            </a:lnSpc>
            <a:spcBef>
              <a:spcPct val="0"/>
            </a:spcBef>
            <a:spcAft>
              <a:spcPct val="35000"/>
            </a:spcAft>
            <a:buNone/>
          </a:pPr>
          <a:r>
            <a:rPr lang="en-CA" sz="1400" b="0" i="0" kern="1200"/>
            <a:t>Data Visualization:</a:t>
          </a:r>
          <a:endParaRPr lang="en-US" sz="1400" kern="1200"/>
        </a:p>
      </dsp:txBody>
      <dsp:txXfrm>
        <a:off x="4000784" y="550314"/>
        <a:ext cx="1623813" cy="974288"/>
      </dsp:txXfrm>
    </dsp:sp>
    <dsp:sp modelId="{C187B29E-F5BC-40D2-AB98-7DCCA6F4012B}">
      <dsp:nvSpPr>
        <dsp:cNvPr id="0" name=""/>
        <dsp:cNvSpPr/>
      </dsp:nvSpPr>
      <dsp:spPr>
        <a:xfrm>
          <a:off x="7620088" y="991738"/>
          <a:ext cx="342877" cy="91440"/>
        </a:xfrm>
        <a:custGeom>
          <a:avLst/>
          <a:gdLst/>
          <a:ahLst/>
          <a:cxnLst/>
          <a:rect l="0" t="0" r="0" b="0"/>
          <a:pathLst>
            <a:path>
              <a:moveTo>
                <a:pt x="0" y="45720"/>
              </a:moveTo>
              <a:lnTo>
                <a:pt x="342877"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2190" y="1035591"/>
        <a:ext cx="18673" cy="3734"/>
      </dsp:txXfrm>
    </dsp:sp>
    <dsp:sp modelId="{99FE3EC0-F76C-4496-A8B8-497C48A76992}">
      <dsp:nvSpPr>
        <dsp:cNvPr id="0" name=""/>
        <dsp:cNvSpPr/>
      </dsp:nvSpPr>
      <dsp:spPr>
        <a:xfrm>
          <a:off x="5998075" y="550314"/>
          <a:ext cx="1623813" cy="974288"/>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622300">
            <a:lnSpc>
              <a:spcPct val="90000"/>
            </a:lnSpc>
            <a:spcBef>
              <a:spcPct val="0"/>
            </a:spcBef>
            <a:spcAft>
              <a:spcPct val="35000"/>
            </a:spcAft>
            <a:buNone/>
          </a:pPr>
          <a:r>
            <a:rPr lang="en-CA" sz="1400" b="0" i="0" kern="1200" dirty="0"/>
            <a:t>Feature Analysis (Calculate correlation):</a:t>
          </a:r>
          <a:endParaRPr lang="en-US" sz="1400" kern="1200" dirty="0"/>
        </a:p>
      </dsp:txBody>
      <dsp:txXfrm>
        <a:off x="5998075" y="550314"/>
        <a:ext cx="1623813" cy="974288"/>
      </dsp:txXfrm>
    </dsp:sp>
    <dsp:sp modelId="{7582C7F6-240D-480D-96A6-0345D5D76AC2}">
      <dsp:nvSpPr>
        <dsp:cNvPr id="0" name=""/>
        <dsp:cNvSpPr/>
      </dsp:nvSpPr>
      <dsp:spPr>
        <a:xfrm>
          <a:off x="818110" y="1522802"/>
          <a:ext cx="7989161" cy="342877"/>
        </a:xfrm>
        <a:custGeom>
          <a:avLst/>
          <a:gdLst/>
          <a:ahLst/>
          <a:cxnLst/>
          <a:rect l="0" t="0" r="0" b="0"/>
          <a:pathLst>
            <a:path>
              <a:moveTo>
                <a:pt x="7989161" y="0"/>
              </a:moveTo>
              <a:lnTo>
                <a:pt x="7989161" y="188538"/>
              </a:lnTo>
              <a:lnTo>
                <a:pt x="0" y="188538"/>
              </a:lnTo>
              <a:lnTo>
                <a:pt x="0" y="342877"/>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2744" y="1692374"/>
        <a:ext cx="399894" cy="3734"/>
      </dsp:txXfrm>
    </dsp:sp>
    <dsp:sp modelId="{792C4DA8-003C-4E18-BA7F-7A8C665506C2}">
      <dsp:nvSpPr>
        <dsp:cNvPr id="0" name=""/>
        <dsp:cNvSpPr/>
      </dsp:nvSpPr>
      <dsp:spPr>
        <a:xfrm>
          <a:off x="7995365" y="550314"/>
          <a:ext cx="1623813" cy="974288"/>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622300">
            <a:lnSpc>
              <a:spcPct val="90000"/>
            </a:lnSpc>
            <a:spcBef>
              <a:spcPct val="0"/>
            </a:spcBef>
            <a:spcAft>
              <a:spcPct val="35000"/>
            </a:spcAft>
            <a:buNone/>
          </a:pPr>
          <a:r>
            <a:rPr lang="en-CA" sz="1400" b="0" i="0" kern="1200"/>
            <a:t>Missing Data Handling:</a:t>
          </a:r>
          <a:endParaRPr lang="en-US" sz="1400" kern="1200"/>
        </a:p>
      </dsp:txBody>
      <dsp:txXfrm>
        <a:off x="7995365" y="550314"/>
        <a:ext cx="1623813" cy="974288"/>
      </dsp:txXfrm>
    </dsp:sp>
    <dsp:sp modelId="{27739EFC-38AB-4A72-83A6-6240ADB8293D}">
      <dsp:nvSpPr>
        <dsp:cNvPr id="0" name=""/>
        <dsp:cNvSpPr/>
      </dsp:nvSpPr>
      <dsp:spPr>
        <a:xfrm>
          <a:off x="1628217" y="2339504"/>
          <a:ext cx="342877" cy="91440"/>
        </a:xfrm>
        <a:custGeom>
          <a:avLst/>
          <a:gdLst/>
          <a:ahLst/>
          <a:cxnLst/>
          <a:rect l="0" t="0" r="0" b="0"/>
          <a:pathLst>
            <a:path>
              <a:moveTo>
                <a:pt x="0" y="45720"/>
              </a:moveTo>
              <a:lnTo>
                <a:pt x="342877"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90318" y="2383356"/>
        <a:ext cx="18673" cy="3734"/>
      </dsp:txXfrm>
    </dsp:sp>
    <dsp:sp modelId="{9148E9BF-535A-4635-8495-0CE1DB7A7FCE}">
      <dsp:nvSpPr>
        <dsp:cNvPr id="0" name=""/>
        <dsp:cNvSpPr/>
      </dsp:nvSpPr>
      <dsp:spPr>
        <a:xfrm>
          <a:off x="6203" y="1898080"/>
          <a:ext cx="1623813" cy="974288"/>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622300">
            <a:lnSpc>
              <a:spcPct val="90000"/>
            </a:lnSpc>
            <a:spcBef>
              <a:spcPct val="0"/>
            </a:spcBef>
            <a:spcAft>
              <a:spcPct val="35000"/>
            </a:spcAft>
            <a:buNone/>
          </a:pPr>
          <a:r>
            <a:rPr lang="en-CA" sz="1400" b="0" i="0" kern="1200"/>
            <a:t>Feature Engineering</a:t>
          </a:r>
          <a:endParaRPr lang="en-US" sz="1400" kern="1200"/>
        </a:p>
      </dsp:txBody>
      <dsp:txXfrm>
        <a:off x="6203" y="1898080"/>
        <a:ext cx="1623813" cy="974288"/>
      </dsp:txXfrm>
    </dsp:sp>
    <dsp:sp modelId="{1C5F2721-BFA8-4FCD-806E-391861D1E215}">
      <dsp:nvSpPr>
        <dsp:cNvPr id="0" name=""/>
        <dsp:cNvSpPr/>
      </dsp:nvSpPr>
      <dsp:spPr>
        <a:xfrm>
          <a:off x="3625507" y="2339504"/>
          <a:ext cx="342877" cy="91440"/>
        </a:xfrm>
        <a:custGeom>
          <a:avLst/>
          <a:gdLst/>
          <a:ahLst/>
          <a:cxnLst/>
          <a:rect l="0" t="0" r="0" b="0"/>
          <a:pathLst>
            <a:path>
              <a:moveTo>
                <a:pt x="0" y="45720"/>
              </a:moveTo>
              <a:lnTo>
                <a:pt x="342877"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7609" y="2383356"/>
        <a:ext cx="18673" cy="3734"/>
      </dsp:txXfrm>
    </dsp:sp>
    <dsp:sp modelId="{B3A577B6-C49A-43FA-A310-A2F448E6421A}">
      <dsp:nvSpPr>
        <dsp:cNvPr id="0" name=""/>
        <dsp:cNvSpPr/>
      </dsp:nvSpPr>
      <dsp:spPr>
        <a:xfrm>
          <a:off x="2003494" y="1898080"/>
          <a:ext cx="1623813" cy="974288"/>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622300">
            <a:lnSpc>
              <a:spcPct val="90000"/>
            </a:lnSpc>
            <a:spcBef>
              <a:spcPct val="0"/>
            </a:spcBef>
            <a:spcAft>
              <a:spcPct val="35000"/>
            </a:spcAft>
            <a:buNone/>
          </a:pPr>
          <a:r>
            <a:rPr lang="en-CA" sz="1400" b="0" i="0" kern="1200"/>
            <a:t>Data Preprocessing:</a:t>
          </a:r>
          <a:endParaRPr lang="en-US" sz="1400" kern="1200"/>
        </a:p>
      </dsp:txBody>
      <dsp:txXfrm>
        <a:off x="2003494" y="1898080"/>
        <a:ext cx="1623813" cy="974288"/>
      </dsp:txXfrm>
    </dsp:sp>
    <dsp:sp modelId="{CDDC5A69-6722-42AF-8E60-BBD2ECE36D95}">
      <dsp:nvSpPr>
        <dsp:cNvPr id="0" name=""/>
        <dsp:cNvSpPr/>
      </dsp:nvSpPr>
      <dsp:spPr>
        <a:xfrm>
          <a:off x="5622798" y="2339504"/>
          <a:ext cx="342877" cy="91440"/>
        </a:xfrm>
        <a:custGeom>
          <a:avLst/>
          <a:gdLst/>
          <a:ahLst/>
          <a:cxnLst/>
          <a:rect l="0" t="0" r="0" b="0"/>
          <a:pathLst>
            <a:path>
              <a:moveTo>
                <a:pt x="0" y="45720"/>
              </a:moveTo>
              <a:lnTo>
                <a:pt x="342877"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84899" y="2383356"/>
        <a:ext cx="18673" cy="3734"/>
      </dsp:txXfrm>
    </dsp:sp>
    <dsp:sp modelId="{13C88CB8-ACD9-4DF9-8BE6-6648EE232A77}">
      <dsp:nvSpPr>
        <dsp:cNvPr id="0" name=""/>
        <dsp:cNvSpPr/>
      </dsp:nvSpPr>
      <dsp:spPr>
        <a:xfrm>
          <a:off x="4000784" y="1898080"/>
          <a:ext cx="1623813" cy="974288"/>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622300">
            <a:lnSpc>
              <a:spcPct val="90000"/>
            </a:lnSpc>
            <a:spcBef>
              <a:spcPct val="0"/>
            </a:spcBef>
            <a:spcAft>
              <a:spcPct val="35000"/>
            </a:spcAft>
            <a:buNone/>
          </a:pPr>
          <a:r>
            <a:rPr lang="en-CA" sz="1400" b="0" i="0" kern="1200"/>
            <a:t>Outlier Detection:</a:t>
          </a:r>
          <a:endParaRPr lang="en-US" sz="1400" kern="1200"/>
        </a:p>
      </dsp:txBody>
      <dsp:txXfrm>
        <a:off x="4000784" y="1898080"/>
        <a:ext cx="1623813" cy="974288"/>
      </dsp:txXfrm>
    </dsp:sp>
    <dsp:sp modelId="{2AB3CD5B-7A4C-4B35-9AD6-2FF049F3CBA4}">
      <dsp:nvSpPr>
        <dsp:cNvPr id="0" name=""/>
        <dsp:cNvSpPr/>
      </dsp:nvSpPr>
      <dsp:spPr>
        <a:xfrm>
          <a:off x="7620088" y="2339504"/>
          <a:ext cx="342877" cy="91440"/>
        </a:xfrm>
        <a:custGeom>
          <a:avLst/>
          <a:gdLst/>
          <a:ahLst/>
          <a:cxnLst/>
          <a:rect l="0" t="0" r="0" b="0"/>
          <a:pathLst>
            <a:path>
              <a:moveTo>
                <a:pt x="0" y="45720"/>
              </a:moveTo>
              <a:lnTo>
                <a:pt x="342877"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2190" y="2383356"/>
        <a:ext cx="18673" cy="3734"/>
      </dsp:txXfrm>
    </dsp:sp>
    <dsp:sp modelId="{48DC8A3C-7B54-450A-8B57-62F6BB591DDF}">
      <dsp:nvSpPr>
        <dsp:cNvPr id="0" name=""/>
        <dsp:cNvSpPr/>
      </dsp:nvSpPr>
      <dsp:spPr>
        <a:xfrm>
          <a:off x="5998075" y="1898080"/>
          <a:ext cx="1623813" cy="974288"/>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622300">
            <a:lnSpc>
              <a:spcPct val="90000"/>
            </a:lnSpc>
            <a:spcBef>
              <a:spcPct val="0"/>
            </a:spcBef>
            <a:spcAft>
              <a:spcPct val="35000"/>
            </a:spcAft>
            <a:buNone/>
          </a:pPr>
          <a:r>
            <a:rPr lang="en-CA" sz="1400" b="0" i="0" kern="1200"/>
            <a:t>Dimensionality Reduction</a:t>
          </a:r>
          <a:endParaRPr lang="en-US" sz="1400" kern="1200"/>
        </a:p>
      </dsp:txBody>
      <dsp:txXfrm>
        <a:off x="5998075" y="1898080"/>
        <a:ext cx="1623813" cy="974288"/>
      </dsp:txXfrm>
    </dsp:sp>
    <dsp:sp modelId="{B6BE493C-BB92-4EE9-9529-D46B105AC54F}">
      <dsp:nvSpPr>
        <dsp:cNvPr id="0" name=""/>
        <dsp:cNvSpPr/>
      </dsp:nvSpPr>
      <dsp:spPr>
        <a:xfrm>
          <a:off x="7995365" y="1898080"/>
          <a:ext cx="1623813" cy="974288"/>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622300">
            <a:lnSpc>
              <a:spcPct val="90000"/>
            </a:lnSpc>
            <a:spcBef>
              <a:spcPct val="0"/>
            </a:spcBef>
            <a:spcAft>
              <a:spcPct val="35000"/>
            </a:spcAft>
            <a:buNone/>
          </a:pPr>
          <a:r>
            <a:rPr lang="en-CA" sz="1400" b="0" i="0" kern="1200"/>
            <a:t>Data Split:</a:t>
          </a:r>
          <a:endParaRPr lang="en-US" sz="1400" kern="1200"/>
        </a:p>
      </dsp:txBody>
      <dsp:txXfrm>
        <a:off x="7995365" y="1898080"/>
        <a:ext cx="1623813" cy="97428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547BCB-6638-4BDE-88A4-2D7A1D892E62}" type="datetimeFigureOut">
              <a:rPr lang="en-CA" smtClean="0"/>
              <a:t>2023-06-11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0A1FF-6282-4000-BAC7-E56CCB7D1B99}" type="slidenum">
              <a:rPr lang="en-CA" smtClean="0"/>
              <a:t>‹#›</a:t>
            </a:fld>
            <a:endParaRPr lang="en-CA"/>
          </a:p>
        </p:txBody>
      </p:sp>
    </p:spTree>
    <p:extLst>
      <p:ext uri="{BB962C8B-B14F-4D97-AF65-F5344CB8AC3E}">
        <p14:creationId xmlns:p14="http://schemas.microsoft.com/office/powerpoint/2010/main" val="2415628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1D1C1D"/>
                </a:solidFill>
                <a:effectLst/>
                <a:latin typeface="Slack-Lato"/>
              </a:rPr>
              <a:t>Why we selected monthly data</a:t>
            </a:r>
          </a:p>
          <a:p>
            <a:pPr algn="l">
              <a:buFont typeface="+mj-lt"/>
              <a:buAutoNum type="arabicPeriod"/>
            </a:pPr>
            <a:r>
              <a:rPr lang="en-US" b="0" i="0" dirty="0">
                <a:solidFill>
                  <a:srgbClr val="1D1C1D"/>
                </a:solidFill>
                <a:effectLst/>
                <a:latin typeface="Slack-Lato"/>
              </a:rPr>
              <a:t>Reduced dimensionality: Daily weather data can be quite granular and result in a large number of features. This high dimensionality can lead to increased complexity and computational requirements for training models. By aggregating the data into monthly intervals, you can significantly reduce the number of features, making it easier to analyze and model.</a:t>
            </a:r>
          </a:p>
          <a:p>
            <a:pPr algn="l">
              <a:buFont typeface="+mj-lt"/>
              <a:buAutoNum type="arabicPeriod"/>
            </a:pPr>
            <a:r>
              <a:rPr lang="en-US" b="0" i="0" dirty="0">
                <a:solidFill>
                  <a:srgbClr val="1D1C1D"/>
                </a:solidFill>
                <a:effectLst/>
                <a:latin typeface="Slack-Lato"/>
              </a:rPr>
              <a:t>Smoothing and generalization: Daily weather data often includes fluctuations and noise due to short-term variations, such as daily weather patterns or measurement errors. Aggregating the data to a monthly level can help smooth out these fluctuations, providing a more generalized view of the weather patterns over time. This can improve the overall stability and robustness of your models.</a:t>
            </a:r>
          </a:p>
          <a:p>
            <a:pPr algn="l">
              <a:buFont typeface="+mj-lt"/>
              <a:buAutoNum type="arabicPeriod"/>
            </a:pPr>
            <a:r>
              <a:rPr lang="en-US" b="0" i="0" dirty="0">
                <a:solidFill>
                  <a:srgbClr val="1D1C1D"/>
                </a:solidFill>
                <a:effectLst/>
                <a:latin typeface="Slack-Lato"/>
              </a:rPr>
              <a:t>Enhanced interpretability: Monthly data can offer a clearer understanding of long-term climate trends and patterns. By analyzing monthly weather data, you can identify seasonal variations, climate changes, or trends that may not be as evident in daily data. This can provide valuable insights and help make more informed decisions.</a:t>
            </a:r>
          </a:p>
          <a:p>
            <a:pPr algn="l">
              <a:buFont typeface="+mj-lt"/>
              <a:buAutoNum type="arabicPeriod"/>
            </a:pPr>
            <a:r>
              <a:rPr lang="en-US" b="0" i="0" dirty="0">
                <a:solidFill>
                  <a:srgbClr val="1D1C1D"/>
                </a:solidFill>
                <a:effectLst/>
                <a:latin typeface="Slack-Lato"/>
              </a:rPr>
              <a:t>Data availability and consistency: In some cases, obtaining reliable and consistent daily weather data for a long period can be challenging. Quality control issues, missing data, or variations in data sources can introduce inconsistencies or gaps in the dataset. Monthly data, on the other hand, is generally more readily available and tends to have fewer data quality issues, making it easier to obtain and work with.</a:t>
            </a:r>
          </a:p>
          <a:p>
            <a:pPr algn="l">
              <a:buFont typeface="+mj-lt"/>
              <a:buAutoNum type="arabicPeriod"/>
            </a:pPr>
            <a:r>
              <a:rPr lang="en-US" b="0" i="0" dirty="0">
                <a:solidFill>
                  <a:srgbClr val="1D1C1D"/>
                </a:solidFill>
                <a:effectLst/>
                <a:latin typeface="Slack-Lato"/>
              </a:rPr>
              <a:t>Computational efficiency: Working with monthly data reduces the computational burden associated with processing and analyzing large volumes of daily data. This can be particularly beneficial when working with limited computing resources or when dealing with large-scale datasets.</a:t>
            </a:r>
          </a:p>
          <a:p>
            <a:endParaRPr lang="en-CA" dirty="0"/>
          </a:p>
        </p:txBody>
      </p:sp>
      <p:sp>
        <p:nvSpPr>
          <p:cNvPr id="4" name="Slide Number Placeholder 3"/>
          <p:cNvSpPr>
            <a:spLocks noGrp="1"/>
          </p:cNvSpPr>
          <p:nvPr>
            <p:ph type="sldNum" sz="quarter" idx="5"/>
          </p:nvPr>
        </p:nvSpPr>
        <p:spPr/>
        <p:txBody>
          <a:bodyPr/>
          <a:lstStyle/>
          <a:p>
            <a:fld id="{2B60A1FF-6282-4000-BAC7-E56CCB7D1B99}" type="slidenum">
              <a:rPr lang="en-CA" smtClean="0"/>
              <a:t>2</a:t>
            </a:fld>
            <a:endParaRPr lang="en-CA"/>
          </a:p>
        </p:txBody>
      </p:sp>
    </p:spTree>
    <p:extLst>
      <p:ext uri="{BB962C8B-B14F-4D97-AF65-F5344CB8AC3E}">
        <p14:creationId xmlns:p14="http://schemas.microsoft.com/office/powerpoint/2010/main" val="337264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F247E4-8404-2A4F-B09E-5A8B6BAD8F95}" type="slidenum">
              <a:rPr lang="en-US" smtClean="0"/>
              <a:t>3</a:t>
            </a:fld>
            <a:endParaRPr lang="en-US" dirty="0"/>
          </a:p>
        </p:txBody>
      </p:sp>
    </p:spTree>
    <p:extLst>
      <p:ext uri="{BB962C8B-B14F-4D97-AF65-F5344CB8AC3E}">
        <p14:creationId xmlns:p14="http://schemas.microsoft.com/office/powerpoint/2010/main" val="3935374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b="0" i="0" dirty="0">
                <a:solidFill>
                  <a:srgbClr val="1D1C1D"/>
                </a:solidFill>
                <a:effectLst/>
                <a:latin typeface="Slack-Lato"/>
              </a:rPr>
              <a:t>Using PostgreSQL, Python, and NOAA API</a:t>
            </a:r>
            <a:br>
              <a:rPr lang="en-CA" b="0" i="0" dirty="0">
                <a:solidFill>
                  <a:srgbClr val="1D1C1D"/>
                </a:solidFill>
                <a:effectLst/>
                <a:latin typeface="Slack-Lato"/>
              </a:rPr>
            </a:br>
            <a:endParaRPr lang="en-CA" b="0" i="0" dirty="0">
              <a:solidFill>
                <a:srgbClr val="1D1C1D"/>
              </a:solidFill>
              <a:effectLst/>
              <a:latin typeface="Slack-Lato"/>
            </a:endParaRPr>
          </a:p>
          <a:p>
            <a:pPr algn="l">
              <a:buFont typeface="+mj-lt"/>
              <a:buAutoNum type="arabicPeriod"/>
            </a:pPr>
            <a:r>
              <a:rPr lang="en-CA" b="0" i="0" dirty="0">
                <a:solidFill>
                  <a:srgbClr val="1D1C1D"/>
                </a:solidFill>
                <a:effectLst/>
                <a:latin typeface="Slack-Lato"/>
              </a:rPr>
              <a:t>Data Collection:</a:t>
            </a:r>
          </a:p>
          <a:p>
            <a:pPr algn="l">
              <a:buFont typeface="Arial" panose="020B0604020202020204" pitchFamily="34" charset="0"/>
              <a:buChar char="•"/>
            </a:pPr>
            <a:r>
              <a:rPr lang="en-CA" b="0" i="0" dirty="0">
                <a:solidFill>
                  <a:srgbClr val="1D1C1D"/>
                </a:solidFill>
                <a:effectLst/>
                <a:latin typeface="Slack-Lato"/>
              </a:rPr>
              <a:t>Retrieve weather data from NOAA API</a:t>
            </a:r>
          </a:p>
          <a:p>
            <a:pPr algn="l">
              <a:buFont typeface="Arial" panose="020B0604020202020204" pitchFamily="34" charset="0"/>
              <a:buChar char="•"/>
            </a:pPr>
            <a:r>
              <a:rPr lang="en-CA" b="0" i="0" dirty="0">
                <a:solidFill>
                  <a:srgbClr val="1D1C1D"/>
                </a:solidFill>
                <a:effectLst/>
                <a:latin typeface="Slack-Lato"/>
              </a:rPr>
              <a:t>Store data in PostgreSQL database</a:t>
            </a:r>
          </a:p>
          <a:p>
            <a:pPr algn="l">
              <a:buFont typeface="+mj-lt"/>
              <a:buAutoNum type="arabicPeriod"/>
            </a:pPr>
            <a:r>
              <a:rPr lang="en-CA" b="0" i="0" dirty="0">
                <a:solidFill>
                  <a:srgbClr val="1D1C1D"/>
                </a:solidFill>
                <a:effectLst/>
                <a:latin typeface="Slack-Lato"/>
              </a:rPr>
              <a:t>Data Inspection:</a:t>
            </a:r>
          </a:p>
          <a:p>
            <a:pPr algn="l">
              <a:buFont typeface="Arial" panose="020B0604020202020204" pitchFamily="34" charset="0"/>
              <a:buChar char="•"/>
            </a:pPr>
            <a:r>
              <a:rPr lang="en-CA" b="0" i="0" dirty="0">
                <a:solidFill>
                  <a:srgbClr val="1D1C1D"/>
                </a:solidFill>
                <a:effectLst/>
                <a:latin typeface="Slack-Lato"/>
              </a:rPr>
              <a:t>Connect to PostgreSQL database</a:t>
            </a:r>
          </a:p>
          <a:p>
            <a:pPr algn="l">
              <a:buFont typeface="Arial" panose="020B0604020202020204" pitchFamily="34" charset="0"/>
              <a:buChar char="•"/>
            </a:pPr>
            <a:r>
              <a:rPr lang="en-CA" b="0" i="0" dirty="0">
                <a:solidFill>
                  <a:srgbClr val="1D1C1D"/>
                </a:solidFill>
                <a:effectLst/>
                <a:latin typeface="Slack-Lato"/>
              </a:rPr>
              <a:t>Check data structure and quality</a:t>
            </a:r>
          </a:p>
          <a:p>
            <a:pPr algn="l">
              <a:buFont typeface="+mj-lt"/>
              <a:buAutoNum type="arabicPeriod"/>
            </a:pPr>
            <a:r>
              <a:rPr lang="en-CA" b="0" i="0" dirty="0">
                <a:solidFill>
                  <a:srgbClr val="1D1C1D"/>
                </a:solidFill>
                <a:effectLst/>
                <a:latin typeface="Slack-Lato"/>
              </a:rPr>
              <a:t>Data Visualization:</a:t>
            </a:r>
          </a:p>
          <a:p>
            <a:pPr algn="l">
              <a:buFont typeface="Arial" panose="020B0604020202020204" pitchFamily="34" charset="0"/>
              <a:buChar char="•"/>
            </a:pPr>
            <a:r>
              <a:rPr lang="en-CA" b="0" i="0" dirty="0">
                <a:solidFill>
                  <a:srgbClr val="1D1C1D"/>
                </a:solidFill>
                <a:effectLst/>
                <a:latin typeface="Slack-Lato"/>
              </a:rPr>
              <a:t>Use Python libraries for visualizations</a:t>
            </a:r>
          </a:p>
          <a:p>
            <a:pPr algn="l">
              <a:buFont typeface="Arial" panose="020B0604020202020204" pitchFamily="34" charset="0"/>
              <a:buChar char="•"/>
            </a:pPr>
            <a:r>
              <a:rPr lang="en-CA" b="0" i="0" dirty="0">
                <a:solidFill>
                  <a:srgbClr val="1D1C1D"/>
                </a:solidFill>
                <a:effectLst/>
                <a:latin typeface="Slack-Lato"/>
              </a:rPr>
              <a:t>Plot time series graphs, histograms, etc.</a:t>
            </a:r>
          </a:p>
          <a:p>
            <a:pPr algn="l">
              <a:buFont typeface="+mj-lt"/>
              <a:buAutoNum type="arabicPeriod"/>
            </a:pPr>
            <a:r>
              <a:rPr lang="en-CA" b="0" i="0" dirty="0">
                <a:solidFill>
                  <a:srgbClr val="1D1C1D"/>
                </a:solidFill>
                <a:effectLst/>
                <a:latin typeface="Slack-Lato"/>
              </a:rPr>
              <a:t>Feature Analysis:</a:t>
            </a:r>
          </a:p>
          <a:p>
            <a:pPr algn="l">
              <a:buFont typeface="Arial" panose="020B0604020202020204" pitchFamily="34" charset="0"/>
              <a:buChar char="•"/>
            </a:pPr>
            <a:r>
              <a:rPr lang="en-CA" b="0" i="0" dirty="0">
                <a:solidFill>
                  <a:srgbClr val="1D1C1D"/>
                </a:solidFill>
                <a:effectLst/>
                <a:latin typeface="Slack-Lato"/>
              </a:rPr>
              <a:t>Explore relationships between features</a:t>
            </a:r>
          </a:p>
          <a:p>
            <a:pPr algn="l">
              <a:buFont typeface="Arial" panose="020B0604020202020204" pitchFamily="34" charset="0"/>
              <a:buChar char="•"/>
            </a:pPr>
            <a:r>
              <a:rPr lang="en-CA" b="0" i="0" dirty="0">
                <a:solidFill>
                  <a:srgbClr val="1D1C1D"/>
                </a:solidFill>
                <a:effectLst/>
                <a:latin typeface="Slack-Lato"/>
              </a:rPr>
              <a:t>Calculate correlations with target variable</a:t>
            </a:r>
          </a:p>
          <a:p>
            <a:pPr algn="l">
              <a:buFont typeface="+mj-lt"/>
              <a:buAutoNum type="arabicPeriod"/>
            </a:pPr>
            <a:r>
              <a:rPr lang="en-CA" b="0" i="0" dirty="0">
                <a:solidFill>
                  <a:srgbClr val="1D1C1D"/>
                </a:solidFill>
                <a:effectLst/>
                <a:latin typeface="Slack-Lato"/>
              </a:rPr>
              <a:t>Missing Data Handling:</a:t>
            </a:r>
          </a:p>
          <a:p>
            <a:pPr algn="l">
              <a:buFont typeface="Arial" panose="020B0604020202020204" pitchFamily="34" charset="0"/>
              <a:buChar char="•"/>
            </a:pPr>
            <a:r>
              <a:rPr lang="en-CA" b="0" i="0" dirty="0">
                <a:solidFill>
                  <a:srgbClr val="1D1C1D"/>
                </a:solidFill>
                <a:effectLst/>
                <a:latin typeface="Slack-Lato"/>
              </a:rPr>
              <a:t>Determine strategy for missing values</a:t>
            </a:r>
          </a:p>
          <a:p>
            <a:pPr algn="l">
              <a:buFont typeface="Arial" panose="020B0604020202020204" pitchFamily="34" charset="0"/>
              <a:buChar char="•"/>
            </a:pPr>
            <a:r>
              <a:rPr lang="en-CA" b="0" i="0" dirty="0">
                <a:solidFill>
                  <a:srgbClr val="1D1C1D"/>
                </a:solidFill>
                <a:effectLst/>
                <a:latin typeface="Slack-Lato"/>
              </a:rPr>
              <a:t>Remove or impute missing data</a:t>
            </a:r>
          </a:p>
          <a:p>
            <a:pPr algn="l">
              <a:buFont typeface="+mj-lt"/>
              <a:buAutoNum type="arabicPeriod"/>
            </a:pPr>
            <a:r>
              <a:rPr lang="en-CA" b="0" i="0" dirty="0">
                <a:solidFill>
                  <a:srgbClr val="1D1C1D"/>
                </a:solidFill>
                <a:effectLst/>
                <a:latin typeface="Slack-Lato"/>
              </a:rPr>
              <a:t>Feature Engineering:</a:t>
            </a:r>
          </a:p>
          <a:p>
            <a:pPr algn="l">
              <a:buFont typeface="Arial" panose="020B0604020202020204" pitchFamily="34" charset="0"/>
              <a:buChar char="•"/>
            </a:pPr>
            <a:r>
              <a:rPr lang="en-CA" b="0" i="0" dirty="0">
                <a:solidFill>
                  <a:srgbClr val="1D1C1D"/>
                </a:solidFill>
                <a:effectLst/>
                <a:latin typeface="Slack-Lato"/>
              </a:rPr>
              <a:t>Create new features from existing ones</a:t>
            </a:r>
          </a:p>
          <a:p>
            <a:pPr algn="l">
              <a:buFont typeface="Arial" panose="020B0604020202020204" pitchFamily="34" charset="0"/>
              <a:buChar char="•"/>
            </a:pPr>
            <a:r>
              <a:rPr lang="en-CA" b="0" i="0" dirty="0">
                <a:solidFill>
                  <a:srgbClr val="1D1C1D"/>
                </a:solidFill>
                <a:effectLst/>
                <a:latin typeface="Slack-Lato"/>
              </a:rPr>
              <a:t>Consider temporal features, transformations</a:t>
            </a:r>
          </a:p>
          <a:p>
            <a:pPr algn="l">
              <a:buFont typeface="+mj-lt"/>
              <a:buAutoNum type="arabicPeriod"/>
            </a:pPr>
            <a:r>
              <a:rPr lang="en-CA" b="0" i="0" dirty="0">
                <a:solidFill>
                  <a:srgbClr val="1D1C1D"/>
                </a:solidFill>
                <a:effectLst/>
                <a:latin typeface="Slack-Lato"/>
              </a:rPr>
              <a:t>Data Preprocessing:</a:t>
            </a:r>
          </a:p>
          <a:p>
            <a:pPr algn="l">
              <a:buFont typeface="Arial" panose="020B0604020202020204" pitchFamily="34" charset="0"/>
              <a:buChar char="•"/>
            </a:pPr>
            <a:r>
              <a:rPr lang="en-CA" b="0" i="0" dirty="0">
                <a:solidFill>
                  <a:srgbClr val="1D1C1D"/>
                </a:solidFill>
                <a:effectLst/>
                <a:latin typeface="Slack-Lato"/>
              </a:rPr>
              <a:t>Scale, normalize, one-hot encode data</a:t>
            </a:r>
          </a:p>
          <a:p>
            <a:pPr algn="l">
              <a:buFont typeface="Arial" panose="020B0604020202020204" pitchFamily="34" charset="0"/>
              <a:buChar char="•"/>
            </a:pPr>
            <a:r>
              <a:rPr lang="en-CA" b="0" i="0" dirty="0">
                <a:solidFill>
                  <a:srgbClr val="1D1C1D"/>
                </a:solidFill>
                <a:effectLst/>
                <a:latin typeface="Slack-Lato"/>
              </a:rPr>
              <a:t>Prepare data for machine learning models</a:t>
            </a:r>
          </a:p>
          <a:p>
            <a:pPr algn="l">
              <a:buFont typeface="+mj-lt"/>
              <a:buAutoNum type="arabicPeriod"/>
            </a:pPr>
            <a:r>
              <a:rPr lang="en-CA" b="0" i="0" dirty="0">
                <a:solidFill>
                  <a:srgbClr val="1D1C1D"/>
                </a:solidFill>
                <a:effectLst/>
                <a:latin typeface="Slack-Lato"/>
              </a:rPr>
              <a:t>Outlier Detection:</a:t>
            </a:r>
          </a:p>
          <a:p>
            <a:pPr algn="l">
              <a:buFont typeface="Arial" panose="020B0604020202020204" pitchFamily="34" charset="0"/>
              <a:buChar char="•"/>
            </a:pPr>
            <a:r>
              <a:rPr lang="en-CA" b="0" i="0" dirty="0">
                <a:solidFill>
                  <a:srgbClr val="1D1C1D"/>
                </a:solidFill>
                <a:effectLst/>
                <a:latin typeface="Slack-Lato"/>
              </a:rPr>
              <a:t>Identify and handle outliers</a:t>
            </a:r>
          </a:p>
          <a:p>
            <a:pPr algn="l">
              <a:buFont typeface="Arial" panose="020B0604020202020204" pitchFamily="34" charset="0"/>
              <a:buChar char="•"/>
            </a:pPr>
            <a:r>
              <a:rPr lang="en-CA" b="0" i="0" dirty="0">
                <a:solidFill>
                  <a:srgbClr val="1D1C1D"/>
                </a:solidFill>
                <a:effectLst/>
                <a:latin typeface="Slack-Lato"/>
              </a:rPr>
              <a:t>Use statistical or visual techniques</a:t>
            </a:r>
          </a:p>
          <a:p>
            <a:pPr algn="l">
              <a:buFont typeface="+mj-lt"/>
              <a:buNone/>
            </a:pPr>
            <a:r>
              <a:rPr lang="en-CA" b="0" i="0" dirty="0">
                <a:solidFill>
                  <a:srgbClr val="1D1C1D"/>
                </a:solidFill>
                <a:effectLst/>
                <a:latin typeface="Slack-Lato"/>
              </a:rPr>
              <a:t>Data Split:</a:t>
            </a:r>
          </a:p>
          <a:p>
            <a:pPr algn="l">
              <a:buFont typeface="Arial" panose="020B0604020202020204" pitchFamily="34" charset="0"/>
              <a:buChar char="•"/>
            </a:pPr>
            <a:r>
              <a:rPr lang="en-CA" b="0" i="0" dirty="0">
                <a:solidFill>
                  <a:srgbClr val="1D1C1D"/>
                </a:solidFill>
                <a:effectLst/>
                <a:latin typeface="Slack-Lato"/>
              </a:rPr>
              <a:t>Divide data into training, validation, test sets</a:t>
            </a:r>
          </a:p>
          <a:p>
            <a:pPr algn="l">
              <a:buFont typeface="Arial" panose="020B0604020202020204" pitchFamily="34" charset="0"/>
              <a:buChar char="•"/>
            </a:pPr>
            <a:r>
              <a:rPr lang="en-CA" b="0" i="0" dirty="0">
                <a:solidFill>
                  <a:srgbClr val="1D1C1D"/>
                </a:solidFill>
                <a:effectLst/>
                <a:latin typeface="Slack-Lato"/>
              </a:rPr>
              <a:t>Train, tune, and evaluate models</a:t>
            </a:r>
          </a:p>
          <a:p>
            <a:endParaRPr lang="en-CA" dirty="0"/>
          </a:p>
        </p:txBody>
      </p:sp>
      <p:sp>
        <p:nvSpPr>
          <p:cNvPr id="4" name="Slide Number Placeholder 3"/>
          <p:cNvSpPr>
            <a:spLocks noGrp="1"/>
          </p:cNvSpPr>
          <p:nvPr>
            <p:ph type="sldNum" sz="quarter" idx="5"/>
          </p:nvPr>
        </p:nvSpPr>
        <p:spPr/>
        <p:txBody>
          <a:bodyPr/>
          <a:lstStyle/>
          <a:p>
            <a:fld id="{2B60A1FF-6282-4000-BAC7-E56CCB7D1B99}" type="slidenum">
              <a:rPr lang="en-CA" smtClean="0"/>
              <a:t>5</a:t>
            </a:fld>
            <a:endParaRPr lang="en-CA"/>
          </a:p>
        </p:txBody>
      </p:sp>
    </p:spTree>
    <p:extLst>
      <p:ext uri="{BB962C8B-B14F-4D97-AF65-F5344CB8AC3E}">
        <p14:creationId xmlns:p14="http://schemas.microsoft.com/office/powerpoint/2010/main" val="4023635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F3E8B1C-86EF-43CF-8304-249481088644}" type="datetimeFigureOut">
              <a:rPr lang="en-US" smtClean="0"/>
              <a:t>6/11/2023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010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6809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646509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598235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875699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3E8B1C-86EF-43CF-8304-249481088644}" type="datetimeFigureOut">
              <a:rPr lang="en-US" smtClean="0"/>
              <a:pPr/>
              <a:t>6/11/2023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980025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3E8B1C-86EF-43CF-8304-249481088644}" type="datetimeFigureOut">
              <a:rPr lang="en-US" smtClean="0"/>
              <a:pPr/>
              <a:t>6/11/2023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73357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F3E8B1C-86EF-43CF-8304-249481088644}"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66734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F3E8B1C-86EF-43CF-8304-249481088644}"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37370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meline 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480A-540D-4670-8E78-2D4CD658B46E}"/>
              </a:ext>
            </a:extLst>
          </p:cNvPr>
          <p:cNvSpPr>
            <a:spLocks noGrp="1"/>
          </p:cNvSpPr>
          <p:nvPr>
            <p:ph type="title"/>
          </p:nvPr>
        </p:nvSpPr>
        <p:spPr>
          <a:xfrm>
            <a:off x="838200" y="365126"/>
            <a:ext cx="10515600" cy="539336"/>
          </a:xfrm>
        </p:spPr>
        <p:txBody>
          <a:bodyPr/>
          <a:lstStyle/>
          <a:p>
            <a:r>
              <a:rPr lang="en-US"/>
              <a:t>Click to edit Master title style</a:t>
            </a:r>
          </a:p>
        </p:txBody>
      </p:sp>
      <p:sp>
        <p:nvSpPr>
          <p:cNvPr id="38" name="Picture Placeholder 37">
            <a:extLst>
              <a:ext uri="{FF2B5EF4-FFF2-40B4-BE49-F238E27FC236}">
                <a16:creationId xmlns:a16="http://schemas.microsoft.com/office/drawing/2014/main" id="{6CBD5321-D151-4C3E-832D-0E4B36E3B6AE}"/>
              </a:ext>
            </a:extLst>
          </p:cNvPr>
          <p:cNvSpPr>
            <a:spLocks noGrp="1"/>
          </p:cNvSpPr>
          <p:nvPr>
            <p:ph type="pic" sz="quarter" idx="28"/>
          </p:nvPr>
        </p:nvSpPr>
        <p:spPr>
          <a:xfrm>
            <a:off x="0" y="0"/>
            <a:ext cx="2980944" cy="6858000"/>
          </a:xfrm>
          <a:custGeom>
            <a:avLst/>
            <a:gdLst>
              <a:gd name="connsiteX0" fmla="*/ 0 w 2743200"/>
              <a:gd name="connsiteY0" fmla="*/ 0 h 4309164"/>
              <a:gd name="connsiteX1" fmla="*/ 2743200 w 2743200"/>
              <a:gd name="connsiteY1" fmla="*/ 0 h 4309164"/>
              <a:gd name="connsiteX2" fmla="*/ 2743200 w 2743200"/>
              <a:gd name="connsiteY2" fmla="*/ 4309164 h 4309164"/>
              <a:gd name="connsiteX3" fmla="*/ 0 w 2743200"/>
              <a:gd name="connsiteY3" fmla="*/ 4309164 h 4309164"/>
            </a:gdLst>
            <a:ahLst/>
            <a:cxnLst>
              <a:cxn ang="0">
                <a:pos x="connsiteX0" y="connsiteY0"/>
              </a:cxn>
              <a:cxn ang="0">
                <a:pos x="connsiteX1" y="connsiteY1"/>
              </a:cxn>
              <a:cxn ang="0">
                <a:pos x="connsiteX2" y="connsiteY2"/>
              </a:cxn>
              <a:cxn ang="0">
                <a:pos x="connsiteX3" y="connsiteY3"/>
              </a:cxn>
            </a:cxnLst>
            <a:rect l="l" t="t" r="r" b="b"/>
            <a:pathLst>
              <a:path w="2743200" h="4309164">
                <a:moveTo>
                  <a:pt x="0" y="0"/>
                </a:moveTo>
                <a:lnTo>
                  <a:pt x="2743200" y="0"/>
                </a:lnTo>
                <a:lnTo>
                  <a:pt x="2743200" y="4309164"/>
                </a:lnTo>
                <a:lnTo>
                  <a:pt x="0" y="4309164"/>
                </a:lnTo>
                <a:close/>
              </a:path>
            </a:pathLst>
          </a:custGeom>
          <a:solidFill>
            <a:schemeClr val="accent4"/>
          </a:solidFill>
        </p:spPr>
        <p:txBody>
          <a:bodyPr wrap="square">
            <a:noAutofit/>
          </a:bodyPr>
          <a:lstStyle/>
          <a:p>
            <a:r>
              <a:rPr lang="en-US"/>
              <a:t>Click icon to add picture</a:t>
            </a:r>
            <a:endParaRPr lang="en-US" dirty="0"/>
          </a:p>
        </p:txBody>
      </p:sp>
      <p:sp>
        <p:nvSpPr>
          <p:cNvPr id="44" name="Text Placeholder 40">
            <a:extLst>
              <a:ext uri="{FF2B5EF4-FFF2-40B4-BE49-F238E27FC236}">
                <a16:creationId xmlns:a16="http://schemas.microsoft.com/office/drawing/2014/main" id="{1660C274-D732-3F49-8D93-A23A17916AB7}"/>
              </a:ext>
            </a:extLst>
          </p:cNvPr>
          <p:cNvSpPr>
            <a:spLocks noGrp="1"/>
          </p:cNvSpPr>
          <p:nvPr>
            <p:ph type="body" sz="quarter" idx="12"/>
          </p:nvPr>
        </p:nvSpPr>
        <p:spPr>
          <a:xfrm>
            <a:off x="37909" y="5347251"/>
            <a:ext cx="2905125" cy="1492250"/>
          </a:xfrm>
        </p:spPr>
        <p:txBody>
          <a:bodyPr lIns="0" rIns="0">
            <a:noAutofit/>
          </a:bodyPr>
          <a:lstStyle>
            <a:lvl1pPr marL="0" indent="0" algn="ctr">
              <a:lnSpc>
                <a:spcPct val="100000"/>
              </a:lnSpc>
              <a:buNone/>
              <a:defRPr sz="3600">
                <a:solidFill>
                  <a:schemeClr val="bg1"/>
                </a:solidFill>
                <a:effectLst>
                  <a:outerShdw blurRad="38100" dist="38100" dir="2700000" algn="tl">
                    <a:srgbClr val="000000">
                      <a:alpha val="43137"/>
                    </a:srgbClr>
                  </a:outerShdw>
                </a:effectLst>
                <a:latin typeface="+mj-lt"/>
                <a:cs typeface="Quire Sans" panose="020B0502040400020003" pitchFamily="34" charset="0"/>
              </a:defRPr>
            </a:lvl1pPr>
            <a:lvl2pPr marL="457200" indent="0">
              <a:buNone/>
              <a:defRPr sz="1200"/>
            </a:lvl2pPr>
            <a:lvl3pPr>
              <a:defRPr sz="1200"/>
            </a:lvl3pPr>
            <a:lvl4pPr>
              <a:defRPr sz="1200"/>
            </a:lvl4pPr>
            <a:lvl5pPr>
              <a:defRPr sz="1200"/>
            </a:lvl5pPr>
          </a:lstStyle>
          <a:p>
            <a:pPr lvl="0"/>
            <a:r>
              <a:rPr lang="en-US"/>
              <a:t>Click to edit Master text styles</a:t>
            </a:r>
          </a:p>
        </p:txBody>
      </p:sp>
      <p:sp>
        <p:nvSpPr>
          <p:cNvPr id="46" name="Text Placeholder 35">
            <a:extLst>
              <a:ext uri="{FF2B5EF4-FFF2-40B4-BE49-F238E27FC236}">
                <a16:creationId xmlns:a16="http://schemas.microsoft.com/office/drawing/2014/main" id="{7BA41200-0333-B344-BCA1-65C623ABF176}"/>
              </a:ext>
            </a:extLst>
          </p:cNvPr>
          <p:cNvSpPr>
            <a:spLocks noGrp="1"/>
          </p:cNvSpPr>
          <p:nvPr>
            <p:ph type="body" sz="quarter" idx="14" hasCustomPrompt="1"/>
          </p:nvPr>
        </p:nvSpPr>
        <p:spPr>
          <a:xfrm>
            <a:off x="3516255" y="4661297"/>
            <a:ext cx="2266950" cy="368454"/>
          </a:xfrm>
        </p:spPr>
        <p:txBody>
          <a:bodyPr lIns="0" rIns="0" anchor="ctr">
            <a:noAutofit/>
          </a:bodyPr>
          <a:lstStyle>
            <a:lvl1pPr marL="0" indent="0">
              <a:buNone/>
              <a:defRPr sz="1600" b="1">
                <a:solidFill>
                  <a:schemeClr val="tx1"/>
                </a:solidFill>
                <a:latin typeface="Avenir Next LT Pro" panose="020B0504020202020204" pitchFamily="34" charset="0"/>
                <a:cs typeface="Quire Sans" panose="020B0502040400020003" pitchFamily="34" charset="0"/>
              </a:defRPr>
            </a:lvl1pPr>
          </a:lstStyle>
          <a:p>
            <a:pPr lvl="0"/>
            <a:r>
              <a:rPr lang="en-US" dirty="0"/>
              <a:t>Title goes Here</a:t>
            </a:r>
          </a:p>
        </p:txBody>
      </p:sp>
      <p:sp>
        <p:nvSpPr>
          <p:cNvPr id="47" name="Text Placeholder 40">
            <a:extLst>
              <a:ext uri="{FF2B5EF4-FFF2-40B4-BE49-F238E27FC236}">
                <a16:creationId xmlns:a16="http://schemas.microsoft.com/office/drawing/2014/main" id="{E007C50D-A38F-0649-BAE7-2BF10968AE64}"/>
              </a:ext>
            </a:extLst>
          </p:cNvPr>
          <p:cNvSpPr>
            <a:spLocks noGrp="1"/>
          </p:cNvSpPr>
          <p:nvPr>
            <p:ph type="body" sz="quarter" idx="15"/>
          </p:nvPr>
        </p:nvSpPr>
        <p:spPr>
          <a:xfrm>
            <a:off x="3516286" y="5029200"/>
            <a:ext cx="2266950" cy="1492250"/>
          </a:xfrm>
        </p:spPr>
        <p:txBody>
          <a:bodyPr lIns="0" rIns="0">
            <a:noAutofit/>
          </a:bodyPr>
          <a:lstStyle>
            <a:lvl1pPr marL="0" indent="0">
              <a:lnSpc>
                <a:spcPct val="100000"/>
              </a:lnSpc>
              <a:buNone/>
              <a:defRPr sz="1400">
                <a:solidFill>
                  <a:schemeClr val="tx1"/>
                </a:solidFill>
                <a:latin typeface="Avenir Next LT Pro" panose="020B0504020202020204" pitchFamily="34" charset="0"/>
                <a:cs typeface="Quire Sans" panose="020B0502040400020003" pitchFamily="34" charset="0"/>
              </a:defRPr>
            </a:lvl1pPr>
            <a:lvl2pPr marL="457200" indent="0">
              <a:buNone/>
              <a:defRPr sz="1200"/>
            </a:lvl2pPr>
            <a:lvl3pPr>
              <a:defRPr sz="1200"/>
            </a:lvl3pPr>
            <a:lvl4pPr>
              <a:defRPr sz="1200"/>
            </a:lvl4pPr>
            <a:lvl5pPr>
              <a:defRPr sz="1200"/>
            </a:lvl5pPr>
          </a:lstStyle>
          <a:p>
            <a:pPr lvl="0"/>
            <a:r>
              <a:rPr lang="en-US"/>
              <a:t>Click to edit Master text styles</a:t>
            </a:r>
          </a:p>
        </p:txBody>
      </p:sp>
      <p:sp>
        <p:nvSpPr>
          <p:cNvPr id="49" name="Text Placeholder 35">
            <a:extLst>
              <a:ext uri="{FF2B5EF4-FFF2-40B4-BE49-F238E27FC236}">
                <a16:creationId xmlns:a16="http://schemas.microsoft.com/office/drawing/2014/main" id="{5896132F-E15E-F744-A6E4-C91598E9800B}"/>
              </a:ext>
            </a:extLst>
          </p:cNvPr>
          <p:cNvSpPr>
            <a:spLocks noGrp="1"/>
          </p:cNvSpPr>
          <p:nvPr>
            <p:ph type="body" sz="quarter" idx="17" hasCustomPrompt="1"/>
          </p:nvPr>
        </p:nvSpPr>
        <p:spPr>
          <a:xfrm>
            <a:off x="6424347" y="4661297"/>
            <a:ext cx="2266950" cy="368454"/>
          </a:xfrm>
        </p:spPr>
        <p:txBody>
          <a:bodyPr lIns="0" rIns="0" anchor="ctr">
            <a:noAutofit/>
          </a:bodyPr>
          <a:lstStyle>
            <a:lvl1pPr marL="0" indent="0">
              <a:buNone/>
              <a:defRPr sz="1600" b="1">
                <a:solidFill>
                  <a:schemeClr val="tx1"/>
                </a:solidFill>
                <a:latin typeface="Avenir Next LT Pro" panose="020B0504020202020204" pitchFamily="34" charset="0"/>
                <a:cs typeface="Quire Sans" panose="020B0502040400020003" pitchFamily="34" charset="0"/>
              </a:defRPr>
            </a:lvl1pPr>
          </a:lstStyle>
          <a:p>
            <a:pPr lvl="0"/>
            <a:r>
              <a:rPr lang="en-US" dirty="0"/>
              <a:t>Title goes Here</a:t>
            </a:r>
          </a:p>
        </p:txBody>
      </p:sp>
      <p:sp>
        <p:nvSpPr>
          <p:cNvPr id="50" name="Text Placeholder 40">
            <a:extLst>
              <a:ext uri="{FF2B5EF4-FFF2-40B4-BE49-F238E27FC236}">
                <a16:creationId xmlns:a16="http://schemas.microsoft.com/office/drawing/2014/main" id="{920BBB27-96CB-D24D-A2C9-88BC40FC9EDC}"/>
              </a:ext>
            </a:extLst>
          </p:cNvPr>
          <p:cNvSpPr>
            <a:spLocks noGrp="1"/>
          </p:cNvSpPr>
          <p:nvPr>
            <p:ph type="body" sz="quarter" idx="18"/>
          </p:nvPr>
        </p:nvSpPr>
        <p:spPr>
          <a:xfrm>
            <a:off x="6424378" y="5029200"/>
            <a:ext cx="2266950" cy="1492250"/>
          </a:xfrm>
        </p:spPr>
        <p:txBody>
          <a:bodyPr lIns="0" rIns="0">
            <a:noAutofit/>
          </a:bodyPr>
          <a:lstStyle>
            <a:lvl1pPr marL="0" indent="0">
              <a:lnSpc>
                <a:spcPct val="100000"/>
              </a:lnSpc>
              <a:buNone/>
              <a:defRPr sz="1400">
                <a:solidFill>
                  <a:schemeClr val="tx1"/>
                </a:solidFill>
                <a:latin typeface="Avenir Next LT Pro" panose="020B0504020202020204" pitchFamily="34" charset="0"/>
                <a:cs typeface="Quire Sans" panose="020B0502040400020003" pitchFamily="34" charset="0"/>
              </a:defRPr>
            </a:lvl1pPr>
            <a:lvl2pPr marL="457200" indent="0">
              <a:buNone/>
              <a:defRPr sz="1200"/>
            </a:lvl2pPr>
            <a:lvl3pPr>
              <a:defRPr sz="1200"/>
            </a:lvl3pPr>
            <a:lvl4pPr>
              <a:defRPr sz="1200"/>
            </a:lvl4pPr>
            <a:lvl5pPr>
              <a:defRPr sz="1200"/>
            </a:lvl5pPr>
          </a:lstStyle>
          <a:p>
            <a:pPr lvl="0"/>
            <a:r>
              <a:rPr lang="en-US"/>
              <a:t>Click to edit Master text styles</a:t>
            </a:r>
          </a:p>
        </p:txBody>
      </p:sp>
      <p:sp>
        <p:nvSpPr>
          <p:cNvPr id="39" name="Picture Placeholder 38">
            <a:extLst>
              <a:ext uri="{FF2B5EF4-FFF2-40B4-BE49-F238E27FC236}">
                <a16:creationId xmlns:a16="http://schemas.microsoft.com/office/drawing/2014/main" id="{E628B2FA-E8C2-45B1-A4E7-55BA8A6D3FB2}"/>
              </a:ext>
            </a:extLst>
          </p:cNvPr>
          <p:cNvSpPr>
            <a:spLocks noGrp="1"/>
          </p:cNvSpPr>
          <p:nvPr>
            <p:ph type="pic" sz="quarter" idx="29"/>
          </p:nvPr>
        </p:nvSpPr>
        <p:spPr>
          <a:xfrm>
            <a:off x="3066314" y="0"/>
            <a:ext cx="2980944" cy="6890301"/>
          </a:xfrm>
          <a:custGeom>
            <a:avLst/>
            <a:gdLst>
              <a:gd name="connsiteX0" fmla="*/ 0 w 2743200"/>
              <a:gd name="connsiteY0" fmla="*/ 0 h 4309164"/>
              <a:gd name="connsiteX1" fmla="*/ 2743200 w 2743200"/>
              <a:gd name="connsiteY1" fmla="*/ 0 h 4309164"/>
              <a:gd name="connsiteX2" fmla="*/ 2743200 w 2743200"/>
              <a:gd name="connsiteY2" fmla="*/ 4309164 h 4309164"/>
              <a:gd name="connsiteX3" fmla="*/ 0 w 2743200"/>
              <a:gd name="connsiteY3" fmla="*/ 4309164 h 4309164"/>
            </a:gdLst>
            <a:ahLst/>
            <a:cxnLst>
              <a:cxn ang="0">
                <a:pos x="connsiteX0" y="connsiteY0"/>
              </a:cxn>
              <a:cxn ang="0">
                <a:pos x="connsiteX1" y="connsiteY1"/>
              </a:cxn>
              <a:cxn ang="0">
                <a:pos x="connsiteX2" y="connsiteY2"/>
              </a:cxn>
              <a:cxn ang="0">
                <a:pos x="connsiteX3" y="connsiteY3"/>
              </a:cxn>
            </a:cxnLst>
            <a:rect l="l" t="t" r="r" b="b"/>
            <a:pathLst>
              <a:path w="2743200" h="4309164">
                <a:moveTo>
                  <a:pt x="0" y="0"/>
                </a:moveTo>
                <a:lnTo>
                  <a:pt x="2743200" y="0"/>
                </a:lnTo>
                <a:lnTo>
                  <a:pt x="2743200" y="4309164"/>
                </a:lnTo>
                <a:lnTo>
                  <a:pt x="0" y="4309164"/>
                </a:lnTo>
                <a:close/>
              </a:path>
            </a:pathLst>
          </a:custGeom>
          <a:solidFill>
            <a:schemeClr val="accent4"/>
          </a:solidFill>
        </p:spPr>
        <p:txBody>
          <a:bodyPr wrap="square">
            <a:noAutofit/>
          </a:bodyPr>
          <a:lstStyle/>
          <a:p>
            <a:r>
              <a:rPr lang="en-US"/>
              <a:t>Click icon to add picture</a:t>
            </a:r>
            <a:endParaRPr lang="en-US" dirty="0"/>
          </a:p>
        </p:txBody>
      </p:sp>
      <p:sp>
        <p:nvSpPr>
          <p:cNvPr id="40" name="Picture Placeholder 39">
            <a:extLst>
              <a:ext uri="{FF2B5EF4-FFF2-40B4-BE49-F238E27FC236}">
                <a16:creationId xmlns:a16="http://schemas.microsoft.com/office/drawing/2014/main" id="{BAC65CA8-FBD6-4544-9699-082D0C246655}"/>
              </a:ext>
            </a:extLst>
          </p:cNvPr>
          <p:cNvSpPr>
            <a:spLocks noGrp="1"/>
          </p:cNvSpPr>
          <p:nvPr>
            <p:ph type="pic" sz="quarter" idx="30"/>
          </p:nvPr>
        </p:nvSpPr>
        <p:spPr>
          <a:xfrm>
            <a:off x="9211056" y="-16151"/>
            <a:ext cx="2980944" cy="6906451"/>
          </a:xfrm>
          <a:custGeom>
            <a:avLst/>
            <a:gdLst>
              <a:gd name="connsiteX0" fmla="*/ 0 w 2743200"/>
              <a:gd name="connsiteY0" fmla="*/ 0 h 4309164"/>
              <a:gd name="connsiteX1" fmla="*/ 2743200 w 2743200"/>
              <a:gd name="connsiteY1" fmla="*/ 0 h 4309164"/>
              <a:gd name="connsiteX2" fmla="*/ 2743200 w 2743200"/>
              <a:gd name="connsiteY2" fmla="*/ 4309164 h 4309164"/>
              <a:gd name="connsiteX3" fmla="*/ 0 w 2743200"/>
              <a:gd name="connsiteY3" fmla="*/ 4309164 h 4309164"/>
            </a:gdLst>
            <a:ahLst/>
            <a:cxnLst>
              <a:cxn ang="0">
                <a:pos x="connsiteX0" y="connsiteY0"/>
              </a:cxn>
              <a:cxn ang="0">
                <a:pos x="connsiteX1" y="connsiteY1"/>
              </a:cxn>
              <a:cxn ang="0">
                <a:pos x="connsiteX2" y="connsiteY2"/>
              </a:cxn>
              <a:cxn ang="0">
                <a:pos x="connsiteX3" y="connsiteY3"/>
              </a:cxn>
            </a:cxnLst>
            <a:rect l="l" t="t" r="r" b="b"/>
            <a:pathLst>
              <a:path w="2743200" h="4309164">
                <a:moveTo>
                  <a:pt x="0" y="0"/>
                </a:moveTo>
                <a:lnTo>
                  <a:pt x="2743200" y="0"/>
                </a:lnTo>
                <a:lnTo>
                  <a:pt x="2743200" y="4309164"/>
                </a:lnTo>
                <a:lnTo>
                  <a:pt x="0" y="4309164"/>
                </a:lnTo>
                <a:close/>
              </a:path>
            </a:pathLst>
          </a:custGeom>
          <a:solidFill>
            <a:schemeClr val="accent4"/>
          </a:solidFill>
        </p:spPr>
        <p:txBody>
          <a:bodyPr wrap="square">
            <a:noAutofit/>
          </a:bodyPr>
          <a:lstStyle/>
          <a:p>
            <a:r>
              <a:rPr lang="en-US"/>
              <a:t>Click icon to add picture</a:t>
            </a:r>
            <a:endParaRPr lang="en-US" dirty="0"/>
          </a:p>
        </p:txBody>
      </p:sp>
      <p:sp>
        <p:nvSpPr>
          <p:cNvPr id="41" name="Picture Placeholder 40">
            <a:extLst>
              <a:ext uri="{FF2B5EF4-FFF2-40B4-BE49-F238E27FC236}">
                <a16:creationId xmlns:a16="http://schemas.microsoft.com/office/drawing/2014/main" id="{D2BF187D-B7D0-4CCD-8588-3F7968506BE7}"/>
              </a:ext>
            </a:extLst>
          </p:cNvPr>
          <p:cNvSpPr>
            <a:spLocks noGrp="1"/>
          </p:cNvSpPr>
          <p:nvPr>
            <p:ph type="pic" sz="quarter" idx="31"/>
          </p:nvPr>
        </p:nvSpPr>
        <p:spPr>
          <a:xfrm>
            <a:off x="6139245" y="-1"/>
            <a:ext cx="2980944" cy="6890301"/>
          </a:xfrm>
          <a:custGeom>
            <a:avLst/>
            <a:gdLst>
              <a:gd name="connsiteX0" fmla="*/ 0 w 2743200"/>
              <a:gd name="connsiteY0" fmla="*/ 0 h 4309164"/>
              <a:gd name="connsiteX1" fmla="*/ 2743200 w 2743200"/>
              <a:gd name="connsiteY1" fmla="*/ 0 h 4309164"/>
              <a:gd name="connsiteX2" fmla="*/ 2743200 w 2743200"/>
              <a:gd name="connsiteY2" fmla="*/ 4309164 h 4309164"/>
              <a:gd name="connsiteX3" fmla="*/ 0 w 2743200"/>
              <a:gd name="connsiteY3" fmla="*/ 4309164 h 4309164"/>
            </a:gdLst>
            <a:ahLst/>
            <a:cxnLst>
              <a:cxn ang="0">
                <a:pos x="connsiteX0" y="connsiteY0"/>
              </a:cxn>
              <a:cxn ang="0">
                <a:pos x="connsiteX1" y="connsiteY1"/>
              </a:cxn>
              <a:cxn ang="0">
                <a:pos x="connsiteX2" y="connsiteY2"/>
              </a:cxn>
              <a:cxn ang="0">
                <a:pos x="connsiteX3" y="connsiteY3"/>
              </a:cxn>
            </a:cxnLst>
            <a:rect l="l" t="t" r="r" b="b"/>
            <a:pathLst>
              <a:path w="2743200" h="4309164">
                <a:moveTo>
                  <a:pt x="0" y="0"/>
                </a:moveTo>
                <a:lnTo>
                  <a:pt x="2743200" y="0"/>
                </a:lnTo>
                <a:lnTo>
                  <a:pt x="2743200" y="4309164"/>
                </a:lnTo>
                <a:lnTo>
                  <a:pt x="0" y="4309164"/>
                </a:lnTo>
                <a:close/>
              </a:path>
            </a:pathLst>
          </a:custGeom>
          <a:solidFill>
            <a:schemeClr val="accent4"/>
          </a:solidFill>
        </p:spPr>
        <p:txBody>
          <a:bodyPr wrap="square">
            <a:noAutofit/>
          </a:bodyPr>
          <a:lstStyle/>
          <a:p>
            <a:r>
              <a:rPr lang="en-US"/>
              <a:t>Click icon to add picture</a:t>
            </a:r>
            <a:endParaRPr lang="en-US" dirty="0"/>
          </a:p>
        </p:txBody>
      </p:sp>
      <p:sp>
        <p:nvSpPr>
          <p:cNvPr id="56" name="Text Placeholder 40">
            <a:extLst>
              <a:ext uri="{FF2B5EF4-FFF2-40B4-BE49-F238E27FC236}">
                <a16:creationId xmlns:a16="http://schemas.microsoft.com/office/drawing/2014/main" id="{69D11BE2-450D-4639-9BAF-E3CA9B99AFD5}"/>
              </a:ext>
            </a:extLst>
          </p:cNvPr>
          <p:cNvSpPr>
            <a:spLocks noGrp="1"/>
          </p:cNvSpPr>
          <p:nvPr>
            <p:ph type="body" sz="quarter" idx="32"/>
          </p:nvPr>
        </p:nvSpPr>
        <p:spPr>
          <a:xfrm>
            <a:off x="3104741" y="5379001"/>
            <a:ext cx="2905125" cy="1492250"/>
          </a:xfrm>
        </p:spPr>
        <p:txBody>
          <a:bodyPr lIns="0" rIns="0">
            <a:noAutofit/>
          </a:bodyPr>
          <a:lstStyle>
            <a:lvl1pPr marL="0" indent="0" algn="ctr">
              <a:lnSpc>
                <a:spcPct val="100000"/>
              </a:lnSpc>
              <a:buNone/>
              <a:defRPr sz="3600">
                <a:solidFill>
                  <a:schemeClr val="bg1"/>
                </a:solidFill>
                <a:effectLst>
                  <a:outerShdw blurRad="38100" dist="38100" dir="2700000" algn="tl">
                    <a:srgbClr val="000000">
                      <a:alpha val="43137"/>
                    </a:srgbClr>
                  </a:outerShdw>
                </a:effectLst>
                <a:latin typeface="+mj-lt"/>
                <a:cs typeface="Quire Sans" panose="020B0502040400020003" pitchFamily="34" charset="0"/>
              </a:defRPr>
            </a:lvl1pPr>
            <a:lvl2pPr marL="457200" indent="0">
              <a:buNone/>
              <a:defRPr sz="1200"/>
            </a:lvl2pPr>
            <a:lvl3pPr>
              <a:defRPr sz="1200"/>
            </a:lvl3pPr>
            <a:lvl4pPr>
              <a:defRPr sz="1200"/>
            </a:lvl4pPr>
            <a:lvl5pPr>
              <a:defRPr sz="1200"/>
            </a:lvl5pPr>
          </a:lstStyle>
          <a:p>
            <a:pPr lvl="0"/>
            <a:r>
              <a:rPr lang="en-US"/>
              <a:t>Click to edit Master text styles</a:t>
            </a:r>
          </a:p>
        </p:txBody>
      </p:sp>
      <p:sp>
        <p:nvSpPr>
          <p:cNvPr id="59" name="Text Placeholder 40">
            <a:extLst>
              <a:ext uri="{FF2B5EF4-FFF2-40B4-BE49-F238E27FC236}">
                <a16:creationId xmlns:a16="http://schemas.microsoft.com/office/drawing/2014/main" id="{CF6D08BF-7D2B-4D8D-88E0-F86C05580F64}"/>
              </a:ext>
            </a:extLst>
          </p:cNvPr>
          <p:cNvSpPr>
            <a:spLocks noGrp="1"/>
          </p:cNvSpPr>
          <p:nvPr>
            <p:ph type="body" sz="quarter" idx="33"/>
          </p:nvPr>
        </p:nvSpPr>
        <p:spPr>
          <a:xfrm>
            <a:off x="6152959" y="5366301"/>
            <a:ext cx="2905125" cy="1492250"/>
          </a:xfrm>
        </p:spPr>
        <p:txBody>
          <a:bodyPr lIns="0" rIns="0">
            <a:noAutofit/>
          </a:bodyPr>
          <a:lstStyle>
            <a:lvl1pPr marL="0" indent="0" algn="ctr">
              <a:lnSpc>
                <a:spcPct val="100000"/>
              </a:lnSpc>
              <a:buNone/>
              <a:defRPr sz="3600">
                <a:solidFill>
                  <a:schemeClr val="bg1"/>
                </a:solidFill>
                <a:effectLst>
                  <a:outerShdw blurRad="38100" dist="38100" dir="2700000" algn="tl">
                    <a:srgbClr val="000000">
                      <a:alpha val="43137"/>
                    </a:srgbClr>
                  </a:outerShdw>
                </a:effectLst>
                <a:latin typeface="+mj-lt"/>
                <a:cs typeface="Quire Sans" panose="020B0502040400020003" pitchFamily="34" charset="0"/>
              </a:defRPr>
            </a:lvl1pPr>
            <a:lvl2pPr marL="457200" indent="0">
              <a:buNone/>
              <a:defRPr sz="1200"/>
            </a:lvl2pPr>
            <a:lvl3pPr>
              <a:defRPr sz="1200"/>
            </a:lvl3pPr>
            <a:lvl4pPr>
              <a:defRPr sz="1200"/>
            </a:lvl4pPr>
            <a:lvl5pPr>
              <a:defRPr sz="1200"/>
            </a:lvl5pPr>
          </a:lstStyle>
          <a:p>
            <a:pPr lvl="0"/>
            <a:r>
              <a:rPr lang="en-US"/>
              <a:t>Click to edit Master text styles</a:t>
            </a:r>
          </a:p>
        </p:txBody>
      </p:sp>
      <p:sp>
        <p:nvSpPr>
          <p:cNvPr id="60" name="Text Placeholder 40">
            <a:extLst>
              <a:ext uri="{FF2B5EF4-FFF2-40B4-BE49-F238E27FC236}">
                <a16:creationId xmlns:a16="http://schemas.microsoft.com/office/drawing/2014/main" id="{F7CB76F0-F684-4F7B-8C85-06004AB6F99F}"/>
              </a:ext>
            </a:extLst>
          </p:cNvPr>
          <p:cNvSpPr>
            <a:spLocks noGrp="1"/>
          </p:cNvSpPr>
          <p:nvPr>
            <p:ph type="body" sz="quarter" idx="34"/>
          </p:nvPr>
        </p:nvSpPr>
        <p:spPr>
          <a:xfrm>
            <a:off x="9219791" y="5398051"/>
            <a:ext cx="2905125" cy="1492250"/>
          </a:xfrm>
        </p:spPr>
        <p:txBody>
          <a:bodyPr lIns="0" rIns="0">
            <a:noAutofit/>
          </a:bodyPr>
          <a:lstStyle>
            <a:lvl1pPr marL="0" indent="0" algn="ctr">
              <a:lnSpc>
                <a:spcPct val="100000"/>
              </a:lnSpc>
              <a:buNone/>
              <a:defRPr sz="3600">
                <a:solidFill>
                  <a:schemeClr val="bg1"/>
                </a:solidFill>
                <a:effectLst>
                  <a:outerShdw blurRad="38100" dist="38100" dir="2700000" algn="tl">
                    <a:srgbClr val="000000">
                      <a:alpha val="43137"/>
                    </a:srgbClr>
                  </a:outerShdw>
                </a:effectLst>
                <a:latin typeface="+mj-lt"/>
                <a:cs typeface="Quire Sans" panose="020B0502040400020003" pitchFamily="34" charset="0"/>
              </a:defRPr>
            </a:lvl1pPr>
            <a:lvl2pPr marL="457200" indent="0">
              <a:buNone/>
              <a:defRPr sz="1200"/>
            </a:lvl2pPr>
            <a:lvl3pPr>
              <a:defRPr sz="1200"/>
            </a:lvl3pPr>
            <a:lvl4pPr>
              <a:defRPr sz="1200"/>
            </a:lvl4pPr>
            <a:lvl5pPr>
              <a:defRPr sz="1200"/>
            </a:lvl5pPr>
          </a:lstStyle>
          <a:p>
            <a:pPr lvl="0"/>
            <a:r>
              <a:rPr lang="en-US"/>
              <a:t>Click to edit Master text styles</a:t>
            </a:r>
          </a:p>
        </p:txBody>
      </p:sp>
    </p:spTree>
    <p:extLst>
      <p:ext uri="{BB962C8B-B14F-4D97-AF65-F5344CB8AC3E}">
        <p14:creationId xmlns:p14="http://schemas.microsoft.com/office/powerpoint/2010/main" val="1478379690"/>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0498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4940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050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5904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6/11/2023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610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6/11/2023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1341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5278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1005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F3E8B1C-86EF-43CF-8304-249481088644}" type="datetimeFigureOut">
              <a:rPr lang="en-US" smtClean="0"/>
              <a:pPr/>
              <a:t>6/11/2023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7325390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peiran.cao/viz/NOAAWeather-JFK/Story1"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8" Type="http://schemas.openxmlformats.org/officeDocument/2006/relationships/hyperlink" Target="https://www.ncdc.noaa.gov/cdo-web/webservices/v2#gettingStarted" TargetMode="External"/><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4" descr="Aeroplane taking off against dramatic sky">
            <a:extLst>
              <a:ext uri="{FF2B5EF4-FFF2-40B4-BE49-F238E27FC236}">
                <a16:creationId xmlns:a16="http://schemas.microsoft.com/office/drawing/2014/main" id="{E1E99BA4-2347-4EE2-D170-FFFD3B9E0167}"/>
              </a:ext>
            </a:extLst>
          </p:cNvPr>
          <p:cNvPicPr>
            <a:picLocks noChangeAspect="1"/>
          </p:cNvPicPr>
          <p:nvPr/>
        </p:nvPicPr>
        <p:blipFill rotWithShape="1">
          <a:blip r:embed="rId2"/>
          <a:srcRect t="15413"/>
          <a:stretch/>
        </p:blipFill>
        <p:spPr>
          <a:xfrm>
            <a:off x="20" y="1"/>
            <a:ext cx="12191980" cy="6858000"/>
          </a:xfrm>
          <a:prstGeom prst="rect">
            <a:avLst/>
          </a:prstGeom>
        </p:spPr>
      </p:pic>
      <p:sp>
        <p:nvSpPr>
          <p:cNvPr id="2" name="Title 1">
            <a:extLst>
              <a:ext uri="{FF2B5EF4-FFF2-40B4-BE49-F238E27FC236}">
                <a16:creationId xmlns:a16="http://schemas.microsoft.com/office/drawing/2014/main" id="{C6B06480-7B7C-E809-984F-C79F91692B72}"/>
              </a:ext>
            </a:extLst>
          </p:cNvPr>
          <p:cNvSpPr>
            <a:spLocks noGrp="1"/>
          </p:cNvSpPr>
          <p:nvPr>
            <p:ph type="title"/>
          </p:nvPr>
        </p:nvSpPr>
        <p:spPr>
          <a:xfrm>
            <a:off x="676372" y="908794"/>
            <a:ext cx="10835191" cy="806297"/>
          </a:xfrm>
        </p:spPr>
        <p:txBody>
          <a:bodyPr vert="horz" lIns="91440" tIns="45720" rIns="91440" bIns="45720" rtlCol="0" anchor="t">
            <a:normAutofit fontScale="90000"/>
          </a:bodyPr>
          <a:lstStyle/>
          <a:p>
            <a:pPr>
              <a:lnSpc>
                <a:spcPct val="90000"/>
              </a:lnSpc>
            </a:pPr>
            <a:r>
              <a:rPr lang="en-US" sz="2500" dirty="0"/>
              <a:t>Precipitation prediction </a:t>
            </a:r>
            <a:r>
              <a:rPr lang="zh-CN" altLang="en-US" sz="2500" dirty="0"/>
              <a:t>（</a:t>
            </a:r>
            <a:r>
              <a:rPr lang="en-CA" altLang="zh-CN" sz="2500" dirty="0"/>
              <a:t>NOAA JFK STATION)</a:t>
            </a:r>
            <a:br>
              <a:rPr lang="en-US" sz="2500" dirty="0"/>
            </a:br>
            <a:r>
              <a:rPr lang="en-US" sz="2500" dirty="0"/>
              <a:t>Project 4 Machine learning </a:t>
            </a:r>
            <a:br>
              <a:rPr lang="en-US" sz="2500" dirty="0"/>
            </a:br>
            <a:r>
              <a:rPr lang="en-US" sz="1200" b="0" i="0" dirty="0">
                <a:solidFill>
                  <a:srgbClr val="374151"/>
                </a:solidFill>
                <a:effectLst/>
                <a:latin typeface="Söhne"/>
              </a:rPr>
              <a:t>Group Member Names: Daniel Marquez, Peiran (Diana) Cao ,Lailah </a:t>
            </a:r>
            <a:r>
              <a:rPr lang="en-US" sz="1200" b="0" i="0" dirty="0" err="1">
                <a:solidFill>
                  <a:srgbClr val="374151"/>
                </a:solidFill>
                <a:effectLst/>
                <a:latin typeface="Söhne"/>
              </a:rPr>
              <a:t>Libay</a:t>
            </a:r>
            <a:br>
              <a:rPr lang="en-US" sz="1200" b="0" i="0" dirty="0">
                <a:solidFill>
                  <a:srgbClr val="374151"/>
                </a:solidFill>
                <a:effectLst/>
                <a:latin typeface="Söhne"/>
              </a:rPr>
            </a:br>
            <a:r>
              <a:rPr lang="en-US" sz="1200" b="0" i="0" dirty="0">
                <a:solidFill>
                  <a:srgbClr val="374151"/>
                </a:solidFill>
                <a:effectLst/>
                <a:latin typeface="Söhne"/>
              </a:rPr>
              <a:t>University of Toronto – data analytics</a:t>
            </a:r>
            <a:br>
              <a:rPr lang="en-US" sz="1200" dirty="0">
                <a:solidFill>
                  <a:srgbClr val="374151"/>
                </a:solidFill>
                <a:latin typeface="Söhne"/>
              </a:rPr>
            </a:br>
            <a:br>
              <a:rPr lang="en-US" sz="2500" dirty="0"/>
            </a:br>
            <a:br>
              <a:rPr lang="en-US" sz="2500" dirty="0"/>
            </a:br>
            <a:br>
              <a:rPr lang="en-US" sz="2500" dirty="0"/>
            </a:br>
            <a:endParaRPr lang="en-US" sz="2500" dirty="0"/>
          </a:p>
        </p:txBody>
      </p:sp>
      <p:sp>
        <p:nvSpPr>
          <p:cNvPr id="4" name="AutoShape 2">
            <a:extLst>
              <a:ext uri="{FF2B5EF4-FFF2-40B4-BE49-F238E27FC236}">
                <a16:creationId xmlns:a16="http://schemas.microsoft.com/office/drawing/2014/main" id="{30C6D493-7CA6-70C9-6202-B9B882E836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AutoShape 4">
            <a:extLst>
              <a:ext uri="{FF2B5EF4-FFF2-40B4-BE49-F238E27FC236}">
                <a16:creationId xmlns:a16="http://schemas.microsoft.com/office/drawing/2014/main" id="{A1D1DD9F-B80A-2F64-7D70-F2E5F8F9DD1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8" name="Picture 7">
            <a:extLst>
              <a:ext uri="{FF2B5EF4-FFF2-40B4-BE49-F238E27FC236}">
                <a16:creationId xmlns:a16="http://schemas.microsoft.com/office/drawing/2014/main" id="{328B9C80-98ED-5E3A-BB37-1B5D0A2541F1}"/>
              </a:ext>
            </a:extLst>
          </p:cNvPr>
          <p:cNvPicPr>
            <a:picLocks noChangeAspect="1"/>
          </p:cNvPicPr>
          <p:nvPr/>
        </p:nvPicPr>
        <p:blipFill>
          <a:blip r:embed="rId3"/>
          <a:stretch>
            <a:fillRect/>
          </a:stretch>
        </p:blipFill>
        <p:spPr>
          <a:xfrm>
            <a:off x="8794963" y="44466"/>
            <a:ext cx="3319399" cy="2343489"/>
          </a:xfrm>
          <a:prstGeom prst="rect">
            <a:avLst/>
          </a:prstGeom>
        </p:spPr>
      </p:pic>
    </p:spTree>
    <p:extLst>
      <p:ext uri="{BB962C8B-B14F-4D97-AF65-F5344CB8AC3E}">
        <p14:creationId xmlns:p14="http://schemas.microsoft.com/office/powerpoint/2010/main" val="315059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5" name="Rectangle 6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8" name="Rectangle 6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5504E4-BB41-45F0-CF8B-6FA8E7712C75}"/>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400" b="0" i="0" kern="1200">
                <a:solidFill>
                  <a:srgbClr val="EBEBEB"/>
                </a:solidFill>
                <a:effectLst>
                  <a:outerShdw blurRad="38100" dist="38100" dir="2700000" algn="tl">
                    <a:srgbClr val="000000">
                      <a:alpha val="43137"/>
                    </a:srgbClr>
                  </a:outerShdw>
                </a:effectLst>
                <a:latin typeface="+mj-lt"/>
                <a:ea typeface="+mj-ea"/>
                <a:cs typeface="+mj-cs"/>
              </a:rPr>
              <a:t>Visualizations (Tableau)</a:t>
            </a:r>
            <a:endParaRPr lang="en-US" sz="3400" b="0" i="0" kern="1200">
              <a:solidFill>
                <a:srgbClr val="EBEBEB"/>
              </a:solidFill>
              <a:latin typeface="+mj-lt"/>
              <a:ea typeface="+mj-ea"/>
              <a:cs typeface="+mj-cs"/>
            </a:endParaRPr>
          </a:p>
        </p:txBody>
      </p:sp>
      <p:grpSp>
        <p:nvGrpSpPr>
          <p:cNvPr id="70" name="Group 6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71" name="Rectangle 7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screenshot of a weather report&#10;&#10;Description automatically generated with low confidence">
            <a:hlinkClick r:id="rId3"/>
            <a:extLst>
              <a:ext uri="{FF2B5EF4-FFF2-40B4-BE49-F238E27FC236}">
                <a16:creationId xmlns:a16="http://schemas.microsoft.com/office/drawing/2014/main" id="{F29F3EF2-E1D1-6E8B-293F-8DE91C53496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80946" y="151114"/>
            <a:ext cx="6684301" cy="6350086"/>
          </a:xfrm>
          <a:prstGeom prst="rect">
            <a:avLst/>
          </a:prstGeom>
        </p:spPr>
      </p:pic>
    </p:spTree>
    <p:extLst>
      <p:ext uri="{BB962C8B-B14F-4D97-AF65-F5344CB8AC3E}">
        <p14:creationId xmlns:p14="http://schemas.microsoft.com/office/powerpoint/2010/main" val="194162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55FC3DD-3D38-9797-2084-1157E01841C8}"/>
              </a:ext>
            </a:extLst>
          </p:cNvPr>
          <p:cNvSpPr>
            <a:spLocks noGrp="1"/>
          </p:cNvSpPr>
          <p:nvPr>
            <p:ph type="title"/>
          </p:nvPr>
        </p:nvSpPr>
        <p:spPr>
          <a:xfrm>
            <a:off x="5639670" y="1870616"/>
            <a:ext cx="4798142" cy="2129883"/>
          </a:xfrm>
        </p:spPr>
        <p:txBody>
          <a:bodyPr vert="horz" lIns="91440" tIns="45720" rIns="91440" bIns="45720" rtlCol="0" anchor="b">
            <a:normAutofit/>
          </a:bodyPr>
          <a:lstStyle/>
          <a:p>
            <a:pPr algn="ctr"/>
            <a:r>
              <a:rPr lang="en-US" sz="5400" b="1" i="0" kern="1200" dirty="0">
                <a:solidFill>
                  <a:srgbClr val="EBEBEB"/>
                </a:solidFill>
                <a:latin typeface="+mj-lt"/>
                <a:ea typeface="+mj-ea"/>
                <a:cs typeface="+mj-cs"/>
              </a:rPr>
              <a:t>QUESTION TIME</a:t>
            </a:r>
          </a:p>
        </p:txBody>
      </p:sp>
      <p:sp>
        <p:nvSpPr>
          <p:cNvPr id="23"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4" name="Graphic 6" descr="Head with Gears">
            <a:extLst>
              <a:ext uri="{FF2B5EF4-FFF2-40B4-BE49-F238E27FC236}">
                <a16:creationId xmlns:a16="http://schemas.microsoft.com/office/drawing/2014/main" id="{9DBA255F-EAD9-FB8C-67F3-EF338AE928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7540478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3"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5" name="Rectangle 34">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930AC52-56DD-4840-40B4-2F32CEB7B715}"/>
              </a:ext>
            </a:extLst>
          </p:cNvPr>
          <p:cNvSpPr>
            <a:spLocks noGrp="1"/>
          </p:cNvSpPr>
          <p:nvPr>
            <p:ph type="title"/>
          </p:nvPr>
        </p:nvSpPr>
        <p:spPr>
          <a:xfrm>
            <a:off x="4813990" y="2018370"/>
            <a:ext cx="6268246" cy="1712252"/>
          </a:xfrm>
        </p:spPr>
        <p:txBody>
          <a:bodyPr vert="horz" lIns="91440" tIns="45720" rIns="91440" bIns="45720" rtlCol="0" anchor="b">
            <a:normAutofit/>
          </a:bodyPr>
          <a:lstStyle/>
          <a:p>
            <a:r>
              <a:rPr lang="en-US" sz="6600" b="0" i="0" kern="1200">
                <a:solidFill>
                  <a:srgbClr val="EBEBEB"/>
                </a:solidFill>
                <a:latin typeface="+mj-lt"/>
                <a:ea typeface="+mj-ea"/>
                <a:cs typeface="+mj-cs"/>
              </a:rPr>
              <a:t>Thank you </a:t>
            </a:r>
          </a:p>
        </p:txBody>
      </p:sp>
      <p:pic>
        <p:nvPicPr>
          <p:cNvPr id="7" name="Graphic 6" descr="Smiling Face with No Fill">
            <a:extLst>
              <a:ext uri="{FF2B5EF4-FFF2-40B4-BE49-F238E27FC236}">
                <a16:creationId xmlns:a16="http://schemas.microsoft.com/office/drawing/2014/main" id="{CDD41B98-B5CB-F0AE-2397-F86442AC54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624082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9FA5-E0B0-887E-A57E-2467BE873ECF}"/>
              </a:ext>
            </a:extLst>
          </p:cNvPr>
          <p:cNvSpPr>
            <a:spLocks noGrp="1"/>
          </p:cNvSpPr>
          <p:nvPr>
            <p:ph type="title"/>
          </p:nvPr>
        </p:nvSpPr>
        <p:spPr>
          <a:xfrm>
            <a:off x="1154954" y="973668"/>
            <a:ext cx="8761413" cy="706964"/>
          </a:xfrm>
        </p:spPr>
        <p:txBody>
          <a:bodyPr>
            <a:normAutofit/>
          </a:bodyPr>
          <a:lstStyle/>
          <a:p>
            <a:r>
              <a:rPr lang="en-US" altLang="zh-CN" dirty="0">
                <a:solidFill>
                  <a:srgbClr val="EBEBEB"/>
                </a:solidFill>
              </a:rPr>
              <a:t>About the project</a:t>
            </a:r>
            <a:endParaRPr lang="en-CA" dirty="0">
              <a:solidFill>
                <a:srgbClr val="EBEBEB"/>
              </a:solidFill>
            </a:endParaRPr>
          </a:p>
        </p:txBody>
      </p:sp>
      <p:pic>
        <p:nvPicPr>
          <p:cNvPr id="7" name="Graphic 6" descr="Rain">
            <a:extLst>
              <a:ext uri="{FF2B5EF4-FFF2-40B4-BE49-F238E27FC236}">
                <a16:creationId xmlns:a16="http://schemas.microsoft.com/office/drawing/2014/main" id="{3AF473C1-98CF-027F-641A-96A7EF47A0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graphicFrame>
        <p:nvGraphicFramePr>
          <p:cNvPr id="13" name="Content Placeholder 2">
            <a:extLst>
              <a:ext uri="{FF2B5EF4-FFF2-40B4-BE49-F238E27FC236}">
                <a16:creationId xmlns:a16="http://schemas.microsoft.com/office/drawing/2014/main" id="{33272848-83D6-4A92-DB5F-33BF56A6775D}"/>
              </a:ext>
            </a:extLst>
          </p:cNvPr>
          <p:cNvGraphicFramePr>
            <a:graphicFrameLocks noGrp="1"/>
          </p:cNvGraphicFramePr>
          <p:nvPr>
            <p:ph idx="1"/>
            <p:extLst>
              <p:ext uri="{D42A27DB-BD31-4B8C-83A1-F6EECF244321}">
                <p14:modId xmlns:p14="http://schemas.microsoft.com/office/powerpoint/2010/main" val="463004312"/>
              </p:ext>
            </p:extLst>
          </p:nvPr>
        </p:nvGraphicFramePr>
        <p:xfrm>
          <a:off x="617830" y="2581197"/>
          <a:ext cx="7409183" cy="39534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6133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0F06E8C-0CD8-4A44-AC62-DFFECF519B62}"/>
              </a:ext>
            </a:extLst>
          </p:cNvPr>
          <p:cNvSpPr>
            <a:spLocks noGrp="1"/>
          </p:cNvSpPr>
          <p:nvPr>
            <p:ph type="title"/>
          </p:nvPr>
        </p:nvSpPr>
        <p:spPr/>
        <p:txBody>
          <a:bodyPr>
            <a:normAutofit fontScale="90000"/>
          </a:bodyPr>
          <a:lstStyle/>
          <a:p>
            <a:r>
              <a:rPr lang="en-US" dirty="0"/>
              <a:t>Slide 1</a:t>
            </a:r>
          </a:p>
        </p:txBody>
      </p:sp>
      <p:pic>
        <p:nvPicPr>
          <p:cNvPr id="8" name="Picture Placeholder 7">
            <a:extLst>
              <a:ext uri="{FF2B5EF4-FFF2-40B4-BE49-F238E27FC236}">
                <a16:creationId xmlns:a16="http://schemas.microsoft.com/office/drawing/2014/main" id="{2AFAC36A-5E24-10CB-E815-CC9E07BF22CF}"/>
              </a:ext>
            </a:extLst>
          </p:cNvPr>
          <p:cNvPicPr>
            <a:picLocks noGrp="1" noChangeAspect="1"/>
          </p:cNvPicPr>
          <p:nvPr>
            <p:ph type="pic" sz="quarter" idx="28"/>
          </p:nvPr>
        </p:nvPicPr>
        <p:blipFill>
          <a:blip r:embed="rId3"/>
          <a:srcRect l="39132" r="39132"/>
          <a:stretch>
            <a:fillRect/>
          </a:stretch>
        </p:blipFill>
        <p:spPr>
          <a:prstGeom prst="rect">
            <a:avLst/>
          </a:prstGeom>
        </p:spPr>
      </p:pic>
      <p:sp>
        <p:nvSpPr>
          <p:cNvPr id="72" name="Text Placeholder 71">
            <a:extLst>
              <a:ext uri="{FF2B5EF4-FFF2-40B4-BE49-F238E27FC236}">
                <a16:creationId xmlns:a16="http://schemas.microsoft.com/office/drawing/2014/main" id="{82F3F588-BCAE-4542-AB4D-54497B570EB8}"/>
              </a:ext>
            </a:extLst>
          </p:cNvPr>
          <p:cNvSpPr>
            <a:spLocks noGrp="1"/>
          </p:cNvSpPr>
          <p:nvPr>
            <p:ph type="body" sz="quarter" idx="12"/>
          </p:nvPr>
        </p:nvSpPr>
        <p:spPr>
          <a:xfrm>
            <a:off x="55717" y="5482476"/>
            <a:ext cx="2905125" cy="1142997"/>
          </a:xfrm>
        </p:spPr>
        <p:txBody>
          <a:bodyPr anchor="t"/>
          <a:lstStyle/>
          <a:p>
            <a:r>
              <a:rPr lang="en-US" sz="2400" b="1" dirty="0">
                <a:latin typeface="Arial Black" panose="020B0A04020102020204" pitchFamily="34" charset="0"/>
              </a:rPr>
              <a:t>E</a:t>
            </a:r>
            <a:r>
              <a:rPr lang="en-US" altLang="zh-CN" sz="2400" b="1" dirty="0">
                <a:latin typeface="Arial Black" panose="020B0A04020102020204" pitchFamily="34" charset="0"/>
              </a:rPr>
              <a:t>TL </a:t>
            </a:r>
            <a:r>
              <a:rPr lang="zh-CN" altLang="en-US" sz="2400" b="1" dirty="0">
                <a:latin typeface="Arial Black" panose="020B0A04020102020204" pitchFamily="34" charset="0"/>
              </a:rPr>
              <a:t>（</a:t>
            </a:r>
            <a:r>
              <a:rPr lang="en-US" altLang="zh-CN" sz="2400" b="1" dirty="0">
                <a:latin typeface="Arial Black" panose="020B0A04020102020204" pitchFamily="34" charset="0"/>
              </a:rPr>
              <a:t>Extract</a:t>
            </a:r>
            <a:r>
              <a:rPr lang="zh-CN" altLang="en-US" sz="2400" b="1" dirty="0">
                <a:latin typeface="Arial Black" panose="020B0A04020102020204" pitchFamily="34" charset="0"/>
              </a:rPr>
              <a:t>， </a:t>
            </a:r>
            <a:r>
              <a:rPr lang="en-US" altLang="zh-CN" sz="2400" b="1" dirty="0">
                <a:latin typeface="Arial Black" panose="020B0A04020102020204" pitchFamily="34" charset="0"/>
              </a:rPr>
              <a:t>Transform</a:t>
            </a:r>
            <a:r>
              <a:rPr lang="zh-CN" altLang="en-US" sz="2400" b="1" dirty="0">
                <a:latin typeface="Arial Black" panose="020B0A04020102020204" pitchFamily="34" charset="0"/>
              </a:rPr>
              <a:t>， </a:t>
            </a:r>
            <a:r>
              <a:rPr lang="en-CA" altLang="zh-CN" sz="2400" b="1" dirty="0">
                <a:latin typeface="Arial Black" panose="020B0A04020102020204" pitchFamily="34" charset="0"/>
              </a:rPr>
              <a:t>Load)</a:t>
            </a:r>
            <a:endParaRPr lang="en-US" sz="2400" b="1" dirty="0">
              <a:latin typeface="Arial Black" panose="020B0A04020102020204" pitchFamily="34" charset="0"/>
            </a:endParaRPr>
          </a:p>
        </p:txBody>
      </p:sp>
      <p:sp>
        <p:nvSpPr>
          <p:cNvPr id="74" name="Text Placeholder 73">
            <a:extLst>
              <a:ext uri="{FF2B5EF4-FFF2-40B4-BE49-F238E27FC236}">
                <a16:creationId xmlns:a16="http://schemas.microsoft.com/office/drawing/2014/main" id="{D338F21E-6A09-4388-B7FC-C4FF93962FB1}"/>
              </a:ext>
            </a:extLst>
          </p:cNvPr>
          <p:cNvSpPr>
            <a:spLocks noGrp="1"/>
          </p:cNvSpPr>
          <p:nvPr>
            <p:ph type="body" sz="quarter" idx="14"/>
          </p:nvPr>
        </p:nvSpPr>
        <p:spPr/>
        <p:txBody>
          <a:bodyPr/>
          <a:lstStyle/>
          <a:p>
            <a:endParaRPr lang="en-US" dirty="0"/>
          </a:p>
        </p:txBody>
      </p:sp>
      <p:sp>
        <p:nvSpPr>
          <p:cNvPr id="76" name="Text Placeholder 75">
            <a:extLst>
              <a:ext uri="{FF2B5EF4-FFF2-40B4-BE49-F238E27FC236}">
                <a16:creationId xmlns:a16="http://schemas.microsoft.com/office/drawing/2014/main" id="{B90CA523-FF61-4E95-98DE-7A8FAF05D0D7}"/>
              </a:ext>
            </a:extLst>
          </p:cNvPr>
          <p:cNvSpPr>
            <a:spLocks noGrp="1"/>
          </p:cNvSpPr>
          <p:nvPr>
            <p:ph type="body" sz="quarter" idx="15"/>
          </p:nvPr>
        </p:nvSpPr>
        <p:spPr/>
        <p:txBody>
          <a:bodyPr/>
          <a:lstStyle/>
          <a:p>
            <a:endParaRPr lang="en-US" dirty="0"/>
          </a:p>
        </p:txBody>
      </p:sp>
      <p:sp>
        <p:nvSpPr>
          <p:cNvPr id="78" name="Text Placeholder 77">
            <a:extLst>
              <a:ext uri="{FF2B5EF4-FFF2-40B4-BE49-F238E27FC236}">
                <a16:creationId xmlns:a16="http://schemas.microsoft.com/office/drawing/2014/main" id="{F4DF2827-D0B8-4FA1-8C6E-A80F4573A30C}"/>
              </a:ext>
            </a:extLst>
          </p:cNvPr>
          <p:cNvSpPr>
            <a:spLocks noGrp="1"/>
          </p:cNvSpPr>
          <p:nvPr>
            <p:ph type="body" sz="quarter" idx="17"/>
          </p:nvPr>
        </p:nvSpPr>
        <p:spPr/>
        <p:txBody>
          <a:bodyPr/>
          <a:lstStyle/>
          <a:p>
            <a:endParaRPr lang="en-US" dirty="0"/>
          </a:p>
        </p:txBody>
      </p:sp>
      <p:sp>
        <p:nvSpPr>
          <p:cNvPr id="80" name="Text Placeholder 79">
            <a:extLst>
              <a:ext uri="{FF2B5EF4-FFF2-40B4-BE49-F238E27FC236}">
                <a16:creationId xmlns:a16="http://schemas.microsoft.com/office/drawing/2014/main" id="{48AF5E44-DADD-448F-A768-428B44CA82A0}"/>
              </a:ext>
            </a:extLst>
          </p:cNvPr>
          <p:cNvSpPr>
            <a:spLocks noGrp="1"/>
          </p:cNvSpPr>
          <p:nvPr>
            <p:ph type="body" sz="quarter" idx="18"/>
          </p:nvPr>
        </p:nvSpPr>
        <p:spPr/>
        <p:txBody>
          <a:bodyPr/>
          <a:lstStyle/>
          <a:p>
            <a:endParaRPr lang="en-US" dirty="0"/>
          </a:p>
        </p:txBody>
      </p:sp>
      <p:pic>
        <p:nvPicPr>
          <p:cNvPr id="105" name="Picture Placeholder 104" descr="starry night over the desert">
            <a:extLst>
              <a:ext uri="{FF2B5EF4-FFF2-40B4-BE49-F238E27FC236}">
                <a16:creationId xmlns:a16="http://schemas.microsoft.com/office/drawing/2014/main" id="{BDB2D419-CC39-4A49-8B9D-6D7F196E28E4}"/>
              </a:ext>
            </a:extLst>
          </p:cNvPr>
          <p:cNvPicPr>
            <a:picLocks noGrp="1" noChangeAspect="1"/>
          </p:cNvPicPr>
          <p:nvPr>
            <p:ph type="pic" sz="quarter" idx="29"/>
          </p:nvPr>
        </p:nvPicPr>
        <p:blipFill rotWithShape="1">
          <a:blip r:embed="rId4"/>
          <a:srcRect l="978" r="978" b="2216"/>
          <a:stretch/>
        </p:blipFill>
        <p:spPr>
          <a:xfrm>
            <a:off x="3036925" y="0"/>
            <a:ext cx="2980944" cy="6858000"/>
          </a:xfrm>
        </p:spPr>
      </p:pic>
      <p:pic>
        <p:nvPicPr>
          <p:cNvPr id="109" name="Picture Placeholder 108" descr="marshmallows roasting over a fire&#10;">
            <a:extLst>
              <a:ext uri="{FF2B5EF4-FFF2-40B4-BE49-F238E27FC236}">
                <a16:creationId xmlns:a16="http://schemas.microsoft.com/office/drawing/2014/main" id="{C4E654AF-F674-40B1-B21F-A66C5385FCA2}"/>
              </a:ext>
            </a:extLst>
          </p:cNvPr>
          <p:cNvPicPr>
            <a:picLocks noGrp="1" noChangeAspect="1"/>
          </p:cNvPicPr>
          <p:nvPr>
            <p:ph type="pic" sz="quarter" idx="30"/>
          </p:nvPr>
        </p:nvPicPr>
        <p:blipFill rotWithShape="1">
          <a:blip r:embed="rId5"/>
          <a:srcRect l="979" r="979" b="2216"/>
          <a:stretch/>
        </p:blipFill>
        <p:spPr>
          <a:xfrm>
            <a:off x="9205438" y="0"/>
            <a:ext cx="2980944" cy="6858000"/>
          </a:xfrm>
        </p:spPr>
      </p:pic>
      <p:pic>
        <p:nvPicPr>
          <p:cNvPr id="107" name="Picture Placeholder 106" descr="two people in intertubes in water">
            <a:extLst>
              <a:ext uri="{FF2B5EF4-FFF2-40B4-BE49-F238E27FC236}">
                <a16:creationId xmlns:a16="http://schemas.microsoft.com/office/drawing/2014/main" id="{D4BFFA92-E928-4038-B2C4-C6274FA198F1}"/>
              </a:ext>
            </a:extLst>
          </p:cNvPr>
          <p:cNvPicPr>
            <a:picLocks noGrp="1" noChangeAspect="1"/>
          </p:cNvPicPr>
          <p:nvPr>
            <p:ph type="pic" sz="quarter" idx="31"/>
          </p:nvPr>
        </p:nvPicPr>
        <p:blipFill rotWithShape="1">
          <a:blip r:embed="rId6"/>
          <a:srcRect l="952" r="952" b="2216"/>
          <a:stretch/>
        </p:blipFill>
        <p:spPr>
          <a:xfrm>
            <a:off x="6138639" y="0"/>
            <a:ext cx="2980944" cy="6858000"/>
          </a:xfrm>
        </p:spPr>
      </p:pic>
      <p:sp>
        <p:nvSpPr>
          <p:cNvPr id="82" name="Text Placeholder 81">
            <a:extLst>
              <a:ext uri="{FF2B5EF4-FFF2-40B4-BE49-F238E27FC236}">
                <a16:creationId xmlns:a16="http://schemas.microsoft.com/office/drawing/2014/main" id="{0E1337C0-5174-42EF-94AD-2D5B5078BFD9}"/>
              </a:ext>
            </a:extLst>
          </p:cNvPr>
          <p:cNvSpPr>
            <a:spLocks noGrp="1"/>
          </p:cNvSpPr>
          <p:nvPr>
            <p:ph type="body" sz="quarter" idx="32"/>
          </p:nvPr>
        </p:nvSpPr>
        <p:spPr>
          <a:xfrm>
            <a:off x="9332438" y="4661297"/>
            <a:ext cx="2266950" cy="368454"/>
          </a:xfrm>
        </p:spPr>
        <p:txBody>
          <a:bodyPr>
            <a:normAutofit fontScale="55000" lnSpcReduction="20000"/>
          </a:bodyPr>
          <a:lstStyle/>
          <a:p>
            <a:endParaRPr lang="en-US" dirty="0"/>
          </a:p>
        </p:txBody>
      </p:sp>
      <p:sp>
        <p:nvSpPr>
          <p:cNvPr id="97" name="Text Placeholder 96">
            <a:extLst>
              <a:ext uri="{FF2B5EF4-FFF2-40B4-BE49-F238E27FC236}">
                <a16:creationId xmlns:a16="http://schemas.microsoft.com/office/drawing/2014/main" id="{E7F4C06B-2DB6-4BBD-8C19-96E11D4D4125}"/>
              </a:ext>
            </a:extLst>
          </p:cNvPr>
          <p:cNvSpPr>
            <a:spLocks noGrp="1"/>
          </p:cNvSpPr>
          <p:nvPr>
            <p:ph type="body" sz="quarter" idx="33"/>
          </p:nvPr>
        </p:nvSpPr>
        <p:spPr>
          <a:xfrm>
            <a:off x="9332469" y="5029200"/>
            <a:ext cx="2266950" cy="1492250"/>
          </a:xfrm>
        </p:spPr>
        <p:txBody>
          <a:bodyPr/>
          <a:lstStyle/>
          <a:p>
            <a:endParaRPr lang="en-US" dirty="0"/>
          </a:p>
        </p:txBody>
      </p:sp>
      <p:pic>
        <p:nvPicPr>
          <p:cNvPr id="64" name="Picture 63" descr="starry night on the de&#10;sert">
            <a:extLst>
              <a:ext uri="{FF2B5EF4-FFF2-40B4-BE49-F238E27FC236}">
                <a16:creationId xmlns:a16="http://schemas.microsoft.com/office/drawing/2014/main" id="{78A57D70-CEDB-4A90-ABB2-57E0B448AC01}"/>
              </a:ext>
            </a:extLst>
          </p:cNvPr>
          <p:cNvPicPr>
            <a:picLocks noChangeAspect="1"/>
          </p:cNvPicPr>
          <p:nvPr/>
        </p:nvPicPr>
        <p:blipFill>
          <a:blip r:embed="rId4"/>
          <a:stretch>
            <a:fillRect/>
          </a:stretch>
        </p:blipFill>
        <p:spPr>
          <a:xfrm>
            <a:off x="3068023" y="0"/>
            <a:ext cx="2971800" cy="6858000"/>
          </a:xfrm>
          <a:prstGeom prst="rect">
            <a:avLst/>
          </a:prstGeom>
        </p:spPr>
      </p:pic>
      <p:pic>
        <p:nvPicPr>
          <p:cNvPr id="66" name="Picture 65" descr="two people in innertubes on water">
            <a:extLst>
              <a:ext uri="{FF2B5EF4-FFF2-40B4-BE49-F238E27FC236}">
                <a16:creationId xmlns:a16="http://schemas.microsoft.com/office/drawing/2014/main" id="{E0712723-AD3F-4B59-8DB3-E0CA70DC67D1}"/>
              </a:ext>
            </a:extLst>
          </p:cNvPr>
          <p:cNvPicPr>
            <a:picLocks noChangeAspect="1"/>
          </p:cNvPicPr>
          <p:nvPr/>
        </p:nvPicPr>
        <p:blipFill>
          <a:blip r:embed="rId6"/>
          <a:stretch>
            <a:fillRect/>
          </a:stretch>
        </p:blipFill>
        <p:spPr>
          <a:xfrm>
            <a:off x="6143211" y="0"/>
            <a:ext cx="2971800" cy="6858000"/>
          </a:xfrm>
          <a:prstGeom prst="rect">
            <a:avLst/>
          </a:prstGeom>
        </p:spPr>
      </p:pic>
      <p:pic>
        <p:nvPicPr>
          <p:cNvPr id="68" name="Picture 67" descr="close up of marshmallows roasting over a fire">
            <a:extLst>
              <a:ext uri="{FF2B5EF4-FFF2-40B4-BE49-F238E27FC236}">
                <a16:creationId xmlns:a16="http://schemas.microsoft.com/office/drawing/2014/main" id="{EDF60890-0C0F-4814-8A02-BB54D997AACF}"/>
              </a:ext>
            </a:extLst>
          </p:cNvPr>
          <p:cNvPicPr>
            <a:picLocks noChangeAspect="1"/>
          </p:cNvPicPr>
          <p:nvPr/>
        </p:nvPicPr>
        <p:blipFill>
          <a:blip r:embed="rId5"/>
          <a:stretch>
            <a:fillRect/>
          </a:stretch>
        </p:blipFill>
        <p:spPr>
          <a:xfrm>
            <a:off x="9218272" y="0"/>
            <a:ext cx="2971800" cy="6858000"/>
          </a:xfrm>
          <a:prstGeom prst="rect">
            <a:avLst/>
          </a:prstGeom>
        </p:spPr>
      </p:pic>
      <p:sp>
        <p:nvSpPr>
          <p:cNvPr id="47" name="Text Placeholder 83">
            <a:extLst>
              <a:ext uri="{FF2B5EF4-FFF2-40B4-BE49-F238E27FC236}">
                <a16:creationId xmlns:a16="http://schemas.microsoft.com/office/drawing/2014/main" id="{0DF4DE2E-CFAC-46C9-9F19-84E905E13C39}"/>
              </a:ext>
            </a:extLst>
          </p:cNvPr>
          <p:cNvSpPr txBox="1">
            <a:spLocks/>
          </p:cNvSpPr>
          <p:nvPr/>
        </p:nvSpPr>
        <p:spPr>
          <a:xfrm>
            <a:off x="3063342" y="5354933"/>
            <a:ext cx="2971799" cy="1119019"/>
          </a:xfrm>
          <a:prstGeom prst="rect">
            <a:avLst/>
          </a:prstGeom>
        </p:spPr>
        <p:txBody>
          <a:bodyPr vert="horz" lIns="0" tIns="45720" rIns="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Avenir Next LT Pro" panose="020B0504020202020204" pitchFamily="34" charset="0"/>
                <a:ea typeface="+mn-ea"/>
                <a:cs typeface="Quire Sans" panose="020B05020404000200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Quire Sans" panose="020B0502040400020003" pitchFamily="34" charset="0"/>
                <a:ea typeface="+mn-ea"/>
                <a:cs typeface="Quire Sans" panose="020B05020404000200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Quire Sans" panose="020B0502040400020003" pitchFamily="34" charset="0"/>
                <a:ea typeface="+mn-ea"/>
                <a:cs typeface="Quire Sans" panose="020B05020404000200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Quire Sans" panose="020B0502040400020003" pitchFamily="34" charset="0"/>
                <a:ea typeface="+mn-ea"/>
                <a:cs typeface="Quire Sans" panose="020B05020404000200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Quire Sans" panose="020B0502040400020003" pitchFamily="34" charset="0"/>
                <a:ea typeface="+mn-ea"/>
                <a:cs typeface="Quire Sans" panose="020B05020404000200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rPr>
              <a:t>EDA (Exploratory Data Analysis)</a:t>
            </a:r>
          </a:p>
        </p:txBody>
      </p:sp>
      <p:sp>
        <p:nvSpPr>
          <p:cNvPr id="48" name="Text Placeholder 83">
            <a:extLst>
              <a:ext uri="{FF2B5EF4-FFF2-40B4-BE49-F238E27FC236}">
                <a16:creationId xmlns:a16="http://schemas.microsoft.com/office/drawing/2014/main" id="{6EB0DEB2-1CA3-4780-94CA-1A3866F1C877}"/>
              </a:ext>
            </a:extLst>
          </p:cNvPr>
          <p:cNvSpPr txBox="1">
            <a:spLocks/>
          </p:cNvSpPr>
          <p:nvPr/>
        </p:nvSpPr>
        <p:spPr>
          <a:xfrm>
            <a:off x="6135555" y="5354933"/>
            <a:ext cx="2971799" cy="1271151"/>
          </a:xfrm>
          <a:prstGeom prst="rect">
            <a:avLst/>
          </a:prstGeom>
        </p:spPr>
        <p:txBody>
          <a:bodyPr vert="horz" lIns="0" tIns="45720" rIns="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Avenir Next LT Pro" panose="020B0504020202020204" pitchFamily="34" charset="0"/>
                <a:ea typeface="+mn-ea"/>
                <a:cs typeface="Quire Sans" panose="020B05020404000200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Quire Sans" panose="020B0502040400020003" pitchFamily="34" charset="0"/>
                <a:ea typeface="+mn-ea"/>
                <a:cs typeface="Quire Sans" panose="020B05020404000200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Quire Sans" panose="020B0502040400020003" pitchFamily="34" charset="0"/>
                <a:ea typeface="+mn-ea"/>
                <a:cs typeface="Quire Sans" panose="020B05020404000200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Quire Sans" panose="020B0502040400020003" pitchFamily="34" charset="0"/>
                <a:ea typeface="+mn-ea"/>
                <a:cs typeface="Quire Sans" panose="020B05020404000200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Quire Sans" panose="020B0502040400020003" pitchFamily="34" charset="0"/>
                <a:ea typeface="+mn-ea"/>
                <a:cs typeface="Quire Sans" panose="020B05020404000200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rPr>
              <a:t>Machine Learning</a:t>
            </a:r>
          </a:p>
        </p:txBody>
      </p:sp>
      <p:sp>
        <p:nvSpPr>
          <p:cNvPr id="49" name="Text Placeholder 83">
            <a:extLst>
              <a:ext uri="{FF2B5EF4-FFF2-40B4-BE49-F238E27FC236}">
                <a16:creationId xmlns:a16="http://schemas.microsoft.com/office/drawing/2014/main" id="{466D4E56-9A6A-47E6-8E48-BE99E6A0C0DF}"/>
              </a:ext>
            </a:extLst>
          </p:cNvPr>
          <p:cNvSpPr txBox="1">
            <a:spLocks/>
          </p:cNvSpPr>
          <p:nvPr/>
        </p:nvSpPr>
        <p:spPr>
          <a:xfrm>
            <a:off x="9396178" y="5914442"/>
            <a:ext cx="2640030" cy="1182697"/>
          </a:xfrm>
          <a:prstGeom prst="rect">
            <a:avLst/>
          </a:prstGeom>
        </p:spPr>
        <p:txBody>
          <a:bodyPr vert="horz" lIns="0" tIns="45720" rIns="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Avenir Next LT Pro" panose="020B0504020202020204" pitchFamily="34" charset="0"/>
                <a:ea typeface="+mn-ea"/>
                <a:cs typeface="Quire Sans" panose="020B05020404000200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Quire Sans" panose="020B0502040400020003" pitchFamily="34" charset="0"/>
                <a:ea typeface="+mn-ea"/>
                <a:cs typeface="Quire Sans" panose="020B05020404000200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Quire Sans" panose="020B0502040400020003" pitchFamily="34" charset="0"/>
                <a:ea typeface="+mn-ea"/>
                <a:cs typeface="Quire Sans" panose="020B05020404000200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Quire Sans" panose="020B0502040400020003" pitchFamily="34" charset="0"/>
                <a:ea typeface="+mn-ea"/>
                <a:cs typeface="Quire Sans" panose="020B05020404000200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Quire Sans" panose="020B0502040400020003" pitchFamily="34" charset="0"/>
                <a:ea typeface="+mn-ea"/>
                <a:cs typeface="Quire Sans" panose="020B05020404000200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rPr>
              <a:t>Visualizations</a:t>
            </a:r>
          </a:p>
        </p:txBody>
      </p:sp>
      <p:sp>
        <p:nvSpPr>
          <p:cNvPr id="3" name="TextBox 2">
            <a:extLst>
              <a:ext uri="{FF2B5EF4-FFF2-40B4-BE49-F238E27FC236}">
                <a16:creationId xmlns:a16="http://schemas.microsoft.com/office/drawing/2014/main" id="{B8C2A0B8-D3CC-29DF-A621-8C1EE170E2D5}"/>
              </a:ext>
            </a:extLst>
          </p:cNvPr>
          <p:cNvSpPr txBox="1"/>
          <p:nvPr/>
        </p:nvSpPr>
        <p:spPr>
          <a:xfrm>
            <a:off x="20782" y="138468"/>
            <a:ext cx="4207615" cy="646331"/>
          </a:xfrm>
          <a:prstGeom prst="rect">
            <a:avLst/>
          </a:prstGeom>
          <a:noFill/>
        </p:spPr>
        <p:txBody>
          <a:bodyPr wrap="square" rtlCol="0">
            <a:spAutoFit/>
          </a:bodyPr>
          <a:lstStyle/>
          <a:p>
            <a:r>
              <a:rPr lang="en-CA" sz="3600" b="1" dirty="0">
                <a:solidFill>
                  <a:schemeClr val="bg1"/>
                </a:solidFill>
                <a:highlight>
                  <a:srgbClr val="000000"/>
                </a:highlight>
              </a:rPr>
              <a:t>Project Stages</a:t>
            </a:r>
            <a:endParaRPr lang="en-CA" sz="3600" b="1" dirty="0">
              <a:highlight>
                <a:srgbClr val="000000"/>
              </a:highlight>
            </a:endParaRPr>
          </a:p>
        </p:txBody>
      </p:sp>
    </p:spTree>
    <p:extLst>
      <p:ext uri="{BB962C8B-B14F-4D97-AF65-F5344CB8AC3E}">
        <p14:creationId xmlns:p14="http://schemas.microsoft.com/office/powerpoint/2010/main" val="356775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D6FF-11E7-E6B8-28F7-4F7604C7DB6E}"/>
              </a:ext>
            </a:extLst>
          </p:cNvPr>
          <p:cNvSpPr>
            <a:spLocks noGrp="1"/>
          </p:cNvSpPr>
          <p:nvPr>
            <p:ph type="title"/>
          </p:nvPr>
        </p:nvSpPr>
        <p:spPr>
          <a:xfrm>
            <a:off x="695323" y="616581"/>
            <a:ext cx="2895941" cy="1230401"/>
          </a:xfrm>
        </p:spPr>
        <p:txBody>
          <a:bodyPr>
            <a:normAutofit/>
          </a:bodyPr>
          <a:lstStyle/>
          <a:p>
            <a:r>
              <a:rPr lang="en-CA" sz="2800" b="1" kern="1800" dirty="0">
                <a:effectLst/>
                <a:latin typeface="Segoe UI" panose="020B0502040204020203" pitchFamily="34" charset="0"/>
                <a:ea typeface="Times New Roman" panose="02020603050405020304" pitchFamily="18" charset="0"/>
                <a:cs typeface="Times New Roman" panose="02020603050405020304" pitchFamily="18" charset="0"/>
              </a:rPr>
              <a:t>ETL</a:t>
            </a:r>
            <a:br>
              <a:rPr lang="en-CA" sz="2800" b="1" kern="1800" dirty="0">
                <a:latin typeface="Segoe UI" panose="020B0502040204020203" pitchFamily="34" charset="0"/>
                <a:ea typeface="Times New Roman" panose="02020603050405020304" pitchFamily="18" charset="0"/>
                <a:cs typeface="Times New Roman" panose="02020603050405020304" pitchFamily="18" charset="0"/>
              </a:rPr>
            </a:br>
            <a:endParaRPr lang="en-CA" sz="2800" dirty="0"/>
          </a:p>
        </p:txBody>
      </p:sp>
      <p:sp>
        <p:nvSpPr>
          <p:cNvPr id="4" name="Oval 3">
            <a:extLst>
              <a:ext uri="{FF2B5EF4-FFF2-40B4-BE49-F238E27FC236}">
                <a16:creationId xmlns:a16="http://schemas.microsoft.com/office/drawing/2014/main" id="{FBFE741C-32B1-3C28-5F4F-6210A07430F6}"/>
              </a:ext>
            </a:extLst>
          </p:cNvPr>
          <p:cNvSpPr/>
          <p:nvPr/>
        </p:nvSpPr>
        <p:spPr>
          <a:xfrm>
            <a:off x="800101" y="2647339"/>
            <a:ext cx="2167789" cy="2170032"/>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5" name="Graphic 4" descr="Excavator with solid fill">
            <a:extLst>
              <a:ext uri="{FF2B5EF4-FFF2-40B4-BE49-F238E27FC236}">
                <a16:creationId xmlns:a16="http://schemas.microsoft.com/office/drawing/2014/main" id="{27067939-F478-943D-BD98-969548417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2915" y="3421831"/>
            <a:ext cx="1192620" cy="1192620"/>
          </a:xfrm>
          <a:prstGeom prst="rect">
            <a:avLst/>
          </a:prstGeom>
        </p:spPr>
      </p:pic>
      <p:sp>
        <p:nvSpPr>
          <p:cNvPr id="6" name="TextBox 5">
            <a:extLst>
              <a:ext uri="{FF2B5EF4-FFF2-40B4-BE49-F238E27FC236}">
                <a16:creationId xmlns:a16="http://schemas.microsoft.com/office/drawing/2014/main" id="{9CA6F34E-CD3B-0F2E-1150-206C116098FF}"/>
              </a:ext>
            </a:extLst>
          </p:cNvPr>
          <p:cNvSpPr txBox="1"/>
          <p:nvPr/>
        </p:nvSpPr>
        <p:spPr>
          <a:xfrm>
            <a:off x="1073307" y="3081462"/>
            <a:ext cx="1657283" cy="412421"/>
          </a:xfrm>
          <a:prstGeom prst="rect">
            <a:avLst/>
          </a:prstGeom>
          <a:solidFill>
            <a:schemeClr val="accent1">
              <a:lumMod val="40000"/>
              <a:lumOff val="60000"/>
            </a:schemeClr>
          </a:solidFill>
        </p:spPr>
        <p:txBody>
          <a:bodyPr wrap="square" rtlCol="0">
            <a:spAutoFit/>
          </a:bodyPr>
          <a:lstStyle/>
          <a:p>
            <a:pPr defTabSz="1188720">
              <a:spcAft>
                <a:spcPts val="600"/>
              </a:spcAft>
            </a:pPr>
            <a:r>
              <a:rPr lang="en-CA" sz="2080" kern="1200">
                <a:solidFill>
                  <a:schemeClr val="tx1"/>
                </a:solidFill>
                <a:latin typeface="+mn-lt"/>
                <a:ea typeface="+mn-ea"/>
                <a:cs typeface="+mn-cs"/>
              </a:rPr>
              <a:t>EXTRACT</a:t>
            </a:r>
            <a:endParaRPr lang="en-CA" sz="1600"/>
          </a:p>
        </p:txBody>
      </p:sp>
      <p:sp>
        <p:nvSpPr>
          <p:cNvPr id="7" name="Arrow: Right 6">
            <a:extLst>
              <a:ext uri="{FF2B5EF4-FFF2-40B4-BE49-F238E27FC236}">
                <a16:creationId xmlns:a16="http://schemas.microsoft.com/office/drawing/2014/main" id="{E9EC77A9-04F3-FC4F-D977-3BA7909D4AE1}"/>
              </a:ext>
            </a:extLst>
          </p:cNvPr>
          <p:cNvSpPr/>
          <p:nvPr/>
        </p:nvSpPr>
        <p:spPr>
          <a:xfrm>
            <a:off x="3147736" y="3428917"/>
            <a:ext cx="1291258" cy="690464"/>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59882EC9-D556-5B15-510B-0EFE63F16C88}"/>
              </a:ext>
            </a:extLst>
          </p:cNvPr>
          <p:cNvSpPr/>
          <p:nvPr/>
        </p:nvSpPr>
        <p:spPr>
          <a:xfrm>
            <a:off x="4503168" y="2754425"/>
            <a:ext cx="2167789" cy="186002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descr="Gears outline">
            <a:extLst>
              <a:ext uri="{FF2B5EF4-FFF2-40B4-BE49-F238E27FC236}">
                <a16:creationId xmlns:a16="http://schemas.microsoft.com/office/drawing/2014/main" id="{96C2AC54-BBBC-8189-96EF-23C9D14094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90753" y="3137106"/>
            <a:ext cx="1192620" cy="1192620"/>
          </a:xfrm>
          <a:prstGeom prst="rect">
            <a:avLst/>
          </a:prstGeom>
        </p:spPr>
      </p:pic>
      <p:sp>
        <p:nvSpPr>
          <p:cNvPr id="10" name="TextBox 9">
            <a:extLst>
              <a:ext uri="{FF2B5EF4-FFF2-40B4-BE49-F238E27FC236}">
                <a16:creationId xmlns:a16="http://schemas.microsoft.com/office/drawing/2014/main" id="{8FE501F2-D56D-27EB-3545-165D2082D77E}"/>
              </a:ext>
            </a:extLst>
          </p:cNvPr>
          <p:cNvSpPr txBox="1"/>
          <p:nvPr/>
        </p:nvSpPr>
        <p:spPr>
          <a:xfrm>
            <a:off x="4561401" y="2867021"/>
            <a:ext cx="2070649" cy="452432"/>
          </a:xfrm>
          <a:prstGeom prst="rect">
            <a:avLst/>
          </a:prstGeom>
          <a:noFill/>
        </p:spPr>
        <p:txBody>
          <a:bodyPr wrap="square" rtlCol="0">
            <a:spAutoFit/>
          </a:bodyPr>
          <a:lstStyle/>
          <a:p>
            <a:pPr algn="ctr" defTabSz="1188720">
              <a:spcAft>
                <a:spcPts val="600"/>
              </a:spcAft>
            </a:pPr>
            <a:r>
              <a:rPr lang="en-CA" sz="2340" kern="1200">
                <a:solidFill>
                  <a:schemeClr val="tx1"/>
                </a:solidFill>
                <a:latin typeface="+mn-lt"/>
                <a:ea typeface="+mn-ea"/>
                <a:cs typeface="+mn-cs"/>
              </a:rPr>
              <a:t>Transform</a:t>
            </a:r>
            <a:endParaRPr lang="en-CA"/>
          </a:p>
        </p:txBody>
      </p:sp>
      <p:sp>
        <p:nvSpPr>
          <p:cNvPr id="11" name="Arrow: Right 10">
            <a:extLst>
              <a:ext uri="{FF2B5EF4-FFF2-40B4-BE49-F238E27FC236}">
                <a16:creationId xmlns:a16="http://schemas.microsoft.com/office/drawing/2014/main" id="{D13840B1-315F-BB52-A31E-5633571A9039}"/>
              </a:ext>
            </a:extLst>
          </p:cNvPr>
          <p:cNvSpPr/>
          <p:nvPr/>
        </p:nvSpPr>
        <p:spPr>
          <a:xfrm>
            <a:off x="6792662" y="3287672"/>
            <a:ext cx="1291258" cy="690464"/>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B37BD71F-C303-A524-CBA2-E06F5E2FD298}"/>
              </a:ext>
            </a:extLst>
          </p:cNvPr>
          <p:cNvSpPr/>
          <p:nvPr/>
        </p:nvSpPr>
        <p:spPr>
          <a:xfrm>
            <a:off x="8205625" y="2384200"/>
            <a:ext cx="2167789" cy="2170032"/>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TextBox 12">
            <a:extLst>
              <a:ext uri="{FF2B5EF4-FFF2-40B4-BE49-F238E27FC236}">
                <a16:creationId xmlns:a16="http://schemas.microsoft.com/office/drawing/2014/main" id="{50BDDFF1-7674-127D-7804-BDBFAF4988C9}"/>
              </a:ext>
            </a:extLst>
          </p:cNvPr>
          <p:cNvSpPr txBox="1"/>
          <p:nvPr/>
        </p:nvSpPr>
        <p:spPr>
          <a:xfrm>
            <a:off x="8541889" y="2818120"/>
            <a:ext cx="1591655" cy="412421"/>
          </a:xfrm>
          <a:prstGeom prst="rect">
            <a:avLst/>
          </a:prstGeom>
          <a:noFill/>
        </p:spPr>
        <p:txBody>
          <a:bodyPr wrap="square" rtlCol="0">
            <a:spAutoFit/>
          </a:bodyPr>
          <a:lstStyle/>
          <a:p>
            <a:pPr algn="ctr" defTabSz="1188720">
              <a:spcAft>
                <a:spcPts val="600"/>
              </a:spcAft>
            </a:pPr>
            <a:r>
              <a:rPr lang="en-CA" sz="2080" kern="1200">
                <a:solidFill>
                  <a:schemeClr val="tx1"/>
                </a:solidFill>
                <a:latin typeface="+mn-lt"/>
                <a:ea typeface="+mn-ea"/>
                <a:cs typeface="+mn-cs"/>
              </a:rPr>
              <a:t>LOAD</a:t>
            </a:r>
            <a:endParaRPr lang="en-CA" sz="1600"/>
          </a:p>
        </p:txBody>
      </p:sp>
      <p:pic>
        <p:nvPicPr>
          <p:cNvPr id="14" name="Graphic 13" descr="Database with solid fill">
            <a:extLst>
              <a:ext uri="{FF2B5EF4-FFF2-40B4-BE49-F238E27FC236}">
                <a16:creationId xmlns:a16="http://schemas.microsoft.com/office/drawing/2014/main" id="{4B521E46-D270-C413-C1D9-29E0CEA65A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93209" y="3141543"/>
            <a:ext cx="1192620" cy="1192620"/>
          </a:xfrm>
          <a:prstGeom prst="rect">
            <a:avLst/>
          </a:prstGeom>
        </p:spPr>
      </p:pic>
      <p:sp>
        <p:nvSpPr>
          <p:cNvPr id="15" name="TextBox 14">
            <a:extLst>
              <a:ext uri="{FF2B5EF4-FFF2-40B4-BE49-F238E27FC236}">
                <a16:creationId xmlns:a16="http://schemas.microsoft.com/office/drawing/2014/main" id="{FFF9A7B0-C933-B097-B2BC-6CC6AC93BDF1}"/>
              </a:ext>
            </a:extLst>
          </p:cNvPr>
          <p:cNvSpPr txBox="1"/>
          <p:nvPr/>
        </p:nvSpPr>
        <p:spPr>
          <a:xfrm>
            <a:off x="4608996" y="4712750"/>
            <a:ext cx="2278548" cy="1326517"/>
          </a:xfrm>
          <a:prstGeom prst="rect">
            <a:avLst/>
          </a:prstGeom>
          <a:noFill/>
        </p:spPr>
        <p:txBody>
          <a:bodyPr wrap="square" rtlCol="0">
            <a:spAutoFit/>
          </a:bodyPr>
          <a:lstStyle/>
          <a:p>
            <a:pPr defTabSz="1188720">
              <a:spcAft>
                <a:spcPts val="600"/>
              </a:spcAft>
            </a:pPr>
            <a:r>
              <a:rPr lang="en-CA" sz="2340" kern="1200" dirty="0">
                <a:solidFill>
                  <a:schemeClr val="tx1"/>
                </a:solidFill>
                <a:latin typeface="+mn-lt"/>
                <a:ea typeface="+mn-ea"/>
                <a:cs typeface="+mn-cs"/>
              </a:rPr>
              <a:t>Data Clean</a:t>
            </a:r>
          </a:p>
          <a:p>
            <a:pPr defTabSz="1188720">
              <a:spcAft>
                <a:spcPts val="600"/>
              </a:spcAft>
            </a:pPr>
            <a:r>
              <a:rPr lang="en-CA" sz="2340" kern="1200" dirty="0">
                <a:solidFill>
                  <a:schemeClr val="tx1"/>
                </a:solidFill>
                <a:latin typeface="+mn-lt"/>
                <a:ea typeface="+mn-ea"/>
                <a:cs typeface="+mn-cs"/>
              </a:rPr>
              <a:t>Filter</a:t>
            </a:r>
          </a:p>
          <a:p>
            <a:pPr defTabSz="1188720">
              <a:spcAft>
                <a:spcPts val="600"/>
              </a:spcAft>
            </a:pPr>
            <a:r>
              <a:rPr lang="en-CA" sz="2340" kern="1200" dirty="0">
                <a:solidFill>
                  <a:schemeClr val="tx1"/>
                </a:solidFill>
                <a:latin typeface="+mn-lt"/>
                <a:ea typeface="+mn-ea"/>
                <a:cs typeface="+mn-cs"/>
              </a:rPr>
              <a:t>Summarize</a:t>
            </a:r>
            <a:endParaRPr lang="en-CA" dirty="0"/>
          </a:p>
        </p:txBody>
      </p:sp>
      <p:sp>
        <p:nvSpPr>
          <p:cNvPr id="16" name="TextBox 15">
            <a:extLst>
              <a:ext uri="{FF2B5EF4-FFF2-40B4-BE49-F238E27FC236}">
                <a16:creationId xmlns:a16="http://schemas.microsoft.com/office/drawing/2014/main" id="{8F2CDFC4-DFE8-1818-4734-D54680AFAB59}"/>
              </a:ext>
            </a:extLst>
          </p:cNvPr>
          <p:cNvSpPr txBox="1"/>
          <p:nvPr/>
        </p:nvSpPr>
        <p:spPr>
          <a:xfrm>
            <a:off x="8541889" y="4817371"/>
            <a:ext cx="2850012" cy="806375"/>
          </a:xfrm>
          <a:prstGeom prst="rect">
            <a:avLst/>
          </a:prstGeom>
          <a:noFill/>
        </p:spPr>
        <p:txBody>
          <a:bodyPr wrap="square" rtlCol="0">
            <a:spAutoFit/>
          </a:bodyPr>
          <a:lstStyle/>
          <a:p>
            <a:pPr defTabSz="1188720">
              <a:spcAft>
                <a:spcPts val="600"/>
              </a:spcAft>
            </a:pPr>
            <a:r>
              <a:rPr lang="en-CA" sz="2340" kern="1200">
                <a:solidFill>
                  <a:schemeClr val="tx1"/>
                </a:solidFill>
                <a:latin typeface="+mn-lt"/>
                <a:ea typeface="+mn-ea"/>
                <a:cs typeface="+mn-cs"/>
              </a:rPr>
              <a:t>PostgreSQL</a:t>
            </a:r>
          </a:p>
          <a:p>
            <a:pPr>
              <a:spcAft>
                <a:spcPts val="600"/>
              </a:spcAft>
            </a:pPr>
            <a:endParaRPr lang="en-CA"/>
          </a:p>
        </p:txBody>
      </p:sp>
      <p:sp>
        <p:nvSpPr>
          <p:cNvPr id="17" name="Text Placeholder 2">
            <a:extLst>
              <a:ext uri="{FF2B5EF4-FFF2-40B4-BE49-F238E27FC236}">
                <a16:creationId xmlns:a16="http://schemas.microsoft.com/office/drawing/2014/main" id="{3DDE13FD-966E-1F99-8B51-1ADEE82A04E9}"/>
              </a:ext>
            </a:extLst>
          </p:cNvPr>
          <p:cNvSpPr txBox="1">
            <a:spLocks/>
          </p:cNvSpPr>
          <p:nvPr/>
        </p:nvSpPr>
        <p:spPr>
          <a:xfrm>
            <a:off x="1073307" y="4954820"/>
            <a:ext cx="2473109" cy="8239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600" dirty="0">
                <a:hlinkClick r:id="rId8">
                  <a:extLst>
                    <a:ext uri="{A12FA001-AC4F-418D-AE19-62706E023703}">
                      <ahyp:hlinkClr xmlns:ahyp="http://schemas.microsoft.com/office/drawing/2018/hyperlinkcolor" val="tx"/>
                    </a:ext>
                  </a:extLst>
                </a:hlinkClick>
              </a:rPr>
              <a:t>NOAA.GOV API</a:t>
            </a:r>
            <a:endParaRPr lang="en-US" altLang="zh-CN" sz="1600" dirty="0"/>
          </a:p>
          <a:p>
            <a:endParaRPr lang="en-US" altLang="zh-CN" sz="1600" dirty="0">
              <a:solidFill>
                <a:schemeClr val="accent2">
                  <a:lumMod val="60000"/>
                  <a:lumOff val="40000"/>
                </a:schemeClr>
              </a:solidFill>
            </a:endParaRPr>
          </a:p>
          <a:p>
            <a:endParaRPr lang="en-US" altLang="zh-CN" sz="1600" dirty="0">
              <a:solidFill>
                <a:schemeClr val="accent2">
                  <a:lumMod val="60000"/>
                  <a:lumOff val="40000"/>
                </a:schemeClr>
              </a:solidFill>
            </a:endParaRPr>
          </a:p>
        </p:txBody>
      </p:sp>
    </p:spTree>
    <p:extLst>
      <p:ext uri="{BB962C8B-B14F-4D97-AF65-F5344CB8AC3E}">
        <p14:creationId xmlns:p14="http://schemas.microsoft.com/office/powerpoint/2010/main" val="142766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4869010-5076-45B3-A86F-F6648A8292B5}"/>
              </a:ext>
            </a:extLst>
          </p:cNvPr>
          <p:cNvSpPr>
            <a:spLocks noGrp="1"/>
          </p:cNvSpPr>
          <p:nvPr>
            <p:ph type="title"/>
          </p:nvPr>
        </p:nvSpPr>
        <p:spPr>
          <a:xfrm>
            <a:off x="1154954" y="973668"/>
            <a:ext cx="8761413" cy="706964"/>
          </a:xfrm>
        </p:spPr>
        <p:txBody>
          <a:bodyPr>
            <a:normAutofit/>
          </a:bodyPr>
          <a:lstStyle/>
          <a:p>
            <a:r>
              <a:rPr lang="en-CA" b="1" kern="1800">
                <a:solidFill>
                  <a:srgbClr val="FFFFFF"/>
                </a:solidFill>
                <a:latin typeface="Segoe UI" panose="020B0502040204020203" pitchFamily="34" charset="0"/>
                <a:cs typeface="Times New Roman" panose="02020603050405020304" pitchFamily="18" charset="0"/>
              </a:rPr>
              <a:t>EDA (exploratory Data analysis) </a:t>
            </a:r>
            <a:endParaRPr lang="en-CA">
              <a:solidFill>
                <a:srgbClr val="FFFFFF"/>
              </a:solidFill>
            </a:endParaRPr>
          </a:p>
        </p:txBody>
      </p:sp>
      <p:sp>
        <p:nvSpPr>
          <p:cNvPr id="18"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9" name="Content Placeholder 2">
            <a:extLst>
              <a:ext uri="{FF2B5EF4-FFF2-40B4-BE49-F238E27FC236}">
                <a16:creationId xmlns:a16="http://schemas.microsoft.com/office/drawing/2014/main" id="{C8227035-4E89-8394-34B5-A52F88FB107F}"/>
              </a:ext>
            </a:extLst>
          </p:cNvPr>
          <p:cNvGraphicFramePr>
            <a:graphicFrameLocks noGrp="1"/>
          </p:cNvGraphicFramePr>
          <p:nvPr>
            <p:ph idx="1"/>
            <p:extLst>
              <p:ext uri="{D42A27DB-BD31-4B8C-83A1-F6EECF244321}">
                <p14:modId xmlns:p14="http://schemas.microsoft.com/office/powerpoint/2010/main" val="127965501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090321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4"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4DC5DC-C5B2-7FE5-E449-DA8C1EDA8845}"/>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Feature Analysis (Calculate correlation):</a:t>
            </a:r>
            <a:br>
              <a:rPr lang="en-US" sz="3400" b="0" i="0" kern="1200">
                <a:solidFill>
                  <a:srgbClr val="EBEBEB"/>
                </a:solidFill>
                <a:latin typeface="+mj-lt"/>
                <a:ea typeface="+mj-ea"/>
                <a:cs typeface="+mj-cs"/>
              </a:rPr>
            </a:br>
            <a:br>
              <a:rPr lang="en-US" sz="3400" b="0" i="0" kern="1200">
                <a:solidFill>
                  <a:srgbClr val="EBEBEB"/>
                </a:solidFill>
                <a:latin typeface="+mj-lt"/>
                <a:ea typeface="+mj-ea"/>
                <a:cs typeface="+mj-cs"/>
              </a:rPr>
            </a:br>
            <a:endParaRPr lang="en-US" sz="3400" b="0" i="0" kern="1200">
              <a:solidFill>
                <a:srgbClr val="EBEBEB"/>
              </a:solidFill>
              <a:latin typeface="+mj-lt"/>
              <a:ea typeface="+mj-ea"/>
              <a:cs typeface="+mj-cs"/>
            </a:endParaRPr>
          </a:p>
        </p:txBody>
      </p:sp>
      <p:grpSp>
        <p:nvGrpSpPr>
          <p:cNvPr id="35" name="Group 2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0" name="Rectangle 2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descr="A picture containing text, screenshot, square, number&#10;&#10;Description automatically generated">
            <a:extLst>
              <a:ext uri="{FF2B5EF4-FFF2-40B4-BE49-F238E27FC236}">
                <a16:creationId xmlns:a16="http://schemas.microsoft.com/office/drawing/2014/main" id="{B80E1624-4FC4-629C-0051-B1A9A4D3E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29" y="225290"/>
            <a:ext cx="7161543" cy="6230543"/>
          </a:xfrm>
          <a:prstGeom prst="rect">
            <a:avLst/>
          </a:prstGeom>
        </p:spPr>
      </p:pic>
    </p:spTree>
    <p:extLst>
      <p:ext uri="{BB962C8B-B14F-4D97-AF65-F5344CB8AC3E}">
        <p14:creationId xmlns:p14="http://schemas.microsoft.com/office/powerpoint/2010/main" val="250258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BDB6-6073-04D1-E783-058154911A0F}"/>
              </a:ext>
            </a:extLst>
          </p:cNvPr>
          <p:cNvSpPr>
            <a:spLocks noGrp="1"/>
          </p:cNvSpPr>
          <p:nvPr>
            <p:ph type="title"/>
          </p:nvPr>
        </p:nvSpPr>
        <p:spPr/>
        <p:txBody>
          <a:bodyPr/>
          <a:lstStyle/>
          <a:p>
            <a:r>
              <a:rPr lang="en-US" sz="3600" dirty="0">
                <a:solidFill>
                  <a:schemeClr val="bg1"/>
                </a:solidFill>
                <a:effectLst>
                  <a:outerShdw blurRad="38100" dist="38100" dir="2700000" algn="tl">
                    <a:srgbClr val="000000">
                      <a:alpha val="43137"/>
                    </a:srgbClr>
                  </a:outerShdw>
                </a:effectLst>
                <a:latin typeface="Arial Black" panose="020B0A04020102020204" pitchFamily="34" charset="0"/>
              </a:rPr>
              <a:t>Machine Learning</a:t>
            </a:r>
            <a:br>
              <a:rPr lang="en-US" sz="3600" dirty="0">
                <a:solidFill>
                  <a:schemeClr val="bg1"/>
                </a:solidFill>
                <a:effectLst>
                  <a:outerShdw blurRad="38100" dist="38100" dir="2700000" algn="tl">
                    <a:srgbClr val="000000">
                      <a:alpha val="43137"/>
                    </a:srgbClr>
                  </a:outerShdw>
                </a:effectLst>
                <a:latin typeface="Arial Black" panose="020B0A04020102020204" pitchFamily="34" charset="0"/>
              </a:rPr>
            </a:br>
            <a:endParaRPr lang="en-CA" dirty="0"/>
          </a:p>
        </p:txBody>
      </p:sp>
      <p:sp>
        <p:nvSpPr>
          <p:cNvPr id="4" name="Content Placeholder 3">
            <a:extLst>
              <a:ext uri="{FF2B5EF4-FFF2-40B4-BE49-F238E27FC236}">
                <a16:creationId xmlns:a16="http://schemas.microsoft.com/office/drawing/2014/main" id="{A9E438E1-0136-50C2-5C63-7E746A71ECC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43135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7" name="Freeform: Shape 26">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D8A277B-C6B4-54AF-08A1-AD847006F953}"/>
              </a:ext>
            </a:extLst>
          </p:cNvPr>
          <p:cNvSpPr>
            <a:spLocks noGrp="1"/>
          </p:cNvSpPr>
          <p:nvPr>
            <p:ph type="title"/>
          </p:nvPr>
        </p:nvSpPr>
        <p:spPr>
          <a:xfrm>
            <a:off x="1154955" y="973668"/>
            <a:ext cx="2942210" cy="1020232"/>
          </a:xfrm>
        </p:spPr>
        <p:txBody>
          <a:bodyPr vert="horz" lIns="91440" tIns="45720" rIns="91440" bIns="45720" rtlCol="0">
            <a:normAutofit/>
          </a:bodyPr>
          <a:lstStyle/>
          <a:p>
            <a:pPr>
              <a:lnSpc>
                <a:spcPct val="90000"/>
              </a:lnSpc>
            </a:pPr>
            <a:r>
              <a:rPr lang="en-US" sz="3300" b="0" i="0" kern="1200">
                <a:solidFill>
                  <a:schemeClr val="tx1"/>
                </a:solidFill>
                <a:effectLst>
                  <a:outerShdw blurRad="38100" dist="38100" dir="2700000" algn="tl">
                    <a:srgbClr val="000000">
                      <a:alpha val="43137"/>
                    </a:srgbClr>
                  </a:outerShdw>
                </a:effectLst>
                <a:latin typeface="+mj-lt"/>
                <a:ea typeface="+mj-ea"/>
                <a:cs typeface="+mj-cs"/>
              </a:rPr>
              <a:t>Machine Learning</a:t>
            </a:r>
            <a:endParaRPr lang="en-US" sz="3300" b="0" i="0" kern="1200">
              <a:solidFill>
                <a:schemeClr val="tx1"/>
              </a:solidFill>
              <a:latin typeface="+mj-lt"/>
              <a:ea typeface="+mj-ea"/>
              <a:cs typeface="+mj-cs"/>
            </a:endParaRPr>
          </a:p>
        </p:txBody>
      </p:sp>
      <p:sp>
        <p:nvSpPr>
          <p:cNvPr id="31" name="Rectangle 30">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picture containing text, screenshot, font, line&#10;&#10;Description automatically generated">
            <a:extLst>
              <a:ext uri="{FF2B5EF4-FFF2-40B4-BE49-F238E27FC236}">
                <a16:creationId xmlns:a16="http://schemas.microsoft.com/office/drawing/2014/main" id="{56078E4E-BD2D-4C62-DAA5-F554C4F4BE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5174" y="400577"/>
            <a:ext cx="5273671" cy="1364385"/>
          </a:xfrm>
        </p:spPr>
      </p:pic>
      <p:sp>
        <p:nvSpPr>
          <p:cNvPr id="37"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5" name="Content Placeholder 4" descr="A screenshot of a computer code&#10;&#10;Description automatically generated with medium confidence">
            <a:extLst>
              <a:ext uri="{FF2B5EF4-FFF2-40B4-BE49-F238E27FC236}">
                <a16:creationId xmlns:a16="http://schemas.microsoft.com/office/drawing/2014/main" id="{DA8BE246-324F-4603-0E6D-C00391A2950E}"/>
              </a:ext>
            </a:extLst>
          </p:cNvPr>
          <p:cNvPicPr>
            <a:picLocks noChangeAspect="1"/>
          </p:cNvPicPr>
          <p:nvPr/>
        </p:nvPicPr>
        <p:blipFill rotWithShape="1">
          <a:blip r:embed="rId3">
            <a:extLst>
              <a:ext uri="{28A0092B-C50C-407E-A947-70E740481C1C}">
                <a14:useLocalDpi xmlns:a14="http://schemas.microsoft.com/office/drawing/2010/main" val="0"/>
              </a:ext>
            </a:extLst>
          </a:blip>
          <a:srcRect r="33048"/>
          <a:stretch/>
        </p:blipFill>
        <p:spPr>
          <a:xfrm>
            <a:off x="4945174" y="1257078"/>
            <a:ext cx="6434189" cy="4782145"/>
          </a:xfrm>
          <a:prstGeom prst="rect">
            <a:avLst/>
          </a:prstGeom>
        </p:spPr>
      </p:pic>
    </p:spTree>
    <p:extLst>
      <p:ext uri="{BB962C8B-B14F-4D97-AF65-F5344CB8AC3E}">
        <p14:creationId xmlns:p14="http://schemas.microsoft.com/office/powerpoint/2010/main" val="136622235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BDB6-6073-04D1-E783-058154911A0F}"/>
              </a:ext>
            </a:extLst>
          </p:cNvPr>
          <p:cNvSpPr>
            <a:spLocks noGrp="1"/>
          </p:cNvSpPr>
          <p:nvPr>
            <p:ph type="title"/>
          </p:nvPr>
        </p:nvSpPr>
        <p:spPr/>
        <p:txBody>
          <a:bodyPr/>
          <a:lstStyle/>
          <a:p>
            <a:r>
              <a:rPr lang="en-US" sz="3600" dirty="0">
                <a:solidFill>
                  <a:schemeClr val="bg1"/>
                </a:solidFill>
                <a:effectLst>
                  <a:outerShdw blurRad="38100" dist="38100" dir="2700000" algn="tl">
                    <a:srgbClr val="000000">
                      <a:alpha val="43137"/>
                    </a:srgbClr>
                  </a:outerShdw>
                </a:effectLst>
                <a:latin typeface="Arial Black" panose="020B0A04020102020204" pitchFamily="34" charset="0"/>
              </a:rPr>
              <a:t>Machine Learning</a:t>
            </a:r>
            <a:br>
              <a:rPr lang="en-US" sz="3600" dirty="0">
                <a:solidFill>
                  <a:schemeClr val="bg1"/>
                </a:solidFill>
                <a:effectLst>
                  <a:outerShdw blurRad="38100" dist="38100" dir="2700000" algn="tl">
                    <a:srgbClr val="000000">
                      <a:alpha val="43137"/>
                    </a:srgbClr>
                  </a:outerShdw>
                </a:effectLst>
                <a:latin typeface="Arial Black" panose="020B0A04020102020204" pitchFamily="34" charset="0"/>
              </a:rPr>
            </a:br>
            <a:endParaRPr lang="en-CA" dirty="0"/>
          </a:p>
        </p:txBody>
      </p:sp>
      <p:pic>
        <p:nvPicPr>
          <p:cNvPr id="5" name="Content Placeholder 4" descr="A graph with red and blue lines&#10;&#10;Description automatically generated with low confidence">
            <a:extLst>
              <a:ext uri="{FF2B5EF4-FFF2-40B4-BE49-F238E27FC236}">
                <a16:creationId xmlns:a16="http://schemas.microsoft.com/office/drawing/2014/main" id="{EC67833C-2BC2-8B1C-5A50-34F34FE7F9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0542" y="2767359"/>
            <a:ext cx="4566096" cy="3416300"/>
          </a:xfrm>
        </p:spPr>
      </p:pic>
      <p:pic>
        <p:nvPicPr>
          <p:cNvPr id="7" name="Picture 6" descr="A screenshot of a computer&#10;&#10;Description automatically generated with medium confidence">
            <a:extLst>
              <a:ext uri="{FF2B5EF4-FFF2-40B4-BE49-F238E27FC236}">
                <a16:creationId xmlns:a16="http://schemas.microsoft.com/office/drawing/2014/main" id="{719E07E6-E76A-F2FB-1651-51896D86F2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77" y="2956930"/>
            <a:ext cx="5733811" cy="2817646"/>
          </a:xfrm>
          <a:prstGeom prst="rect">
            <a:avLst/>
          </a:prstGeom>
        </p:spPr>
      </p:pic>
    </p:spTree>
    <p:extLst>
      <p:ext uri="{BB962C8B-B14F-4D97-AF65-F5344CB8AC3E}">
        <p14:creationId xmlns:p14="http://schemas.microsoft.com/office/powerpoint/2010/main" val="31563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202</TotalTime>
  <Words>626</Words>
  <Application>Microsoft Office PowerPoint</Application>
  <PresentationFormat>Widescreen</PresentationFormat>
  <Paragraphs>77</Paragraphs>
  <Slides>12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Slack-Lato</vt:lpstr>
      <vt:lpstr>Söhne</vt:lpstr>
      <vt:lpstr>Arial</vt:lpstr>
      <vt:lpstr>Arial Black</vt:lpstr>
      <vt:lpstr>Avenir Next LT Pro</vt:lpstr>
      <vt:lpstr>Calibri</vt:lpstr>
      <vt:lpstr>Century Gothic</vt:lpstr>
      <vt:lpstr>Segoe UI</vt:lpstr>
      <vt:lpstr>Wingdings 3</vt:lpstr>
      <vt:lpstr>Ion Boardroom</vt:lpstr>
      <vt:lpstr>Precipitation prediction （NOAA JFK STATION) Project 4 Machine learning  Group Member Names: Daniel Marquez, Peiran (Diana) Cao ,Lailah Libay University of Toronto – data analytics    </vt:lpstr>
      <vt:lpstr>About the project</vt:lpstr>
      <vt:lpstr>Slide 1</vt:lpstr>
      <vt:lpstr>ETL </vt:lpstr>
      <vt:lpstr>EDA (exploratory Data analysis) </vt:lpstr>
      <vt:lpstr>Feature Analysis (Calculate correlation):  </vt:lpstr>
      <vt:lpstr>Machine Learning </vt:lpstr>
      <vt:lpstr>Machine Learning</vt:lpstr>
      <vt:lpstr>Machine Learning </vt:lpstr>
      <vt:lpstr>Visualizations (Tableau)</vt:lpstr>
      <vt:lpstr>QUESTION TIME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Project</dc:title>
  <dc:creator>Cao Diana</dc:creator>
  <cp:lastModifiedBy>Cao Diana</cp:lastModifiedBy>
  <cp:revision>2</cp:revision>
  <dcterms:created xsi:type="dcterms:W3CDTF">2023-06-12T00:48:25Z</dcterms:created>
  <dcterms:modified xsi:type="dcterms:W3CDTF">2023-06-12T04:14:56Z</dcterms:modified>
</cp:coreProperties>
</file>