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2" r:id="rId2"/>
  </p:sldIdLst>
  <p:sldSz cx="21386800" cy="30279975"/>
  <p:notesSz cx="14663738" cy="20926425"/>
  <p:defaultTextStyle>
    <a:defPPr>
      <a:defRPr lang="en-GB"/>
    </a:defPPr>
    <a:lvl1pPr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1pPr>
    <a:lvl2pPr marL="646113" indent="-188913"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2pPr>
    <a:lvl3pPr marL="1293813" indent="-379413"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3pPr>
    <a:lvl4pPr marL="1939925" indent="-568325"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4pPr>
    <a:lvl5pPr marL="2587625" indent="-758825"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5pPr>
    <a:lvl6pPr marL="2286000" algn="l" defTabSz="914400" rtl="0" eaLnBrk="1" latinLnBrk="0" hangingPunct="1">
      <a:defRPr sz="3400" kern="1200">
        <a:solidFill>
          <a:schemeClr val="tx1"/>
        </a:solidFill>
        <a:latin typeface="Times New Roman" panose="02020603050405020304" pitchFamily="18" charset="0"/>
        <a:ea typeface="+mn-ea"/>
        <a:cs typeface="Gothic" charset="0"/>
      </a:defRPr>
    </a:lvl6pPr>
    <a:lvl7pPr marL="2743200" algn="l" defTabSz="914400" rtl="0" eaLnBrk="1" latinLnBrk="0" hangingPunct="1">
      <a:defRPr sz="3400" kern="1200">
        <a:solidFill>
          <a:schemeClr val="tx1"/>
        </a:solidFill>
        <a:latin typeface="Times New Roman" panose="02020603050405020304" pitchFamily="18" charset="0"/>
        <a:ea typeface="+mn-ea"/>
        <a:cs typeface="Gothic" charset="0"/>
      </a:defRPr>
    </a:lvl7pPr>
    <a:lvl8pPr marL="3200400" algn="l" defTabSz="914400" rtl="0" eaLnBrk="1" latinLnBrk="0" hangingPunct="1">
      <a:defRPr sz="3400" kern="1200">
        <a:solidFill>
          <a:schemeClr val="tx1"/>
        </a:solidFill>
        <a:latin typeface="Times New Roman" panose="02020603050405020304" pitchFamily="18" charset="0"/>
        <a:ea typeface="+mn-ea"/>
        <a:cs typeface="Gothic" charset="0"/>
      </a:defRPr>
    </a:lvl8pPr>
    <a:lvl9pPr marL="3657600" algn="l" defTabSz="914400" rtl="0" eaLnBrk="1" latinLnBrk="0" hangingPunct="1">
      <a:defRPr sz="3400" kern="1200">
        <a:solidFill>
          <a:schemeClr val="tx1"/>
        </a:solidFill>
        <a:latin typeface="Times New Roman" panose="02020603050405020304" pitchFamily="18" charset="0"/>
        <a:ea typeface="+mn-ea"/>
        <a:cs typeface="Gothic" charset="0"/>
      </a:defRPr>
    </a:lvl9pPr>
  </p:defaultTextStyle>
  <p:extLst>
    <p:ext uri="{EFAFB233-063F-42B5-8137-9DF3F51BA10A}">
      <p15:sldGuideLst xmlns:p15="http://schemas.microsoft.com/office/powerpoint/2012/main">
        <p15:guide id="1" orient="horz" pos="5368">
          <p15:clr>
            <a:srgbClr val="A4A3A4"/>
          </p15:clr>
        </p15:guide>
        <p15:guide id="2" orient="horz" pos="21996">
          <p15:clr>
            <a:srgbClr val="A4A3A4"/>
          </p15:clr>
        </p15:guide>
        <p15:guide id="3" orient="horz" pos="-429">
          <p15:clr>
            <a:srgbClr val="A4A3A4"/>
          </p15:clr>
        </p15:guide>
        <p15:guide id="4" orient="horz" pos="18416">
          <p15:clr>
            <a:srgbClr val="A4A3A4"/>
          </p15:clr>
        </p15:guide>
        <p15:guide id="5" orient="horz" pos="2175">
          <p15:clr>
            <a:srgbClr val="A4A3A4"/>
          </p15:clr>
        </p15:guide>
        <p15:guide id="6" orient="horz" pos="17600">
          <p15:clr>
            <a:srgbClr val="A4A3A4"/>
          </p15:clr>
        </p15:guide>
        <p15:guide id="7" pos="12693">
          <p15:clr>
            <a:srgbClr val="A4A3A4"/>
          </p15:clr>
        </p15:guide>
        <p15:guide id="8" pos="7602">
          <p15:clr>
            <a:srgbClr val="A4A3A4"/>
          </p15:clr>
        </p15:guide>
        <p15:guide id="9" pos="6923">
          <p15:clr>
            <a:srgbClr val="A4A3A4"/>
          </p15:clr>
        </p15:guide>
        <p15:guide id="10" pos="1833">
          <p15:clr>
            <a:srgbClr val="A4A3A4"/>
          </p15:clr>
        </p15:guide>
        <p15:guide id="11" pos="679">
          <p15:clr>
            <a:srgbClr val="A4A3A4"/>
          </p15:clr>
        </p15:guide>
      </p15:sldGuideLst>
    </p:ext>
    <p:ext uri="{2D200454-40CA-4A62-9FC3-DE9A4176ACB9}">
      <p15:notesGuideLst xmlns:p15="http://schemas.microsoft.com/office/powerpoint/2012/main">
        <p15:guide id="1" orient="horz" pos="5637">
          <p15:clr>
            <a:srgbClr val="A4A3A4"/>
          </p15:clr>
        </p15:guide>
        <p15:guide id="2" pos="419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HB Bibliothe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8400"/>
    <a:srgbClr val="00A4C1"/>
    <a:srgbClr val="07B4E2"/>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9645" autoAdjust="0"/>
  </p:normalViewPr>
  <p:slideViewPr>
    <p:cSldViewPr>
      <p:cViewPr>
        <p:scale>
          <a:sx n="50" d="100"/>
          <a:sy n="50" d="100"/>
        </p:scale>
        <p:origin x="246" y="-5874"/>
      </p:cViewPr>
      <p:guideLst>
        <p:guide orient="horz" pos="5368"/>
        <p:guide orient="horz" pos="21996"/>
        <p:guide orient="horz" pos="-429"/>
        <p:guide orient="horz" pos="18416"/>
        <p:guide orient="horz" pos="2175"/>
        <p:guide orient="horz" pos="17600"/>
        <p:guide pos="12693"/>
        <p:guide pos="7602"/>
        <p:guide pos="6923"/>
        <p:guide pos="1833"/>
        <p:guide pos="679"/>
      </p:guideLst>
    </p:cSldViewPr>
  </p:slideViewPr>
  <p:outlineViewPr>
    <p:cViewPr>
      <p:scale>
        <a:sx n="33" d="100"/>
        <a:sy n="33" d="1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5637"/>
        <p:guide pos="4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noTextEdit="1"/>
          </p:cNvSpPr>
          <p:nvPr>
            <p:ph type="sldImg"/>
          </p:nvPr>
        </p:nvSpPr>
        <p:spPr bwMode="auto">
          <a:xfrm>
            <a:off x="4773613" y="2009775"/>
            <a:ext cx="5116512" cy="7243763"/>
          </a:xfrm>
          <a:prstGeom prst="rect">
            <a:avLst/>
          </a:prstGeom>
          <a:solidFill>
            <a:srgbClr val="FFFFFF"/>
          </a:solidFill>
          <a:ln w="9525">
            <a:solidFill>
              <a:srgbClr val="000000"/>
            </a:solidFill>
            <a:miter lim="800000"/>
            <a:headEnd/>
            <a:tailEnd/>
          </a:ln>
        </p:spPr>
      </p:sp>
      <p:sp>
        <p:nvSpPr>
          <p:cNvPr id="2" name="Rectangle 2"/>
          <p:cNvSpPr txBox="1">
            <a:spLocks noGrp="1" noChangeArrowheads="1"/>
          </p:cNvSpPr>
          <p:nvPr>
            <p:ph type="body" idx="1"/>
          </p:nvPr>
        </p:nvSpPr>
        <p:spPr bwMode="auto">
          <a:xfrm>
            <a:off x="2270125" y="9955213"/>
            <a:ext cx="10136188" cy="80406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noProof="0"/>
          </a:p>
        </p:txBody>
      </p:sp>
    </p:spTree>
  </p:cSld>
  <p:clrMap bg1="lt1" tx1="dk1" bg2="lt2" tx2="dk2" accent1="accent1" accent2="accent2" accent3="accent3" accent4="accent4" accent5="accent5" accent6="accent6" hlink="hlink" folHlink="folHlink"/>
  <p:notesStyle>
    <a:lvl1pPr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1pPr>
    <a:lvl2pPr marL="1050925" indent="-403225"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2pPr>
    <a:lvl3pPr marL="1616075"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3pPr>
    <a:lvl4pPr marL="2263775"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4pPr>
    <a:lvl5pPr marL="2909888"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5pPr>
    <a:lvl6pPr marL="3234690" algn="l" defTabSz="1293876" rtl="0" eaLnBrk="1" latinLnBrk="0" hangingPunct="1">
      <a:defRPr sz="1700" kern="1200">
        <a:solidFill>
          <a:schemeClr val="tx1"/>
        </a:solidFill>
        <a:latin typeface="+mn-lt"/>
        <a:ea typeface="+mn-ea"/>
        <a:cs typeface="+mn-cs"/>
      </a:defRPr>
    </a:lvl6pPr>
    <a:lvl7pPr marL="3881628" algn="l" defTabSz="1293876" rtl="0" eaLnBrk="1" latinLnBrk="0" hangingPunct="1">
      <a:defRPr sz="1700" kern="1200">
        <a:solidFill>
          <a:schemeClr val="tx1"/>
        </a:solidFill>
        <a:latin typeface="+mn-lt"/>
        <a:ea typeface="+mn-ea"/>
        <a:cs typeface="+mn-cs"/>
      </a:defRPr>
    </a:lvl7pPr>
    <a:lvl8pPr marL="4528566" algn="l" defTabSz="1293876" rtl="0" eaLnBrk="1" latinLnBrk="0" hangingPunct="1">
      <a:defRPr sz="1700" kern="1200">
        <a:solidFill>
          <a:schemeClr val="tx1"/>
        </a:solidFill>
        <a:latin typeface="+mn-lt"/>
        <a:ea typeface="+mn-ea"/>
        <a:cs typeface="+mn-cs"/>
      </a:defRPr>
    </a:lvl8pPr>
    <a:lvl9pPr marL="5175504" algn="l" defTabSz="12938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de-DE">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5078" y="9405604"/>
            <a:ext cx="18176646" cy="6490653"/>
          </a:xfrm>
        </p:spPr>
        <p:txBody>
          <a:bodyPr/>
          <a:lstStyle/>
          <a:p>
            <a:r>
              <a:rPr lang="de-DE"/>
              <a:t>Titelmasterformat durch Klicken bearbeiten</a:t>
            </a:r>
          </a:p>
        </p:txBody>
      </p:sp>
      <p:sp>
        <p:nvSpPr>
          <p:cNvPr id="3" name="Untertitel 2"/>
          <p:cNvSpPr>
            <a:spLocks noGrp="1"/>
          </p:cNvSpPr>
          <p:nvPr>
            <p:ph type="subTitle" idx="1"/>
          </p:nvPr>
        </p:nvSpPr>
        <p:spPr>
          <a:xfrm>
            <a:off x="3207909" y="17159327"/>
            <a:ext cx="14970983" cy="7737990"/>
          </a:xfrm>
        </p:spPr>
        <p:txBody>
          <a:bodyPr/>
          <a:lstStyle>
            <a:lvl1pPr marL="0" indent="0" algn="ctr">
              <a:buNone/>
              <a:defRPr/>
            </a:lvl1pPr>
            <a:lvl2pPr marL="646938" indent="0" algn="ctr">
              <a:buNone/>
              <a:defRPr/>
            </a:lvl2pPr>
            <a:lvl3pPr marL="1293876" indent="0" algn="ctr">
              <a:buNone/>
              <a:defRPr/>
            </a:lvl3pPr>
            <a:lvl4pPr marL="1940814" indent="0" algn="ctr">
              <a:buNone/>
              <a:defRPr/>
            </a:lvl4pPr>
            <a:lvl5pPr marL="2587752" indent="0" algn="ctr">
              <a:buNone/>
              <a:defRPr/>
            </a:lvl5pPr>
            <a:lvl6pPr marL="3234690" indent="0" algn="ctr">
              <a:buNone/>
              <a:defRPr/>
            </a:lvl6pPr>
            <a:lvl7pPr marL="3881628" indent="0" algn="ctr">
              <a:buNone/>
              <a:defRPr/>
            </a:lvl7pPr>
            <a:lvl8pPr marL="4528566" indent="0" algn="ctr">
              <a:buNone/>
              <a:defRPr/>
            </a:lvl8pPr>
            <a:lvl9pPr marL="5175504"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28186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5416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267307" y="2512656"/>
            <a:ext cx="4566049" cy="2497822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69160" y="2512656"/>
            <a:ext cx="13482641" cy="2497822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41219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9179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90382" y="19458474"/>
            <a:ext cx="18178892" cy="6014192"/>
          </a:xfrm>
        </p:spPr>
        <p:txBody>
          <a:bodyPr anchor="t"/>
          <a:lstStyle>
            <a:lvl1pPr algn="l">
              <a:defRPr sz="5700" b="1" cap="all"/>
            </a:lvl1pPr>
          </a:lstStyle>
          <a:p>
            <a:r>
              <a:rPr lang="de-DE"/>
              <a:t>Titelmasterformat durch Klicken bearbeiten</a:t>
            </a:r>
          </a:p>
        </p:txBody>
      </p:sp>
      <p:sp>
        <p:nvSpPr>
          <p:cNvPr id="3" name="Textplatzhalter 2"/>
          <p:cNvSpPr>
            <a:spLocks noGrp="1"/>
          </p:cNvSpPr>
          <p:nvPr>
            <p:ph type="body" idx="1"/>
          </p:nvPr>
        </p:nvSpPr>
        <p:spPr>
          <a:xfrm>
            <a:off x="1690382" y="12832974"/>
            <a:ext cx="18178892" cy="6625500"/>
          </a:xfrm>
        </p:spPr>
        <p:txBody>
          <a:bodyPr anchor="b"/>
          <a:lstStyle>
            <a:lvl1pPr marL="0" indent="0">
              <a:buNone/>
              <a:defRPr sz="2800"/>
            </a:lvl1pPr>
            <a:lvl2pPr marL="646938" indent="0">
              <a:buNone/>
              <a:defRPr sz="2500"/>
            </a:lvl2pPr>
            <a:lvl3pPr marL="1293876" indent="0">
              <a:buNone/>
              <a:defRPr sz="2300"/>
            </a:lvl3pPr>
            <a:lvl4pPr marL="1940814" indent="0">
              <a:buNone/>
              <a:defRPr sz="2000"/>
            </a:lvl4pPr>
            <a:lvl5pPr marL="2587752" indent="0">
              <a:buNone/>
              <a:defRPr sz="2000"/>
            </a:lvl5pPr>
            <a:lvl6pPr marL="3234690" indent="0">
              <a:buNone/>
              <a:defRPr sz="2000"/>
            </a:lvl6pPr>
            <a:lvl7pPr marL="3881628" indent="0">
              <a:buNone/>
              <a:defRPr sz="2000"/>
            </a:lvl7pPr>
            <a:lvl8pPr marL="4528566" indent="0">
              <a:buNone/>
              <a:defRPr sz="2000"/>
            </a:lvl8pPr>
            <a:lvl9pPr marL="5175504" indent="0">
              <a:buNone/>
              <a:defRPr sz="2000"/>
            </a:lvl9pPr>
          </a:lstStyle>
          <a:p>
            <a:pPr lvl="0"/>
            <a:r>
              <a:rPr lang="de-DE"/>
              <a:t>Textmasterformate durch Klicken bearbeiten</a:t>
            </a:r>
          </a:p>
        </p:txBody>
      </p:sp>
    </p:spTree>
    <p:extLst>
      <p:ext uri="{BB962C8B-B14F-4D97-AF65-F5344CB8AC3E}">
        <p14:creationId xmlns:p14="http://schemas.microsoft.com/office/powerpoint/2010/main" val="114023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69159" y="8418971"/>
            <a:ext cx="9024345" cy="19071911"/>
          </a:xfrm>
        </p:spPr>
        <p:txBody>
          <a:bodyPr/>
          <a:lstStyle>
            <a:lvl1pPr>
              <a:defRPr sz="40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0809011" y="8418971"/>
            <a:ext cx="9024345" cy="19071911"/>
          </a:xfrm>
        </p:spPr>
        <p:txBody>
          <a:bodyPr/>
          <a:lstStyle>
            <a:lvl1pPr>
              <a:defRPr sz="40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2154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8555" y="1213626"/>
            <a:ext cx="19249691" cy="504553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068555" y="6778327"/>
            <a:ext cx="9450869" cy="2825053"/>
          </a:xfrm>
        </p:spPr>
        <p:txBody>
          <a:bodyPr anchor="b"/>
          <a:lstStyle>
            <a:lvl1pPr marL="0" indent="0">
              <a:buNone/>
              <a:defRPr sz="3400" b="1"/>
            </a:lvl1pPr>
            <a:lvl2pPr marL="646938" indent="0">
              <a:buNone/>
              <a:defRPr sz="2800" b="1"/>
            </a:lvl2pPr>
            <a:lvl3pPr marL="1293876" indent="0">
              <a:buNone/>
              <a:defRPr sz="2500" b="1"/>
            </a:lvl3pPr>
            <a:lvl4pPr marL="1940814" indent="0">
              <a:buNone/>
              <a:defRPr sz="2300" b="1"/>
            </a:lvl4pPr>
            <a:lvl5pPr marL="2587752" indent="0">
              <a:buNone/>
              <a:defRPr sz="2300" b="1"/>
            </a:lvl5pPr>
            <a:lvl6pPr marL="3234690" indent="0">
              <a:buNone/>
              <a:defRPr sz="2300" b="1"/>
            </a:lvl6pPr>
            <a:lvl7pPr marL="3881628" indent="0">
              <a:buNone/>
              <a:defRPr sz="2300" b="1"/>
            </a:lvl7pPr>
            <a:lvl8pPr marL="4528566" indent="0">
              <a:buNone/>
              <a:defRPr sz="2300" b="1"/>
            </a:lvl8pPr>
            <a:lvl9pPr marL="5175504" indent="0">
              <a:buNone/>
              <a:defRPr sz="2300" b="1"/>
            </a:lvl9pPr>
          </a:lstStyle>
          <a:p>
            <a:pPr lvl="0"/>
            <a:r>
              <a:rPr lang="de-DE"/>
              <a:t>Textmasterformate durch Klicken bearbeiten</a:t>
            </a:r>
          </a:p>
        </p:txBody>
      </p:sp>
      <p:sp>
        <p:nvSpPr>
          <p:cNvPr id="4" name="Inhaltsplatzhalter 3"/>
          <p:cNvSpPr>
            <a:spLocks noGrp="1"/>
          </p:cNvSpPr>
          <p:nvPr>
            <p:ph sz="half" idx="2"/>
          </p:nvPr>
        </p:nvSpPr>
        <p:spPr>
          <a:xfrm>
            <a:off x="1068555" y="9603381"/>
            <a:ext cx="9450869" cy="17444753"/>
          </a:xfrm>
        </p:spPr>
        <p:txBody>
          <a:bodyPr/>
          <a:lstStyle>
            <a:lvl1pPr>
              <a:defRPr sz="3400"/>
            </a:lvl1pPr>
            <a:lvl2pPr>
              <a:defRPr sz="2800"/>
            </a:lvl2pPr>
            <a:lvl3pPr>
              <a:defRPr sz="2500"/>
            </a:lvl3pPr>
            <a:lvl4pPr>
              <a:defRPr sz="2300"/>
            </a:lvl4pPr>
            <a:lvl5pPr>
              <a:defRPr sz="2300"/>
            </a:lvl5pPr>
            <a:lvl6pPr>
              <a:defRPr sz="2300"/>
            </a:lvl6pPr>
            <a:lvl7pPr>
              <a:defRPr sz="2300"/>
            </a:lvl7pPr>
            <a:lvl8pPr>
              <a:defRPr sz="2300"/>
            </a:lvl8pPr>
            <a:lvl9pPr>
              <a:defRPr sz="2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0865132" y="6778327"/>
            <a:ext cx="9453114" cy="2825053"/>
          </a:xfrm>
        </p:spPr>
        <p:txBody>
          <a:bodyPr anchor="b"/>
          <a:lstStyle>
            <a:lvl1pPr marL="0" indent="0">
              <a:buNone/>
              <a:defRPr sz="3400" b="1"/>
            </a:lvl1pPr>
            <a:lvl2pPr marL="646938" indent="0">
              <a:buNone/>
              <a:defRPr sz="2800" b="1"/>
            </a:lvl2pPr>
            <a:lvl3pPr marL="1293876" indent="0">
              <a:buNone/>
              <a:defRPr sz="2500" b="1"/>
            </a:lvl3pPr>
            <a:lvl4pPr marL="1940814" indent="0">
              <a:buNone/>
              <a:defRPr sz="2300" b="1"/>
            </a:lvl4pPr>
            <a:lvl5pPr marL="2587752" indent="0">
              <a:buNone/>
              <a:defRPr sz="2300" b="1"/>
            </a:lvl5pPr>
            <a:lvl6pPr marL="3234690" indent="0">
              <a:buNone/>
              <a:defRPr sz="2300" b="1"/>
            </a:lvl6pPr>
            <a:lvl7pPr marL="3881628" indent="0">
              <a:buNone/>
              <a:defRPr sz="2300" b="1"/>
            </a:lvl7pPr>
            <a:lvl8pPr marL="4528566" indent="0">
              <a:buNone/>
              <a:defRPr sz="2300" b="1"/>
            </a:lvl8pPr>
            <a:lvl9pPr marL="5175504" indent="0">
              <a:buNone/>
              <a:defRPr sz="2300" b="1"/>
            </a:lvl9pPr>
          </a:lstStyle>
          <a:p>
            <a:pPr lvl="0"/>
            <a:r>
              <a:rPr lang="de-DE"/>
              <a:t>Textmasterformate durch Klicken bearbeiten</a:t>
            </a:r>
          </a:p>
        </p:txBody>
      </p:sp>
      <p:sp>
        <p:nvSpPr>
          <p:cNvPr id="6" name="Inhaltsplatzhalter 5"/>
          <p:cNvSpPr>
            <a:spLocks noGrp="1"/>
          </p:cNvSpPr>
          <p:nvPr>
            <p:ph sz="quarter" idx="4"/>
          </p:nvPr>
        </p:nvSpPr>
        <p:spPr>
          <a:xfrm>
            <a:off x="10865132" y="9603381"/>
            <a:ext cx="9453114" cy="17444753"/>
          </a:xfrm>
        </p:spPr>
        <p:txBody>
          <a:bodyPr/>
          <a:lstStyle>
            <a:lvl1pPr>
              <a:defRPr sz="3400"/>
            </a:lvl1pPr>
            <a:lvl2pPr>
              <a:defRPr sz="2800"/>
            </a:lvl2pPr>
            <a:lvl3pPr>
              <a:defRPr sz="2500"/>
            </a:lvl3pPr>
            <a:lvl4pPr>
              <a:defRPr sz="2300"/>
            </a:lvl4pPr>
            <a:lvl5pPr>
              <a:defRPr sz="2300"/>
            </a:lvl5pPr>
            <a:lvl6pPr>
              <a:defRPr sz="2300"/>
            </a:lvl6pPr>
            <a:lvl7pPr>
              <a:defRPr sz="2300"/>
            </a:lvl7pPr>
            <a:lvl8pPr>
              <a:defRPr sz="2300"/>
            </a:lvl8pPr>
            <a:lvl9pPr>
              <a:defRPr sz="2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53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06271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06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8555" y="1204637"/>
            <a:ext cx="7037643" cy="5130943"/>
          </a:xfrm>
        </p:spPr>
        <p:txBody>
          <a:bodyPr anchor="b"/>
          <a:lstStyle>
            <a:lvl1pPr algn="l">
              <a:defRPr sz="2800" b="1"/>
            </a:lvl1pPr>
          </a:lstStyle>
          <a:p>
            <a:r>
              <a:rPr lang="de-DE"/>
              <a:t>Titelmasterformat durch Klicken bearbeiten</a:t>
            </a:r>
          </a:p>
        </p:txBody>
      </p:sp>
      <p:sp>
        <p:nvSpPr>
          <p:cNvPr id="3" name="Inhaltsplatzhalter 2"/>
          <p:cNvSpPr>
            <a:spLocks noGrp="1"/>
          </p:cNvSpPr>
          <p:nvPr>
            <p:ph idx="1"/>
          </p:nvPr>
        </p:nvSpPr>
        <p:spPr>
          <a:xfrm>
            <a:off x="8362112" y="1204637"/>
            <a:ext cx="11956134" cy="25843497"/>
          </a:xfrm>
        </p:spPr>
        <p:txBody>
          <a:bodyPr/>
          <a:lstStyle>
            <a:lvl1pPr>
              <a:defRPr sz="45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068555" y="6335579"/>
            <a:ext cx="7037643" cy="20712554"/>
          </a:xfrm>
        </p:spPr>
        <p:txBody>
          <a:bodyPr/>
          <a:lstStyle>
            <a:lvl1pPr marL="0" indent="0">
              <a:buNone/>
              <a:defRPr sz="2000"/>
            </a:lvl1pPr>
            <a:lvl2pPr marL="646938" indent="0">
              <a:buNone/>
              <a:defRPr sz="1700"/>
            </a:lvl2pPr>
            <a:lvl3pPr marL="1293876" indent="0">
              <a:buNone/>
              <a:defRPr sz="1400"/>
            </a:lvl3pPr>
            <a:lvl4pPr marL="1940814" indent="0">
              <a:buNone/>
              <a:defRPr sz="1300"/>
            </a:lvl4pPr>
            <a:lvl5pPr marL="2587752" indent="0">
              <a:buNone/>
              <a:defRPr sz="1300"/>
            </a:lvl5pPr>
            <a:lvl6pPr marL="3234690" indent="0">
              <a:buNone/>
              <a:defRPr sz="1300"/>
            </a:lvl6pPr>
            <a:lvl7pPr marL="3881628" indent="0">
              <a:buNone/>
              <a:defRPr sz="1300"/>
            </a:lvl7pPr>
            <a:lvl8pPr marL="4528566" indent="0">
              <a:buNone/>
              <a:defRPr sz="1300"/>
            </a:lvl8pPr>
            <a:lvl9pPr marL="5175504" indent="0">
              <a:buNone/>
              <a:defRPr sz="1300"/>
            </a:lvl9pPr>
          </a:lstStyle>
          <a:p>
            <a:pPr lvl="0"/>
            <a:r>
              <a:rPr lang="de-DE"/>
              <a:t>Textmasterformate durch Klicken bearbeiten</a:t>
            </a:r>
          </a:p>
        </p:txBody>
      </p:sp>
    </p:spTree>
    <p:extLst>
      <p:ext uri="{BB962C8B-B14F-4D97-AF65-F5344CB8AC3E}">
        <p14:creationId xmlns:p14="http://schemas.microsoft.com/office/powerpoint/2010/main" val="108624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158" y="21195759"/>
            <a:ext cx="12833875" cy="2501418"/>
          </a:xfrm>
        </p:spPr>
        <p:txBody>
          <a:bodyPr anchor="b"/>
          <a:lstStyle>
            <a:lvl1pPr algn="l">
              <a:defRPr sz="2800" b="1"/>
            </a:lvl1pPr>
          </a:lstStyle>
          <a:p>
            <a:r>
              <a:rPr lang="de-DE"/>
              <a:t>Titelmasterformat durch Klicken bearbeiten</a:t>
            </a:r>
          </a:p>
        </p:txBody>
      </p:sp>
      <p:sp>
        <p:nvSpPr>
          <p:cNvPr id="3" name="Bildplatzhalter 2"/>
          <p:cNvSpPr>
            <a:spLocks noGrp="1"/>
          </p:cNvSpPr>
          <p:nvPr>
            <p:ph type="pic" idx="1"/>
          </p:nvPr>
        </p:nvSpPr>
        <p:spPr>
          <a:xfrm>
            <a:off x="4191158" y="2705937"/>
            <a:ext cx="12833875" cy="18168434"/>
          </a:xfrm>
        </p:spPr>
        <p:txBody>
          <a:bodyPr/>
          <a:lstStyle>
            <a:lvl1pPr marL="0" indent="0">
              <a:buNone/>
              <a:defRPr sz="4500"/>
            </a:lvl1pPr>
            <a:lvl2pPr marL="646938" indent="0">
              <a:buNone/>
              <a:defRPr sz="4000"/>
            </a:lvl2pPr>
            <a:lvl3pPr marL="1293876" indent="0">
              <a:buNone/>
              <a:defRPr sz="3400"/>
            </a:lvl3pPr>
            <a:lvl4pPr marL="1940814" indent="0">
              <a:buNone/>
              <a:defRPr sz="2800"/>
            </a:lvl4pPr>
            <a:lvl5pPr marL="2587752" indent="0">
              <a:buNone/>
              <a:defRPr sz="2800"/>
            </a:lvl5pPr>
            <a:lvl6pPr marL="3234690" indent="0">
              <a:buNone/>
              <a:defRPr sz="2800"/>
            </a:lvl6pPr>
            <a:lvl7pPr marL="3881628" indent="0">
              <a:buNone/>
              <a:defRPr sz="2800"/>
            </a:lvl7pPr>
            <a:lvl8pPr marL="4528566" indent="0">
              <a:buNone/>
              <a:defRPr sz="2800"/>
            </a:lvl8pPr>
            <a:lvl9pPr marL="5175504" indent="0">
              <a:buNone/>
              <a:defRPr sz="2800"/>
            </a:lvl9pPr>
          </a:lstStyle>
          <a:p>
            <a:pPr lvl="0"/>
            <a:endParaRPr lang="de-DE" noProof="0" dirty="0"/>
          </a:p>
        </p:txBody>
      </p:sp>
      <p:sp>
        <p:nvSpPr>
          <p:cNvPr id="4" name="Textplatzhalter 3"/>
          <p:cNvSpPr>
            <a:spLocks noGrp="1"/>
          </p:cNvSpPr>
          <p:nvPr>
            <p:ph type="body" sz="half" idx="2"/>
          </p:nvPr>
        </p:nvSpPr>
        <p:spPr>
          <a:xfrm>
            <a:off x="4191158" y="23697177"/>
            <a:ext cx="12833875" cy="3555475"/>
          </a:xfrm>
        </p:spPr>
        <p:txBody>
          <a:bodyPr/>
          <a:lstStyle>
            <a:lvl1pPr marL="0" indent="0">
              <a:buNone/>
              <a:defRPr sz="2000"/>
            </a:lvl1pPr>
            <a:lvl2pPr marL="646938" indent="0">
              <a:buNone/>
              <a:defRPr sz="1700"/>
            </a:lvl2pPr>
            <a:lvl3pPr marL="1293876" indent="0">
              <a:buNone/>
              <a:defRPr sz="1400"/>
            </a:lvl3pPr>
            <a:lvl4pPr marL="1940814" indent="0">
              <a:buNone/>
              <a:defRPr sz="1300"/>
            </a:lvl4pPr>
            <a:lvl5pPr marL="2587752" indent="0">
              <a:buNone/>
              <a:defRPr sz="1300"/>
            </a:lvl5pPr>
            <a:lvl6pPr marL="3234690" indent="0">
              <a:buNone/>
              <a:defRPr sz="1300"/>
            </a:lvl6pPr>
            <a:lvl7pPr marL="3881628" indent="0">
              <a:buNone/>
              <a:defRPr sz="1300"/>
            </a:lvl7pPr>
            <a:lvl8pPr marL="4528566" indent="0">
              <a:buNone/>
              <a:defRPr sz="1300"/>
            </a:lvl8pPr>
            <a:lvl9pPr marL="5175504" indent="0">
              <a:buNone/>
              <a:defRPr sz="1300"/>
            </a:lvl9pPr>
          </a:lstStyle>
          <a:p>
            <a:pPr lvl="0"/>
            <a:r>
              <a:rPr lang="de-DE"/>
              <a:t>Textmasterformate durch Klicken bearbeiten</a:t>
            </a:r>
          </a:p>
        </p:txBody>
      </p:sp>
    </p:spTree>
    <p:extLst>
      <p:ext uri="{BB962C8B-B14F-4D97-AF65-F5344CB8AC3E}">
        <p14:creationId xmlns:p14="http://schemas.microsoft.com/office/powerpoint/2010/main" val="35261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568450" y="2513013"/>
            <a:ext cx="1826418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de-DE"/>
              <a:t>Mastertitelformat bearbeiten</a:t>
            </a:r>
          </a:p>
        </p:txBody>
      </p:sp>
      <p:sp>
        <p:nvSpPr>
          <p:cNvPr id="1027" name="Rectangle 2"/>
          <p:cNvSpPr>
            <a:spLocks noGrp="1" noChangeArrowheads="1"/>
          </p:cNvSpPr>
          <p:nvPr>
            <p:ph type="body" idx="1"/>
          </p:nvPr>
        </p:nvSpPr>
        <p:spPr bwMode="auto">
          <a:xfrm>
            <a:off x="1568450" y="8418513"/>
            <a:ext cx="18264188" cy="190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de-DE"/>
              <a:t>Mastertextformat bearbeiten</a:t>
            </a:r>
          </a:p>
          <a:p>
            <a:pPr lvl="1"/>
            <a:r>
              <a:rPr lang="en-GB" altLang="de-DE"/>
              <a:t>Zweite Ebene</a:t>
            </a:r>
          </a:p>
          <a:p>
            <a:pPr lvl="2"/>
            <a:r>
              <a:rPr lang="en-GB" altLang="de-DE"/>
              <a:t>Dritte Ebene</a:t>
            </a:r>
          </a:p>
          <a:p>
            <a:pPr lvl="3"/>
            <a:r>
              <a:rPr lang="en-GB" altLang="de-DE"/>
              <a:t>Vierte Ebene</a:t>
            </a:r>
          </a:p>
          <a:p>
            <a:pPr lvl="4"/>
            <a:r>
              <a:rPr lang="en-GB" alt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mj-lt"/>
          <a:ea typeface="+mj-ea"/>
          <a:cs typeface="+mj-cs"/>
        </a:defRPr>
      </a:lvl1pPr>
      <a:lvl2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2pPr>
      <a:lvl3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3pPr>
      <a:lvl4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4pPr>
      <a:lvl5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5pPr>
      <a:lvl6pPr marL="1727415"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6pPr>
      <a:lvl7pPr marL="2374353"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7pPr>
      <a:lvl8pPr marL="3021291"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8pPr>
      <a:lvl9pPr marL="3668229"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9pPr>
    </p:titleStyle>
    <p:bodyStyle>
      <a:lvl1pPr marL="430213" indent="-322263" algn="l" defTabSz="355600" rtl="0" eaLnBrk="0" fontAlgn="base" hangingPunct="0">
        <a:lnSpc>
          <a:spcPct val="93000"/>
        </a:lnSpc>
        <a:spcBef>
          <a:spcPct val="0"/>
        </a:spcBef>
        <a:spcAft>
          <a:spcPts val="1438"/>
        </a:spcAft>
        <a:buClr>
          <a:srgbClr val="000000"/>
        </a:buClr>
        <a:buSzPct val="45000"/>
        <a:buFont typeface="StarSymbol" charset="0"/>
        <a:buChar char="●"/>
        <a:defRPr sz="3100">
          <a:solidFill>
            <a:srgbClr val="000000"/>
          </a:solidFill>
          <a:latin typeface="+mn-lt"/>
          <a:ea typeface="+mn-ea"/>
          <a:cs typeface="+mn-cs"/>
        </a:defRPr>
      </a:lvl1pPr>
      <a:lvl2pPr marL="863600" indent="-287338" algn="l" defTabSz="355600" rtl="0" eaLnBrk="0" fontAlgn="base" hangingPunct="0">
        <a:lnSpc>
          <a:spcPct val="93000"/>
        </a:lnSpc>
        <a:spcBef>
          <a:spcPct val="0"/>
        </a:spcBef>
        <a:spcAft>
          <a:spcPts val="1150"/>
        </a:spcAft>
        <a:buClr>
          <a:srgbClr val="000000"/>
        </a:buClr>
        <a:buSzPct val="75000"/>
        <a:buFont typeface="StarSymbol" charset="0"/>
        <a:buChar char="–"/>
        <a:defRPr sz="2800">
          <a:solidFill>
            <a:srgbClr val="000000"/>
          </a:solidFill>
          <a:latin typeface="+mn-lt"/>
          <a:ea typeface="+mn-ea"/>
          <a:cs typeface="+mn-cs"/>
        </a:defRPr>
      </a:lvl2pPr>
      <a:lvl3pPr marL="1295400" indent="-214313" algn="l" defTabSz="355600" rtl="0" eaLnBrk="0" fontAlgn="base" hangingPunct="0">
        <a:lnSpc>
          <a:spcPct val="93000"/>
        </a:lnSpc>
        <a:spcBef>
          <a:spcPct val="0"/>
        </a:spcBef>
        <a:spcAft>
          <a:spcPts val="850"/>
        </a:spcAft>
        <a:buClr>
          <a:srgbClr val="000000"/>
        </a:buClr>
        <a:buSzPct val="45000"/>
        <a:buFont typeface="StarSymbol" charset="0"/>
        <a:buChar char="●"/>
        <a:defRPr>
          <a:solidFill>
            <a:srgbClr val="000000"/>
          </a:solidFill>
          <a:latin typeface="+mn-lt"/>
          <a:ea typeface="+mn-ea"/>
          <a:cs typeface="+mn-cs"/>
        </a:defRPr>
      </a:lvl3pPr>
      <a:lvl4pPr marL="1727200" indent="-214313" algn="l" defTabSz="355600" rtl="0" eaLnBrk="0" fontAlgn="base" hangingPunct="0">
        <a:lnSpc>
          <a:spcPct val="93000"/>
        </a:lnSpc>
        <a:spcBef>
          <a:spcPct val="0"/>
        </a:spcBef>
        <a:spcAft>
          <a:spcPts val="588"/>
        </a:spcAft>
        <a:buClr>
          <a:srgbClr val="000000"/>
        </a:buClr>
        <a:buSzPct val="75000"/>
        <a:buFont typeface="StarSymbol" charset="0"/>
        <a:buChar char="–"/>
        <a:defRPr>
          <a:solidFill>
            <a:srgbClr val="000000"/>
          </a:solidFill>
          <a:latin typeface="+mn-lt"/>
          <a:ea typeface="+mn-ea"/>
          <a:cs typeface="+mn-cs"/>
        </a:defRPr>
      </a:lvl4pPr>
      <a:lvl5pPr marL="2157413" indent="-217488" algn="l" defTabSz="355600" rtl="0" eaLnBrk="0" fontAlgn="base" hangingPunct="0">
        <a:lnSpc>
          <a:spcPct val="93000"/>
        </a:lnSpc>
        <a:spcBef>
          <a:spcPct val="0"/>
        </a:spcBef>
        <a:spcAft>
          <a:spcPts val="288"/>
        </a:spcAft>
        <a:buClr>
          <a:srgbClr val="000000"/>
        </a:buClr>
        <a:buSzPct val="45000"/>
        <a:buFont typeface="StarSymbol" charset="0"/>
        <a:buChar char="●"/>
        <a:defRPr>
          <a:solidFill>
            <a:srgbClr val="000000"/>
          </a:solidFill>
          <a:latin typeface="+mn-lt"/>
          <a:ea typeface="+mn-ea"/>
          <a:cs typeface="+mn-cs"/>
        </a:defRPr>
      </a:lvl5pPr>
      <a:lvl6pPr marL="2805645"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6pPr>
      <a:lvl7pPr marL="3452583"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7pPr>
      <a:lvl8pPr marL="4099521"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8pPr>
      <a:lvl9pPr marL="4746459"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9pPr>
    </p:bodyStyle>
    <p:otherStyle>
      <a:defPPr>
        <a:defRPr lang="de-DE"/>
      </a:defPPr>
      <a:lvl1pPr marL="0" algn="l" defTabSz="1293876" rtl="0" eaLnBrk="1" latinLnBrk="0" hangingPunct="1">
        <a:defRPr sz="2500" kern="1200">
          <a:solidFill>
            <a:schemeClr val="tx1"/>
          </a:solidFill>
          <a:latin typeface="+mn-lt"/>
          <a:ea typeface="+mn-ea"/>
          <a:cs typeface="+mn-cs"/>
        </a:defRPr>
      </a:lvl1pPr>
      <a:lvl2pPr marL="646938" algn="l" defTabSz="1293876" rtl="0" eaLnBrk="1" latinLnBrk="0" hangingPunct="1">
        <a:defRPr sz="2500" kern="1200">
          <a:solidFill>
            <a:schemeClr val="tx1"/>
          </a:solidFill>
          <a:latin typeface="+mn-lt"/>
          <a:ea typeface="+mn-ea"/>
          <a:cs typeface="+mn-cs"/>
        </a:defRPr>
      </a:lvl2pPr>
      <a:lvl3pPr marL="1293876" algn="l" defTabSz="1293876" rtl="0" eaLnBrk="1" latinLnBrk="0" hangingPunct="1">
        <a:defRPr sz="2500" kern="1200">
          <a:solidFill>
            <a:schemeClr val="tx1"/>
          </a:solidFill>
          <a:latin typeface="+mn-lt"/>
          <a:ea typeface="+mn-ea"/>
          <a:cs typeface="+mn-cs"/>
        </a:defRPr>
      </a:lvl3pPr>
      <a:lvl4pPr marL="1940814" algn="l" defTabSz="1293876" rtl="0" eaLnBrk="1" latinLnBrk="0" hangingPunct="1">
        <a:defRPr sz="2500" kern="1200">
          <a:solidFill>
            <a:schemeClr val="tx1"/>
          </a:solidFill>
          <a:latin typeface="+mn-lt"/>
          <a:ea typeface="+mn-ea"/>
          <a:cs typeface="+mn-cs"/>
        </a:defRPr>
      </a:lvl4pPr>
      <a:lvl5pPr marL="2587752" algn="l" defTabSz="1293876" rtl="0" eaLnBrk="1" latinLnBrk="0" hangingPunct="1">
        <a:defRPr sz="2500" kern="1200">
          <a:solidFill>
            <a:schemeClr val="tx1"/>
          </a:solidFill>
          <a:latin typeface="+mn-lt"/>
          <a:ea typeface="+mn-ea"/>
          <a:cs typeface="+mn-cs"/>
        </a:defRPr>
      </a:lvl5pPr>
      <a:lvl6pPr marL="3234690" algn="l" defTabSz="1293876" rtl="0" eaLnBrk="1" latinLnBrk="0" hangingPunct="1">
        <a:defRPr sz="2500" kern="1200">
          <a:solidFill>
            <a:schemeClr val="tx1"/>
          </a:solidFill>
          <a:latin typeface="+mn-lt"/>
          <a:ea typeface="+mn-ea"/>
          <a:cs typeface="+mn-cs"/>
        </a:defRPr>
      </a:lvl6pPr>
      <a:lvl7pPr marL="3881628" algn="l" defTabSz="1293876" rtl="0" eaLnBrk="1" latinLnBrk="0" hangingPunct="1">
        <a:defRPr sz="2500" kern="1200">
          <a:solidFill>
            <a:schemeClr val="tx1"/>
          </a:solidFill>
          <a:latin typeface="+mn-lt"/>
          <a:ea typeface="+mn-ea"/>
          <a:cs typeface="+mn-cs"/>
        </a:defRPr>
      </a:lvl7pPr>
      <a:lvl8pPr marL="4528566" algn="l" defTabSz="1293876" rtl="0" eaLnBrk="1" latinLnBrk="0" hangingPunct="1">
        <a:defRPr sz="2500" kern="1200">
          <a:solidFill>
            <a:schemeClr val="tx1"/>
          </a:solidFill>
          <a:latin typeface="+mn-lt"/>
          <a:ea typeface="+mn-ea"/>
          <a:cs typeface="+mn-cs"/>
        </a:defRPr>
      </a:lvl8pPr>
      <a:lvl9pPr marL="5175504" algn="l" defTabSz="1293876"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900113" y="2898775"/>
            <a:ext cx="23187026" cy="4338638"/>
          </a:xfrm>
          <a:prstGeom prst="rect">
            <a:avLst/>
          </a:prstGeom>
          <a:solidFill>
            <a:srgbClr val="F18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9388" tIns="64694" rIns="129388" bIns="64694" anchor="ctr"/>
          <a:lstStyle>
            <a:lvl1pPr>
              <a:defRPr sz="3400">
                <a:solidFill>
                  <a:schemeClr val="tx1"/>
                </a:solidFill>
                <a:latin typeface="Times New Roman" charset="0"/>
                <a:ea typeface="Gothic" charset="0"/>
                <a:cs typeface="Gothic" charset="0"/>
              </a:defRPr>
            </a:lvl1pPr>
            <a:lvl2pPr marL="742950" indent="-285750">
              <a:defRPr sz="3400">
                <a:solidFill>
                  <a:schemeClr val="tx1"/>
                </a:solidFill>
                <a:latin typeface="Times New Roman" charset="0"/>
                <a:ea typeface="Gothic" charset="0"/>
                <a:cs typeface="Gothic" charset="0"/>
              </a:defRPr>
            </a:lvl2pPr>
            <a:lvl3pPr marL="1143000" indent="-228600">
              <a:defRPr sz="3400">
                <a:solidFill>
                  <a:schemeClr val="tx1"/>
                </a:solidFill>
                <a:latin typeface="Times New Roman" charset="0"/>
                <a:ea typeface="Gothic" charset="0"/>
                <a:cs typeface="Gothic" charset="0"/>
              </a:defRPr>
            </a:lvl3pPr>
            <a:lvl4pPr marL="1600200" indent="-228600">
              <a:defRPr sz="3400">
                <a:solidFill>
                  <a:schemeClr val="tx1"/>
                </a:solidFill>
                <a:latin typeface="Times New Roman" charset="0"/>
                <a:ea typeface="Gothic" charset="0"/>
                <a:cs typeface="Gothic" charset="0"/>
              </a:defRPr>
            </a:lvl4pPr>
            <a:lvl5pPr marL="2057400" indent="-228600">
              <a:defRPr sz="3400">
                <a:solidFill>
                  <a:schemeClr val="tx1"/>
                </a:solidFill>
                <a:latin typeface="Times New Roman" charset="0"/>
                <a:ea typeface="Gothic" charset="0"/>
                <a:cs typeface="Gothic" charset="0"/>
              </a:defRPr>
            </a:lvl5pPr>
            <a:lvl6pPr marL="2514600" indent="-228600" eaLnBrk="0" fontAlgn="base" hangingPunct="0">
              <a:spcBef>
                <a:spcPct val="0"/>
              </a:spcBef>
              <a:spcAft>
                <a:spcPct val="0"/>
              </a:spcAft>
              <a:defRPr sz="3400">
                <a:solidFill>
                  <a:schemeClr val="tx1"/>
                </a:solidFill>
                <a:latin typeface="Times New Roman" charset="0"/>
                <a:ea typeface="Gothic" charset="0"/>
                <a:cs typeface="Gothic" charset="0"/>
              </a:defRPr>
            </a:lvl6pPr>
            <a:lvl7pPr marL="2971800" indent="-228600" eaLnBrk="0" fontAlgn="base" hangingPunct="0">
              <a:spcBef>
                <a:spcPct val="0"/>
              </a:spcBef>
              <a:spcAft>
                <a:spcPct val="0"/>
              </a:spcAft>
              <a:defRPr sz="3400">
                <a:solidFill>
                  <a:schemeClr val="tx1"/>
                </a:solidFill>
                <a:latin typeface="Times New Roman" charset="0"/>
                <a:ea typeface="Gothic" charset="0"/>
                <a:cs typeface="Gothic" charset="0"/>
              </a:defRPr>
            </a:lvl7pPr>
            <a:lvl8pPr marL="3429000" indent="-228600" eaLnBrk="0" fontAlgn="base" hangingPunct="0">
              <a:spcBef>
                <a:spcPct val="0"/>
              </a:spcBef>
              <a:spcAft>
                <a:spcPct val="0"/>
              </a:spcAft>
              <a:defRPr sz="3400">
                <a:solidFill>
                  <a:schemeClr val="tx1"/>
                </a:solidFill>
                <a:latin typeface="Times New Roman" charset="0"/>
                <a:ea typeface="Gothic" charset="0"/>
                <a:cs typeface="Gothic" charset="0"/>
              </a:defRPr>
            </a:lvl8pPr>
            <a:lvl9pPr marL="3886200" indent="-228600" eaLnBrk="0" fontAlgn="base" hangingPunct="0">
              <a:spcBef>
                <a:spcPct val="0"/>
              </a:spcBef>
              <a:spcAft>
                <a:spcPct val="0"/>
              </a:spcAft>
              <a:defRPr sz="3400">
                <a:solidFill>
                  <a:schemeClr val="tx1"/>
                </a:solidFill>
                <a:latin typeface="Times New Roman" charset="0"/>
                <a:ea typeface="Gothic" charset="0"/>
                <a:cs typeface="Gothic" charset="0"/>
              </a:defRPr>
            </a:lvl9pPr>
          </a:lstStyle>
          <a:p>
            <a:pPr algn="ctr">
              <a:lnSpc>
                <a:spcPct val="120000"/>
              </a:lnSpc>
              <a:defRPr/>
            </a:pPr>
            <a:endParaRPr lang="de-DE" altLang="de-DE" sz="1700" spc="-20" dirty="0">
              <a:solidFill>
                <a:srgbClr val="000000"/>
              </a:solidFill>
              <a:latin typeface="Tahoma" charset="0"/>
              <a:cs typeface="Tahoma" charset="0"/>
            </a:endParaRPr>
          </a:p>
        </p:txBody>
      </p:sp>
      <p:sp>
        <p:nvSpPr>
          <p:cNvPr id="3076" name="Text Box 4"/>
          <p:cNvSpPr txBox="1">
            <a:spLocks noChangeArrowheads="1"/>
          </p:cNvSpPr>
          <p:nvPr/>
        </p:nvSpPr>
        <p:spPr bwMode="auto">
          <a:xfrm>
            <a:off x="884238" y="2782888"/>
            <a:ext cx="196961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9pPr>
          </a:lstStyle>
          <a:p>
            <a:pPr algn="ctr" eaLnBrk="1">
              <a:lnSpc>
                <a:spcPct val="120000"/>
              </a:lnSpc>
              <a:buClr>
                <a:srgbClr val="000000"/>
              </a:buClr>
              <a:buSzPct val="45000"/>
              <a:defRPr/>
            </a:pPr>
            <a:endParaRPr lang="de-DE" altLang="de-DE" sz="7000" b="1" spc="-20" dirty="0">
              <a:solidFill>
                <a:schemeClr val="bg1"/>
              </a:solidFill>
              <a:latin typeface="Tahoma" charset="0"/>
              <a:cs typeface="Tahoma" charset="0"/>
            </a:endParaRPr>
          </a:p>
          <a:p>
            <a:pPr algn="ctr" eaLnBrk="1">
              <a:lnSpc>
                <a:spcPct val="120000"/>
              </a:lnSpc>
              <a:buClr>
                <a:srgbClr val="000000"/>
              </a:buClr>
              <a:buSzPct val="45000"/>
              <a:defRPr/>
            </a:pPr>
            <a:r>
              <a:rPr lang="de-DE" altLang="de-DE" sz="7000" b="1" spc="-20" dirty="0">
                <a:solidFill>
                  <a:schemeClr val="bg1"/>
                </a:solidFill>
                <a:latin typeface="Tahoma" charset="0"/>
                <a:cs typeface="Tahoma" charset="0"/>
              </a:rPr>
              <a:t>Kursplanung im Fitnessstudio</a:t>
            </a:r>
            <a:br>
              <a:rPr lang="de-DE" altLang="de-DE" sz="1000" b="1" spc="-20" dirty="0">
                <a:solidFill>
                  <a:schemeClr val="bg1"/>
                </a:solidFill>
                <a:latin typeface="Tahoma" charset="0"/>
                <a:cs typeface="Tahoma" charset="0"/>
              </a:rPr>
            </a:br>
            <a:endParaRPr lang="en-GB" altLang="de-DE" sz="4000" b="1" spc="-20" dirty="0">
              <a:solidFill>
                <a:schemeClr val="bg1"/>
              </a:solidFill>
              <a:latin typeface="Tahoma" charset="0"/>
              <a:cs typeface="Tahoma" charset="0"/>
            </a:endParaRPr>
          </a:p>
        </p:txBody>
      </p:sp>
      <p:sp>
        <p:nvSpPr>
          <p:cNvPr id="3078" name="Text Box 24"/>
          <p:cNvSpPr txBox="1">
            <a:spLocks noChangeArrowheads="1"/>
          </p:cNvSpPr>
          <p:nvPr/>
        </p:nvSpPr>
        <p:spPr bwMode="auto">
          <a:xfrm>
            <a:off x="884238" y="26698305"/>
            <a:ext cx="19618325" cy="39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9pPr>
          </a:lstStyle>
          <a:p>
            <a:pPr algn="ctr">
              <a:lnSpc>
                <a:spcPct val="120000"/>
              </a:lnSpc>
              <a:defRPr/>
            </a:pPr>
            <a:r>
              <a:rPr lang="en-GB" altLang="de-DE" sz="2400" spc="-20" dirty="0">
                <a:solidFill>
                  <a:srgbClr val="000000"/>
                </a:solidFill>
                <a:latin typeface="Tahoma" charset="0"/>
                <a:cs typeface="Tahoma" charset="0"/>
              </a:rPr>
              <a:t>Dieses Poster ist im Rahmen der </a:t>
            </a:r>
            <a:r>
              <a:rPr lang="en-GB" altLang="de-DE" sz="2400" spc="-20" dirty="0" err="1">
                <a:solidFill>
                  <a:srgbClr val="000000"/>
                </a:solidFill>
                <a:latin typeface="Tahoma" charset="0"/>
                <a:cs typeface="Tahoma" charset="0"/>
              </a:rPr>
              <a:t>Lehrveranstaltung</a:t>
            </a:r>
            <a:r>
              <a:rPr lang="en-GB" altLang="de-DE" sz="2400" spc="-20" dirty="0">
                <a:solidFill>
                  <a:srgbClr val="000000"/>
                </a:solidFill>
                <a:latin typeface="Tahoma" charset="0"/>
                <a:cs typeface="Tahoma" charset="0"/>
              </a:rPr>
              <a:t> </a:t>
            </a:r>
            <a:r>
              <a:rPr lang="en-GB" altLang="de-DE" sz="2400" i="1" spc="-20" dirty="0">
                <a:solidFill>
                  <a:srgbClr val="000000"/>
                </a:solidFill>
                <a:latin typeface="Tahoma" charset="0"/>
                <a:cs typeface="Tahoma" charset="0"/>
              </a:rPr>
              <a:t>Enterprise Knowledge Engineering</a:t>
            </a:r>
            <a:r>
              <a:rPr lang="en-GB" altLang="de-DE" sz="2400" spc="-20" dirty="0">
                <a:solidFill>
                  <a:srgbClr val="000000"/>
                </a:solidFill>
                <a:latin typeface="Tahoma" charset="0"/>
                <a:cs typeface="Tahoma" charset="0"/>
              </a:rPr>
              <a:t>  </a:t>
            </a:r>
            <a:r>
              <a:rPr lang="en-GB" altLang="de-DE" sz="2400" spc="-20" dirty="0" err="1">
                <a:solidFill>
                  <a:srgbClr val="000000"/>
                </a:solidFill>
                <a:latin typeface="Tahoma" charset="0"/>
                <a:cs typeface="Tahoma" charset="0"/>
              </a:rPr>
              <a:t>im</a:t>
            </a:r>
            <a:r>
              <a:rPr lang="en-GB" altLang="de-DE" sz="2400" spc="-20" dirty="0">
                <a:solidFill>
                  <a:srgbClr val="000000"/>
                </a:solidFill>
                <a:latin typeface="Tahoma" charset="0"/>
                <a:cs typeface="Tahoma" charset="0"/>
              </a:rPr>
              <a:t> </a:t>
            </a:r>
            <a:r>
              <a:rPr lang="en-GB" altLang="de-DE" sz="2400" spc="-20" dirty="0" err="1">
                <a:solidFill>
                  <a:srgbClr val="000000"/>
                </a:solidFill>
                <a:latin typeface="Tahoma" charset="0"/>
                <a:cs typeface="Tahoma" charset="0"/>
              </a:rPr>
              <a:t>Sommersemester</a:t>
            </a:r>
            <a:r>
              <a:rPr lang="en-GB" altLang="de-DE" sz="2400" spc="-20" dirty="0">
                <a:solidFill>
                  <a:srgbClr val="000000"/>
                </a:solidFill>
                <a:latin typeface="Tahoma" charset="0"/>
                <a:cs typeface="Tahoma" charset="0"/>
              </a:rPr>
              <a:t> 2019 entstanden</a:t>
            </a:r>
            <a:r>
              <a:rPr lang="en-GB" altLang="de-DE" sz="2400" i="1" spc="-20" dirty="0">
                <a:solidFill>
                  <a:srgbClr val="000000"/>
                </a:solidFill>
                <a:latin typeface="Tahoma" charset="0"/>
                <a:cs typeface="Tahoma" charset="0"/>
              </a:rPr>
              <a:t>.</a:t>
            </a:r>
            <a:endParaRPr lang="en-GB" altLang="de-DE" sz="2400" i="1" spc="-20" dirty="0">
              <a:latin typeface="Tahoma" charset="0"/>
              <a:cs typeface="Tahoma" charset="0"/>
            </a:endParaRPr>
          </a:p>
        </p:txBody>
      </p:sp>
      <p:sp>
        <p:nvSpPr>
          <p:cNvPr id="3079" name="Rectangle 27"/>
          <p:cNvSpPr>
            <a:spLocks noChangeArrowheads="1"/>
          </p:cNvSpPr>
          <p:nvPr/>
        </p:nvSpPr>
        <p:spPr bwMode="auto">
          <a:xfrm>
            <a:off x="109538" y="21923375"/>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6" tIns="45723" rIns="91446" bIns="45723">
            <a:spAutoFit/>
          </a:bodyPr>
          <a:lstStyle>
            <a:lvl1pPr defTabSz="646113">
              <a:defRPr sz="3400">
                <a:solidFill>
                  <a:schemeClr val="tx1"/>
                </a:solidFill>
                <a:latin typeface="Times New Roman" charset="0"/>
                <a:ea typeface="Gothic" charset="0"/>
                <a:cs typeface="Gothic" charset="0"/>
              </a:defRPr>
            </a:lvl1pPr>
            <a:lvl2pPr marL="742950" indent="-285750" defTabSz="646113">
              <a:defRPr sz="3400">
                <a:solidFill>
                  <a:schemeClr val="tx1"/>
                </a:solidFill>
                <a:latin typeface="Times New Roman" charset="0"/>
                <a:ea typeface="Gothic" charset="0"/>
                <a:cs typeface="Gothic" charset="0"/>
              </a:defRPr>
            </a:lvl2pPr>
            <a:lvl3pPr marL="1143000" indent="-228600" defTabSz="646113">
              <a:defRPr sz="3400">
                <a:solidFill>
                  <a:schemeClr val="tx1"/>
                </a:solidFill>
                <a:latin typeface="Times New Roman" charset="0"/>
                <a:ea typeface="Gothic" charset="0"/>
                <a:cs typeface="Gothic" charset="0"/>
              </a:defRPr>
            </a:lvl3pPr>
            <a:lvl4pPr marL="1600200" indent="-228600" defTabSz="646113">
              <a:defRPr sz="3400">
                <a:solidFill>
                  <a:schemeClr val="tx1"/>
                </a:solidFill>
                <a:latin typeface="Times New Roman" charset="0"/>
                <a:ea typeface="Gothic" charset="0"/>
                <a:cs typeface="Gothic" charset="0"/>
              </a:defRPr>
            </a:lvl4pPr>
            <a:lvl5pPr marL="2057400" indent="-228600" defTabSz="646113">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9pPr>
          </a:lstStyle>
          <a:p>
            <a:pPr>
              <a:lnSpc>
                <a:spcPct val="120000"/>
              </a:lnSpc>
              <a:defRPr/>
            </a:pPr>
            <a:endParaRPr lang="de-DE" altLang="de-DE" sz="2500" spc="-20" dirty="0">
              <a:latin typeface="Tahoma" charset="0"/>
              <a:cs typeface="Tahoma" charset="0"/>
            </a:endParaRPr>
          </a:p>
        </p:txBody>
      </p:sp>
      <p:sp>
        <p:nvSpPr>
          <p:cNvPr id="3081" name="Textfeld 3"/>
          <p:cNvSpPr txBox="1">
            <a:spLocks noChangeArrowheads="1"/>
          </p:cNvSpPr>
          <p:nvPr/>
        </p:nvSpPr>
        <p:spPr bwMode="auto">
          <a:xfrm>
            <a:off x="2195513" y="5672138"/>
            <a:ext cx="17814925" cy="53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defRPr/>
            </a:pPr>
            <a:r>
              <a:rPr lang="de-DE" altLang="de-DE" sz="2700" spc="-20" dirty="0">
                <a:solidFill>
                  <a:schemeClr val="bg1"/>
                </a:solidFill>
                <a:latin typeface="Tahoma" charset="0"/>
                <a:cs typeface="Tahoma" charset="0"/>
              </a:rPr>
              <a:t>Cristian </a:t>
            </a:r>
            <a:r>
              <a:rPr lang="de-DE" altLang="de-DE" sz="2700" spc="-20" dirty="0" err="1">
                <a:solidFill>
                  <a:schemeClr val="bg1"/>
                </a:solidFill>
                <a:latin typeface="Tahoma" charset="0"/>
                <a:cs typeface="Tahoma" charset="0"/>
              </a:rPr>
              <a:t>Cananau</a:t>
            </a:r>
            <a:r>
              <a:rPr lang="de-DE" altLang="de-DE" sz="2700" spc="-20" dirty="0">
                <a:solidFill>
                  <a:schemeClr val="bg1"/>
                </a:solidFill>
                <a:latin typeface="Tahoma" charset="0"/>
                <a:cs typeface="Tahoma" charset="0"/>
              </a:rPr>
              <a:t>, Jennifer </a:t>
            </a:r>
            <a:r>
              <a:rPr lang="de-DE" altLang="de-DE" sz="2700" spc="-20" dirty="0" err="1">
                <a:solidFill>
                  <a:schemeClr val="bg1"/>
                </a:solidFill>
                <a:latin typeface="Tahoma" charset="0"/>
                <a:cs typeface="Tahoma" charset="0"/>
              </a:rPr>
              <a:t>Ferle</a:t>
            </a:r>
            <a:r>
              <a:rPr lang="de-DE" altLang="de-DE" sz="2700" spc="-20" dirty="0">
                <a:solidFill>
                  <a:schemeClr val="bg1"/>
                </a:solidFill>
                <a:latin typeface="Tahoma" charset="0"/>
                <a:cs typeface="Tahoma" charset="0"/>
              </a:rPr>
              <a:t>, </a:t>
            </a:r>
            <a:r>
              <a:rPr lang="de-DE" sz="2700" spc="-20" dirty="0" err="1">
                <a:solidFill>
                  <a:schemeClr val="bg1"/>
                </a:solidFill>
                <a:latin typeface="Tahoma" charset="0"/>
                <a:cs typeface="Tahoma" charset="0"/>
              </a:rPr>
              <a:t>Iurii</a:t>
            </a:r>
            <a:r>
              <a:rPr lang="de-DE" sz="2700" spc="-20" dirty="0">
                <a:solidFill>
                  <a:schemeClr val="bg1"/>
                </a:solidFill>
                <a:latin typeface="Tahoma" charset="0"/>
                <a:cs typeface="Tahoma" charset="0"/>
              </a:rPr>
              <a:t> </a:t>
            </a:r>
            <a:r>
              <a:rPr lang="de-DE" sz="2700" spc="-20" dirty="0" err="1">
                <a:solidFill>
                  <a:schemeClr val="bg1"/>
                </a:solidFill>
                <a:latin typeface="Tahoma" charset="0"/>
                <a:cs typeface="Tahoma" charset="0"/>
              </a:rPr>
              <a:t>Shyshlin</a:t>
            </a:r>
            <a:r>
              <a:rPr lang="de-DE" sz="2700" spc="-20" dirty="0">
                <a:solidFill>
                  <a:schemeClr val="bg1"/>
                </a:solidFill>
                <a:latin typeface="Tahoma" charset="0"/>
                <a:cs typeface="Tahoma" charset="0"/>
              </a:rPr>
              <a:t>, Dennis Schulz</a:t>
            </a:r>
            <a:endParaRPr lang="de-DE" altLang="de-DE" sz="2700" spc="-20" dirty="0">
              <a:solidFill>
                <a:schemeClr val="bg1"/>
              </a:solidFill>
              <a:latin typeface="Tahoma" charset="0"/>
              <a:cs typeface="Tahoma" charset="0"/>
            </a:endParaRPr>
          </a:p>
        </p:txBody>
      </p:sp>
      <p:cxnSp>
        <p:nvCxnSpPr>
          <p:cNvPr id="3080" name="Gerader Verbinder 5"/>
          <p:cNvCxnSpPr>
            <a:cxnSpLocks noChangeShapeType="1"/>
          </p:cNvCxnSpPr>
          <p:nvPr/>
        </p:nvCxnSpPr>
        <p:spPr bwMode="auto">
          <a:xfrm>
            <a:off x="1101725" y="26589038"/>
            <a:ext cx="19188113" cy="0"/>
          </a:xfrm>
          <a:prstGeom prst="line">
            <a:avLst/>
          </a:prstGeom>
          <a:noFill/>
          <a:ln w="6350" algn="ctr">
            <a:solidFill>
              <a:srgbClr val="F18400"/>
            </a:solidFill>
            <a:round/>
            <a:headEnd/>
            <a:tailEnd/>
          </a:ln>
          <a:extLst>
            <a:ext uri="{909E8E84-426E-40DD-AFC4-6F175D3DCCD1}">
              <a14:hiddenFill xmlns:a14="http://schemas.microsoft.com/office/drawing/2010/main">
                <a:noFill/>
              </a14:hiddenFill>
            </a:ext>
          </a:extLst>
        </p:spPr>
      </p:cxnSp>
      <p:sp>
        <p:nvSpPr>
          <p:cNvPr id="3083" name="Textfeld 6"/>
          <p:cNvSpPr txBox="1">
            <a:spLocks noChangeArrowheads="1"/>
          </p:cNvSpPr>
          <p:nvPr/>
        </p:nvSpPr>
        <p:spPr bwMode="auto">
          <a:xfrm>
            <a:off x="1135063" y="27309763"/>
            <a:ext cx="5929312" cy="253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just">
              <a:lnSpc>
                <a:spcPts val="2600"/>
              </a:lnSpc>
              <a:spcAft>
                <a:spcPts val="1200"/>
              </a:spcAft>
              <a:defRPr sz="2100">
                <a:latin typeface="Tahoma" charset="0"/>
                <a:cs typeface="Tahoma" charset="0"/>
              </a:defRPr>
            </a:lvl1pPr>
          </a:lstStyle>
          <a:p>
            <a:pPr>
              <a:lnSpc>
                <a:spcPct val="120000"/>
              </a:lnSpc>
              <a:defRPr/>
            </a:pPr>
            <a:r>
              <a:rPr lang="de-DE" altLang="de-DE" spc="-20" dirty="0"/>
              <a:t>Ihr Kontakt: </a:t>
            </a:r>
          </a:p>
          <a:p>
            <a:pPr>
              <a:lnSpc>
                <a:spcPct val="120000"/>
              </a:lnSpc>
              <a:spcAft>
                <a:spcPts val="0"/>
              </a:spcAft>
              <a:defRPr/>
            </a:pPr>
            <a:r>
              <a:rPr lang="de-DE" altLang="de-DE" spc="-20" dirty="0"/>
              <a:t>Prof. Dr. Vera G. Meister</a:t>
            </a:r>
          </a:p>
          <a:p>
            <a:pPr>
              <a:lnSpc>
                <a:spcPct val="120000"/>
              </a:lnSpc>
              <a:spcAft>
                <a:spcPts val="0"/>
              </a:spcAft>
              <a:defRPr/>
            </a:pPr>
            <a:r>
              <a:rPr lang="de-DE" altLang="de-DE" spc="-20" dirty="0"/>
              <a:t>Technische Hochschule Brandenburg</a:t>
            </a:r>
          </a:p>
          <a:p>
            <a:pPr>
              <a:lnSpc>
                <a:spcPct val="120000"/>
              </a:lnSpc>
              <a:spcAft>
                <a:spcPts val="0"/>
              </a:spcAft>
              <a:defRPr/>
            </a:pPr>
            <a:r>
              <a:rPr lang="de-DE" altLang="de-DE" spc="-20" dirty="0"/>
              <a:t>Magdeburger Straße 50</a:t>
            </a:r>
          </a:p>
          <a:p>
            <a:pPr>
              <a:lnSpc>
                <a:spcPct val="120000"/>
              </a:lnSpc>
              <a:spcAft>
                <a:spcPts val="0"/>
              </a:spcAft>
              <a:defRPr/>
            </a:pPr>
            <a:r>
              <a:rPr lang="de-DE" altLang="de-DE" spc="-20" dirty="0"/>
              <a:t>14770 Brandenburg an der Havel</a:t>
            </a:r>
          </a:p>
          <a:p>
            <a:pPr>
              <a:lnSpc>
                <a:spcPct val="120000"/>
              </a:lnSpc>
              <a:spcAft>
                <a:spcPts val="0"/>
              </a:spcAft>
              <a:defRPr/>
            </a:pPr>
            <a:r>
              <a:rPr lang="de-DE" altLang="de-DE" spc="-20" dirty="0"/>
              <a:t>E-Mail: vera.meister@th-brandenburg.de</a:t>
            </a:r>
          </a:p>
        </p:txBody>
      </p:sp>
      <p:sp>
        <p:nvSpPr>
          <p:cNvPr id="3084" name="Textfeld 7"/>
          <p:cNvSpPr txBox="1">
            <a:spLocks noChangeArrowheads="1"/>
          </p:cNvSpPr>
          <p:nvPr/>
        </p:nvSpPr>
        <p:spPr bwMode="auto">
          <a:xfrm>
            <a:off x="14293850" y="27309763"/>
            <a:ext cx="5929313" cy="291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Aft>
                <a:spcPts val="1200"/>
              </a:spcAft>
              <a:defRPr/>
            </a:pPr>
            <a:r>
              <a:rPr lang="de-DE" altLang="de-DE" sz="2100" spc="-20" dirty="0">
                <a:latin typeface="Tahoma" charset="0"/>
                <a:cs typeface="Tahoma" charset="0"/>
              </a:rPr>
              <a:t>Danksagungen:</a:t>
            </a:r>
          </a:p>
          <a:p>
            <a:pPr algn="just">
              <a:lnSpc>
                <a:spcPct val="120000"/>
              </a:lnSpc>
              <a:spcAft>
                <a:spcPts val="600"/>
              </a:spcAft>
              <a:defRPr/>
            </a:pPr>
            <a:r>
              <a:rPr lang="de-DE" altLang="de-DE" sz="2100" spc="-20" dirty="0">
                <a:latin typeface="Tahoma" charset="0"/>
                <a:cs typeface="Tahoma" charset="0"/>
              </a:rPr>
              <a:t>Wir bedanken uns herzlich bei unserer Auftraggeberin Frau Prof. Dr. Vera G. Meister für ihre Unterstützung und aufschlussreichen Hinweise, sowie für die Möglichkeit, dieses Poster beim 7. Leipziger </a:t>
            </a:r>
            <a:r>
              <a:rPr lang="de-DE" altLang="de-DE" sz="2100" spc="-20" dirty="0" err="1">
                <a:latin typeface="Tahoma" charset="0"/>
                <a:cs typeface="Tahoma" charset="0"/>
              </a:rPr>
              <a:t>Semantic</a:t>
            </a:r>
            <a:r>
              <a:rPr lang="de-DE" altLang="de-DE" sz="2100" spc="-20" dirty="0">
                <a:latin typeface="Tahoma" charset="0"/>
                <a:cs typeface="Tahoma" charset="0"/>
              </a:rPr>
              <a:t> Web Tag zu präsentieren.</a:t>
            </a:r>
          </a:p>
        </p:txBody>
      </p:sp>
      <p:sp>
        <p:nvSpPr>
          <p:cNvPr id="3091" name="Textfeld 6"/>
          <p:cNvSpPr txBox="1">
            <a:spLocks noChangeArrowheads="1"/>
          </p:cNvSpPr>
          <p:nvPr/>
        </p:nvSpPr>
        <p:spPr bwMode="auto">
          <a:xfrm>
            <a:off x="1077913" y="7740650"/>
            <a:ext cx="5929312" cy="491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1	Motivation</a:t>
            </a: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Fitnessstudios bieten eine attraktive Möglichkeit, einen Ausgleich zum Berufs- und Studiums-Alltag zu finden und neben dem Geist auch den Körper in Form zu halten. Zumeist werden hierfür Kurse angeboten, welche zu gezielter und effizienter Nutzung der eigenen Freizeit führen sollen. Da entsprechende Kurspläne digital oftmals nur unübersichtlich auf den Webseiten zu finden sind oder teilweise nur in physischer Form bereitgestellt werden, hat sich das Projektteam das Ziel gesetzt, eine Domäne mit einer Graph-Datenbank inklusive zugehöriger Strukturen und Abfragen zu entwickeln, welche es potentiellen Kursteilnehmern ermöglicht, sich schnell und individuell über relevante Kurse zu informieren.</a:t>
            </a:r>
          </a:p>
        </p:txBody>
      </p:sp>
      <p:sp>
        <p:nvSpPr>
          <p:cNvPr id="3092" name="Textfeld 7"/>
          <p:cNvSpPr txBox="1">
            <a:spLocks noChangeArrowheads="1"/>
          </p:cNvSpPr>
          <p:nvPr/>
        </p:nvSpPr>
        <p:spPr bwMode="auto">
          <a:xfrm>
            <a:off x="1080913" y="13106401"/>
            <a:ext cx="5929312" cy="459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2	Vorgehensweise</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Zunächst wurde durch das Projektteam ein Brainstorming zur Sammlung relevanter Konzepte, notwendigem Vokabular und Zusammenhängen zwischen den Begrifflichkeiten durchgeführt. Auf dieser Basis wurde dann ein visuelles Wissens-Schema mithilfe des Tools „</a:t>
            </a:r>
            <a:r>
              <a:rPr lang="de-DE" altLang="de-DE" sz="1800" spc="-20" dirty="0" err="1">
                <a:solidFill>
                  <a:srgbClr val="000000"/>
                </a:solidFill>
                <a:latin typeface="Tahoma" charset="0"/>
                <a:cs typeface="Tahoma" charset="0"/>
              </a:rPr>
              <a:t>Cmap</a:t>
            </a:r>
            <a:r>
              <a:rPr lang="de-DE" altLang="de-DE" sz="1800" spc="-20" dirty="0">
                <a:solidFill>
                  <a:srgbClr val="000000"/>
                </a:solidFill>
                <a:latin typeface="Tahoma" charset="0"/>
                <a:cs typeface="Tahoma" charset="0"/>
              </a:rPr>
              <a:t>“ erstellt. Parallel dazu wurden Kompetenzfragen entwickelt, welche auf jeden Fall durch spätere Graph-Abfragen beantwortet werden sollten. Dieses erleichterte vor allem die anschließende  Erstellung des technischen Modells in der Turtle-Notation. Das technische Modell konnte im Anschluss mit Demodaten befüllt und diese durch die Abfragesprache SPARQL abgerufen werden.</a:t>
            </a:r>
          </a:p>
        </p:txBody>
      </p:sp>
      <p:sp>
        <p:nvSpPr>
          <p:cNvPr id="12" name="Textfeld 11"/>
          <p:cNvSpPr txBox="1"/>
          <p:nvPr/>
        </p:nvSpPr>
        <p:spPr>
          <a:xfrm>
            <a:off x="7650162" y="11475656"/>
            <a:ext cx="5927725" cy="7443320"/>
          </a:xfrm>
          <a:prstGeom prst="rect">
            <a:avLst/>
          </a:prstGeom>
          <a:noFill/>
        </p:spPr>
        <p:txBody>
          <a:bodyPr>
            <a:spAutoFit/>
          </a:bodyPr>
          <a:lstStyle/>
          <a:p>
            <a:pPr>
              <a:lnSpc>
                <a:spcPct val="120000"/>
              </a:lnSpc>
              <a:defRPr/>
            </a:pPr>
            <a:r>
              <a:rPr lang="en-GB" altLang="de-DE" sz="2800" spc="-20" dirty="0">
                <a:solidFill>
                  <a:srgbClr val="000000"/>
                </a:solidFill>
                <a:latin typeface="Tahoma" panose="020B0604030504040204" pitchFamily="34" charset="0"/>
                <a:cs typeface="Tahoma" panose="020B0604030504040204" pitchFamily="34" charset="0"/>
              </a:rPr>
              <a:t>4   </a:t>
            </a:r>
            <a:r>
              <a:rPr lang="en-GB" altLang="de-DE" sz="2800" spc="-20" dirty="0" err="1">
                <a:solidFill>
                  <a:srgbClr val="000000"/>
                </a:solidFill>
                <a:latin typeface="Tahoma" panose="020B0604030504040204" pitchFamily="34" charset="0"/>
                <a:cs typeface="Tahoma" panose="020B0604030504040204" pitchFamily="34" charset="0"/>
              </a:rPr>
              <a:t>Erstellung</a:t>
            </a:r>
            <a:r>
              <a:rPr lang="en-GB" altLang="de-DE" sz="2800" spc="-20" dirty="0">
                <a:solidFill>
                  <a:srgbClr val="000000"/>
                </a:solidFill>
                <a:latin typeface="Tahoma" panose="020B0604030504040204" pitchFamily="34" charset="0"/>
                <a:cs typeface="Tahoma" panose="020B0604030504040204" pitchFamily="34" charset="0"/>
              </a:rPr>
              <a:t> des </a:t>
            </a:r>
            <a:r>
              <a:rPr lang="en-GB" altLang="de-DE" sz="2800" spc="-20" dirty="0" err="1">
                <a:solidFill>
                  <a:srgbClr val="000000"/>
                </a:solidFill>
                <a:latin typeface="Tahoma" panose="020B0604030504040204" pitchFamily="34" charset="0"/>
                <a:cs typeface="Tahoma" panose="020B0604030504040204" pitchFamily="34" charset="0"/>
              </a:rPr>
              <a:t>visuellen</a:t>
            </a:r>
            <a:r>
              <a:rPr lang="en-GB" altLang="de-DE" sz="2800" spc="-20" dirty="0">
                <a:solidFill>
                  <a:srgbClr val="000000"/>
                </a:solidFill>
                <a:latin typeface="Tahoma" panose="020B0604030504040204" pitchFamily="34" charset="0"/>
                <a:cs typeface="Tahoma" panose="020B0604030504040204" pitchFamily="34" charset="0"/>
              </a:rPr>
              <a:t> </a:t>
            </a:r>
            <a:r>
              <a:rPr lang="en-GB" altLang="de-DE" sz="2800" spc="-20" dirty="0" err="1">
                <a:solidFill>
                  <a:srgbClr val="000000"/>
                </a:solidFill>
                <a:latin typeface="Tahoma" panose="020B0604030504040204" pitchFamily="34" charset="0"/>
                <a:cs typeface="Tahoma" panose="020B0604030504040204" pitchFamily="34" charset="0"/>
              </a:rPr>
              <a:t>Wissens</a:t>
            </a:r>
            <a:r>
              <a:rPr lang="en-GB" altLang="de-DE" sz="2800" spc="-20" dirty="0">
                <a:solidFill>
                  <a:srgbClr val="000000"/>
                </a:solidFill>
                <a:latin typeface="Tahoma" panose="020B0604030504040204" pitchFamily="34" charset="0"/>
                <a:cs typeface="Tahoma" panose="020B0604030504040204" pitchFamily="34" charset="0"/>
              </a:rPr>
              <a:t>-Schemas</a:t>
            </a:r>
          </a:p>
          <a:p>
            <a:pPr algn="just">
              <a:lnSpc>
                <a:spcPct val="120000"/>
              </a:lnSpc>
              <a:defRPr/>
            </a:pPr>
            <a:endParaRPr lang="en-GB" altLang="de-DE" sz="100" spc="-20" dirty="0">
              <a:solidFill>
                <a:srgbClr val="000000"/>
              </a:solidFill>
              <a:latin typeface="Tahoma" panose="020B0604030504040204" pitchFamily="34" charset="0"/>
              <a:cs typeface="Tahoma" panose="020B0604030504040204" pitchFamily="34" charset="0"/>
            </a:endParaRPr>
          </a:p>
          <a:p>
            <a:pPr algn="just">
              <a:lnSpc>
                <a:spcPct val="120000"/>
              </a:lnSpc>
              <a:defRPr/>
            </a:pPr>
            <a:endParaRPr lang="en-GB" altLang="de-DE" sz="100" spc="-20" dirty="0">
              <a:solidFill>
                <a:srgbClr val="000000"/>
              </a:solidFill>
              <a:latin typeface="Tahoma" panose="020B0604030504040204" pitchFamily="34" charset="0"/>
              <a:cs typeface="Tahoma" panose="020B0604030504040204" pitchFamily="34" charset="0"/>
            </a:endParaRPr>
          </a:p>
          <a:p>
            <a:pPr algn="just">
              <a:lnSpc>
                <a:spcPct val="120000"/>
              </a:lnSpc>
              <a:defRPr/>
            </a:pPr>
            <a:r>
              <a:rPr lang="de-DE" altLang="de-DE" sz="1800" spc="-20" dirty="0">
                <a:solidFill>
                  <a:srgbClr val="000000"/>
                </a:solidFill>
                <a:latin typeface="Tahoma" panose="020B0604030504040204" pitchFamily="34" charset="0"/>
                <a:cs typeface="Tahoma" panose="020B0604030504040204" pitchFamily="34" charset="0"/>
              </a:rPr>
              <a:t>Auf Basis des erarbeiteten Vokabulars wurde dann mithilfe des Tools „</a:t>
            </a:r>
            <a:r>
              <a:rPr lang="de-DE" altLang="de-DE" sz="1800" spc="-20" dirty="0" err="1">
                <a:solidFill>
                  <a:srgbClr val="000000"/>
                </a:solidFill>
                <a:latin typeface="Tahoma" panose="020B0604030504040204" pitchFamily="34" charset="0"/>
                <a:cs typeface="Tahoma" panose="020B0604030504040204" pitchFamily="34" charset="0"/>
              </a:rPr>
              <a:t>Cmap</a:t>
            </a:r>
            <a:r>
              <a:rPr lang="de-DE" altLang="de-DE" sz="1800" spc="-20" dirty="0">
                <a:solidFill>
                  <a:srgbClr val="000000"/>
                </a:solidFill>
                <a:latin typeface="Tahoma" panose="020B0604030504040204" pitchFamily="34" charset="0"/>
                <a:cs typeface="Tahoma" panose="020B0604030504040204" pitchFamily="34" charset="0"/>
              </a:rPr>
              <a:t>“ ein visuelles Wissens-Schema erstellt. Dies erleichtert die spätere Überführung in ein technisches Modell und erinnerte das Projektteam an die Erstellung eines ER-Modells mit anschließender Überführung in das relationale Modell bei relationalen Datenbanken. Bei den im Schema rot dargestellten Elementen handelt es sich um Begriffe, welche von schema.org übernommen wurde. Die blau dargestellten Elemente konnten nicht in gleicher oder passender Form aufgefunden werden und wurden vom Projektteam als eigenes Vokabular, auch im späteren technischen Modell, eingeführt. Eine Frage, welche sich potentiell interessierte Besucher eines Fitnesskurses stellen könnten wäre zum Beispiel: „Durch wen wird der Fitnesskurs organisiert und durchgeführt und warum ist diese Person fachlich dazu geeignet“? Diese und weitere Fragen sollen durch das technische Modell mit zugehörigen Abfragen im weiteren Verlauf beantwortet werden können.</a:t>
            </a:r>
            <a:endPar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95" name="Textfeld 12"/>
          <p:cNvSpPr txBox="1">
            <a:spLocks noChangeArrowheads="1"/>
          </p:cNvSpPr>
          <p:nvPr/>
        </p:nvSpPr>
        <p:spPr bwMode="auto">
          <a:xfrm>
            <a:off x="7650163" y="7721600"/>
            <a:ext cx="5927725" cy="326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endParaRPr lang="de-DE" altLang="de-DE" sz="28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Sofern möglich, wurden diese Begriffe durch standardisiertes Vokabular des Community-Projekts schema.org ersetzt, welches dann in der späteren technischen Umsetzung in der Turtle-Notation aufgegriffen werden kann. Dabei handelt es sich beispielsweise bei dem konkreten Fitnesskurs um ein „</a:t>
            </a:r>
            <a:r>
              <a:rPr lang="de-DE" altLang="de-DE" sz="1800" spc="-20" dirty="0" err="1">
                <a:solidFill>
                  <a:srgbClr val="000000"/>
                </a:solidFill>
                <a:latin typeface="Tahoma" charset="0"/>
                <a:cs typeface="Tahoma" charset="0"/>
              </a:rPr>
              <a:t>SportsEvent</a:t>
            </a:r>
            <a:r>
              <a:rPr lang="de-DE" altLang="de-DE" sz="1800" spc="-20" dirty="0">
                <a:solidFill>
                  <a:srgbClr val="000000"/>
                </a:solidFill>
                <a:latin typeface="Tahoma" charset="0"/>
                <a:cs typeface="Tahoma" charset="0"/>
              </a:rPr>
              <a:t>“, welches wiederrum eine Unterklasse von „Event“ ist.</a:t>
            </a:r>
          </a:p>
        </p:txBody>
      </p:sp>
      <p:sp>
        <p:nvSpPr>
          <p:cNvPr id="3096" name="Textfeld 13"/>
          <p:cNvSpPr txBox="1">
            <a:spLocks noChangeArrowheads="1"/>
          </p:cNvSpPr>
          <p:nvPr/>
        </p:nvSpPr>
        <p:spPr bwMode="auto">
          <a:xfrm>
            <a:off x="14381163" y="7748588"/>
            <a:ext cx="5929312" cy="624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endParaRPr lang="de-DE" altLang="de-DE" sz="28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nSpc>
                <a:spcPct val="120000"/>
              </a:lnSpc>
              <a:defRPr/>
            </a:pPr>
            <a:r>
              <a:rPr lang="de-DE" sz="1800" i="1" spc="-20" dirty="0" err="1">
                <a:solidFill>
                  <a:srgbClr val="000000"/>
                </a:solidFill>
                <a:latin typeface="Tahoma" charset="0"/>
                <a:cs typeface="Tahoma" charset="0"/>
              </a:rPr>
              <a:t>schema:SportsEvent</a:t>
            </a:r>
            <a:r>
              <a:rPr lang="de-DE" sz="1800" i="1" spc="-20" dirty="0">
                <a:solidFill>
                  <a:srgbClr val="000000"/>
                </a:solidFill>
                <a:latin typeface="Tahoma" charset="0"/>
                <a:cs typeface="Tahoma" charset="0"/>
              </a:rPr>
              <a:t> a </a:t>
            </a:r>
            <a:r>
              <a:rPr lang="de-DE" sz="1800" i="1" spc="-20" dirty="0" err="1">
                <a:solidFill>
                  <a:srgbClr val="000000"/>
                </a:solidFill>
                <a:latin typeface="Tahoma" charset="0"/>
                <a:cs typeface="Tahoma" charset="0"/>
              </a:rPr>
              <a:t>owl:Class</a:t>
            </a:r>
            <a:r>
              <a:rPr lang="de-DE" sz="1800" i="1" spc="-20" dirty="0">
                <a:solidFill>
                  <a:srgbClr val="000000"/>
                </a:solidFill>
                <a:latin typeface="Tahoma" charset="0"/>
                <a:cs typeface="Tahoma" charset="0"/>
              </a:rPr>
              <a:t>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rdfs:label</a:t>
            </a: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SportsEvent</a:t>
            </a:r>
            <a:r>
              <a:rPr lang="de-DE" sz="1800" i="1" spc="-20" dirty="0">
                <a:solidFill>
                  <a:srgbClr val="000000"/>
                </a:solidFill>
                <a:latin typeface="Tahoma" charset="0"/>
                <a:cs typeface="Tahoma" charset="0"/>
              </a:rPr>
              <a:t>"@en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rdfs:subClassOf</a:t>
            </a: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schema:Event</a:t>
            </a:r>
            <a:r>
              <a:rPr lang="de-DE" sz="1800" i="1" spc="-20" dirty="0">
                <a:solidFill>
                  <a:srgbClr val="000000"/>
                </a:solidFill>
                <a:latin typeface="Tahoma" charset="0"/>
                <a:cs typeface="Tahoma" charset="0"/>
              </a:rPr>
              <a:t> .</a:t>
            </a:r>
          </a:p>
          <a:p>
            <a:pPr>
              <a:lnSpc>
                <a:spcPct val="120000"/>
              </a:lnSpc>
              <a:defRPr/>
            </a:pPr>
            <a:endParaRPr lang="de-DE" altLang="de-DE" sz="1800" i="1"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Zur Option stehende Demodaten konnten wie am folgenden Beispiel des Yoga-Kurses „</a:t>
            </a:r>
            <a:r>
              <a:rPr lang="de-DE" altLang="de-DE" sz="1800" spc="-20" dirty="0" err="1">
                <a:solidFill>
                  <a:srgbClr val="000000"/>
                </a:solidFill>
                <a:latin typeface="Tahoma" charset="0"/>
                <a:cs typeface="Tahoma" charset="0"/>
              </a:rPr>
              <a:t>YogaTag</a:t>
            </a:r>
            <a:r>
              <a:rPr lang="de-DE" altLang="de-DE" sz="1800" spc="-20" dirty="0">
                <a:solidFill>
                  <a:srgbClr val="000000"/>
                </a:solidFill>
                <a:latin typeface="Tahoma" charset="0"/>
                <a:cs typeface="Tahoma" charset="0"/>
              </a:rPr>
              <a:t>“ zu sehen eingepflegt werden:</a:t>
            </a:r>
          </a:p>
          <a:p>
            <a:pPr algn="just">
              <a:lnSpc>
                <a:spcPct val="120000"/>
              </a:lnSpc>
              <a:defRPr/>
            </a:pPr>
            <a:endParaRPr lang="de-DE" altLang="de-DE" sz="1800" spc="-20" dirty="0">
              <a:solidFill>
                <a:srgbClr val="000000"/>
              </a:solidFill>
              <a:latin typeface="Tahoma" charset="0"/>
              <a:cs typeface="Tahoma" charset="0"/>
            </a:endParaRPr>
          </a:p>
          <a:p>
            <a:pPr>
              <a:lnSpc>
                <a:spcPct val="120000"/>
              </a:lnSpc>
              <a:defRPr/>
            </a:pPr>
            <a:r>
              <a:rPr lang="de-DE" sz="1800" i="1" spc="-20" dirty="0" err="1">
                <a:solidFill>
                  <a:srgbClr val="000000"/>
                </a:solidFill>
                <a:latin typeface="Tahoma" charset="0"/>
                <a:cs typeface="Tahoma" charset="0"/>
              </a:rPr>
              <a:t>fitness:YogaTag</a:t>
            </a:r>
            <a:r>
              <a:rPr lang="de-DE" sz="1800" i="1" spc="-20" dirty="0">
                <a:solidFill>
                  <a:srgbClr val="000000"/>
                </a:solidFill>
                <a:latin typeface="Tahoma" charset="0"/>
                <a:cs typeface="Tahoma" charset="0"/>
              </a:rPr>
              <a:t> a </a:t>
            </a:r>
            <a:r>
              <a:rPr lang="de-DE" sz="1800" i="1" spc="-20" dirty="0" err="1">
                <a:solidFill>
                  <a:srgbClr val="000000"/>
                </a:solidFill>
                <a:latin typeface="Tahoma" charset="0"/>
                <a:cs typeface="Tahoma" charset="0"/>
              </a:rPr>
              <a:t>schema:SportsEvent</a:t>
            </a: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schema:Place</a:t>
            </a:r>
            <a:r>
              <a:rPr lang="de-DE" sz="1800" i="1" spc="-20" dirty="0">
                <a:solidFill>
                  <a:srgbClr val="000000"/>
                </a:solidFill>
                <a:latin typeface="Tahoma" charset="0"/>
                <a:cs typeface="Tahoma" charset="0"/>
              </a:rPr>
              <a:t>, </a:t>
            </a:r>
            <a:br>
              <a:rPr lang="de-DE" sz="1800" i="1" spc="-20" dirty="0">
                <a:solidFill>
                  <a:srgbClr val="000000"/>
                </a:solidFill>
                <a:latin typeface="Tahoma" charset="0"/>
                <a:cs typeface="Tahoma" charset="0"/>
              </a:rPr>
            </a:br>
            <a:r>
              <a:rPr lang="de-DE" sz="1800" i="1" spc="-20" dirty="0" err="1">
                <a:solidFill>
                  <a:srgbClr val="000000"/>
                </a:solidFill>
                <a:latin typeface="Tahoma" charset="0"/>
                <a:cs typeface="Tahoma" charset="0"/>
              </a:rPr>
              <a:t>fitness:Trainer</a:t>
            </a: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fitness:Participant</a:t>
            </a:r>
            <a:r>
              <a:rPr lang="de-DE" sz="1800" i="1" spc="-20" dirty="0">
                <a:solidFill>
                  <a:srgbClr val="000000"/>
                </a:solidFill>
                <a:latin typeface="Tahoma" charset="0"/>
                <a:cs typeface="Tahoma" charset="0"/>
              </a:rPr>
              <a:t>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schema:location</a:t>
            </a:r>
            <a:r>
              <a:rPr lang="de-DE" sz="1800" i="1" spc="-20" dirty="0">
                <a:solidFill>
                  <a:srgbClr val="000000"/>
                </a:solidFill>
                <a:latin typeface="Tahoma" charset="0"/>
                <a:cs typeface="Tahoma" charset="0"/>
              </a:rPr>
              <a:t> fitness:Raum1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schema:name</a:t>
            </a:r>
            <a:r>
              <a:rPr lang="de-DE" sz="1800" i="1" spc="-20" dirty="0">
                <a:solidFill>
                  <a:srgbClr val="000000"/>
                </a:solidFill>
                <a:latin typeface="Tahoma" charset="0"/>
                <a:cs typeface="Tahoma" charset="0"/>
              </a:rPr>
              <a:t> "Yoga Tai Chi"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schema:startDate</a:t>
            </a:r>
            <a:r>
              <a:rPr lang="de-DE" sz="1800" i="1" spc="-20" dirty="0">
                <a:solidFill>
                  <a:srgbClr val="000000"/>
                </a:solidFill>
                <a:latin typeface="Tahoma" charset="0"/>
                <a:cs typeface="Tahoma" charset="0"/>
              </a:rPr>
              <a:t> "01.02.2019T15:00:00";</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schema:participant</a:t>
            </a:r>
            <a:r>
              <a:rPr lang="de-DE" sz="1800" i="1" spc="-20" dirty="0">
                <a:solidFill>
                  <a:srgbClr val="000000"/>
                </a:solidFill>
                <a:latin typeface="Tahoma" charset="0"/>
                <a:cs typeface="Tahoma" charset="0"/>
              </a:rPr>
              <a:t> fitness:ParticipatCircle1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schema:organizer</a:t>
            </a: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fitness:CCananau</a:t>
            </a:r>
            <a:r>
              <a:rPr lang="de-DE" sz="1800" i="1" spc="-20" dirty="0">
                <a:solidFill>
                  <a:srgbClr val="000000"/>
                </a:solidFill>
                <a:latin typeface="Tahoma" charset="0"/>
                <a:cs typeface="Tahoma" charset="0"/>
              </a:rPr>
              <a:t>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schema:endDate</a:t>
            </a:r>
            <a:r>
              <a:rPr lang="de-DE" sz="1800" i="1" spc="-20" dirty="0">
                <a:solidFill>
                  <a:srgbClr val="000000"/>
                </a:solidFill>
                <a:latin typeface="Tahoma" charset="0"/>
                <a:cs typeface="Tahoma" charset="0"/>
              </a:rPr>
              <a:t> "01.02.2019T17:00:00" ;</a:t>
            </a:r>
            <a:br>
              <a:rPr lang="de-DE" sz="1800" i="1" spc="-20" dirty="0">
                <a:solidFill>
                  <a:srgbClr val="000000"/>
                </a:solidFill>
                <a:latin typeface="Tahoma" charset="0"/>
                <a:cs typeface="Tahoma" charset="0"/>
              </a:rPr>
            </a:br>
            <a:r>
              <a:rPr lang="de-DE" sz="1800" i="1" spc="-20" dirty="0">
                <a:solidFill>
                  <a:srgbClr val="000000"/>
                </a:solidFill>
                <a:latin typeface="Tahoma" charset="0"/>
                <a:cs typeface="Tahoma" charset="0"/>
              </a:rPr>
              <a:t>    </a:t>
            </a:r>
            <a:r>
              <a:rPr lang="de-DE" sz="1800" i="1" spc="-20" dirty="0" err="1">
                <a:solidFill>
                  <a:srgbClr val="000000"/>
                </a:solidFill>
                <a:latin typeface="Tahoma" charset="0"/>
                <a:cs typeface="Tahoma" charset="0"/>
              </a:rPr>
              <a:t>schema:duration</a:t>
            </a:r>
            <a:r>
              <a:rPr lang="de-DE" sz="1800" i="1" spc="-20" dirty="0">
                <a:solidFill>
                  <a:srgbClr val="000000"/>
                </a:solidFill>
                <a:latin typeface="Tahoma" charset="0"/>
                <a:cs typeface="Tahoma" charset="0"/>
              </a:rPr>
              <a:t> "2 Stunden" .</a:t>
            </a:r>
            <a:endParaRPr lang="en-GB" altLang="de-DE" sz="1800" i="1" spc="-20" dirty="0">
              <a:solidFill>
                <a:srgbClr val="000000"/>
              </a:solidFill>
              <a:latin typeface="Tahoma" charset="0"/>
              <a:cs typeface="Tahoma" charset="0"/>
            </a:endParaRPr>
          </a:p>
        </p:txBody>
      </p:sp>
      <p:sp>
        <p:nvSpPr>
          <p:cNvPr id="3097" name="Textfeld 14"/>
          <p:cNvSpPr txBox="1">
            <a:spLocks noChangeArrowheads="1"/>
          </p:cNvSpPr>
          <p:nvPr/>
        </p:nvSpPr>
        <p:spPr bwMode="auto">
          <a:xfrm>
            <a:off x="7781204" y="22092906"/>
            <a:ext cx="5654675" cy="3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defRPr/>
            </a:pPr>
            <a:r>
              <a:rPr lang="en-GB" altLang="de-DE" sz="1400" spc="-20" dirty="0">
                <a:solidFill>
                  <a:srgbClr val="000000"/>
                </a:solidFill>
                <a:latin typeface="Tahoma" charset="0"/>
                <a:cs typeface="Tahoma" charset="0"/>
              </a:rPr>
              <a:t>Abb. 1: </a:t>
            </a:r>
            <a:r>
              <a:rPr lang="en-GB" altLang="de-DE" sz="1400" spc="-20" dirty="0" err="1">
                <a:solidFill>
                  <a:srgbClr val="000000"/>
                </a:solidFill>
                <a:latin typeface="Tahoma" charset="0"/>
                <a:cs typeface="Tahoma" charset="0"/>
              </a:rPr>
              <a:t>Visuelles</a:t>
            </a:r>
            <a:r>
              <a:rPr lang="en-GB" altLang="de-DE" sz="1400" spc="-20" dirty="0">
                <a:solidFill>
                  <a:srgbClr val="000000"/>
                </a:solidFill>
                <a:latin typeface="Tahoma" charset="0"/>
                <a:cs typeface="Tahoma" charset="0"/>
              </a:rPr>
              <a:t> Schema</a:t>
            </a:r>
          </a:p>
        </p:txBody>
      </p:sp>
      <p:sp>
        <p:nvSpPr>
          <p:cNvPr id="3098" name="Textfeld 15"/>
          <p:cNvSpPr txBox="1">
            <a:spLocks noChangeArrowheads="1"/>
          </p:cNvSpPr>
          <p:nvPr/>
        </p:nvSpPr>
        <p:spPr bwMode="auto">
          <a:xfrm>
            <a:off x="14381163" y="14207479"/>
            <a:ext cx="5929312" cy="26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en-GB" altLang="de-DE" sz="2800" spc="-20" dirty="0">
                <a:solidFill>
                  <a:srgbClr val="000000"/>
                </a:solidFill>
                <a:latin typeface="Tahoma" charset="0"/>
                <a:cs typeface="Tahoma" charset="0"/>
              </a:rPr>
              <a:t>6	</a:t>
            </a:r>
            <a:r>
              <a:rPr lang="en-GB" altLang="de-DE" sz="2800" spc="-20" dirty="0" err="1">
                <a:solidFill>
                  <a:srgbClr val="000000"/>
                </a:solidFill>
                <a:latin typeface="Tahoma" charset="0"/>
                <a:cs typeface="Tahoma" charset="0"/>
              </a:rPr>
              <a:t>Erstellung</a:t>
            </a:r>
            <a:r>
              <a:rPr lang="en-GB" altLang="de-DE" sz="2800" spc="-20" dirty="0">
                <a:solidFill>
                  <a:srgbClr val="000000"/>
                </a:solidFill>
                <a:latin typeface="Tahoma" charset="0"/>
                <a:cs typeface="Tahoma" charset="0"/>
              </a:rPr>
              <a:t> von SPARQL-</a:t>
            </a:r>
            <a:r>
              <a:rPr lang="en-GB" altLang="de-DE" sz="2800" spc="-20" dirty="0" err="1">
                <a:solidFill>
                  <a:srgbClr val="000000"/>
                </a:solidFill>
                <a:latin typeface="Tahoma" charset="0"/>
                <a:cs typeface="Tahoma" charset="0"/>
              </a:rPr>
              <a:t>Abfragen</a:t>
            </a:r>
            <a:endParaRPr lang="en-GB" altLang="de-DE" sz="2800" spc="-20" dirty="0">
              <a:solidFill>
                <a:srgbClr val="000000"/>
              </a:solidFill>
              <a:latin typeface="Tahoma" charset="0"/>
              <a:cs typeface="Tahoma" charset="0"/>
            </a:endParaRPr>
          </a:p>
          <a:p>
            <a:pPr algn="just">
              <a:lnSpc>
                <a:spcPct val="120000"/>
              </a:lnSpc>
              <a:defRPr/>
            </a:pPr>
            <a:endParaRPr lang="en-GB" altLang="de-DE" sz="100" spc="-20" dirty="0">
              <a:solidFill>
                <a:srgbClr val="000000"/>
              </a:solidFill>
              <a:latin typeface="Tahoma" charset="0"/>
              <a:cs typeface="Tahoma" charset="0"/>
            </a:endParaRPr>
          </a:p>
          <a:p>
            <a:pPr algn="just">
              <a:lnSpc>
                <a:spcPct val="120000"/>
              </a:lnSpc>
              <a:defRPr/>
            </a:pPr>
            <a:endParaRPr lang="en-GB"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Entlang der vorher entwickelten Kompetenzfragen wurden Graph-Abfragen in SPARQL entwickelt. Um die in Punkt 4 formulierte Frage zu beantworten eignet sich beispielsweise folgende Abfrage:</a:t>
            </a:r>
          </a:p>
          <a:p>
            <a:pPr algn="just">
              <a:lnSpc>
                <a:spcPct val="120000"/>
              </a:lnSpc>
              <a:defRPr/>
            </a:pPr>
            <a:endParaRPr lang="de-DE" altLang="de-DE" sz="18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highlight>
                  <a:srgbClr val="FF0000"/>
                </a:highlight>
                <a:latin typeface="Tahoma" charset="0"/>
                <a:cs typeface="Tahoma" charset="0"/>
              </a:rPr>
              <a:t>„</a:t>
            </a:r>
            <a:r>
              <a:rPr lang="de-DE" altLang="de-DE" sz="1800" i="1" spc="-20" dirty="0">
                <a:solidFill>
                  <a:srgbClr val="000000"/>
                </a:solidFill>
                <a:highlight>
                  <a:srgbClr val="FF0000"/>
                </a:highlight>
                <a:latin typeface="Tahoma" charset="0"/>
                <a:cs typeface="Tahoma" charset="0"/>
              </a:rPr>
              <a:t>Abfrage einfügen“</a:t>
            </a:r>
          </a:p>
        </p:txBody>
      </p:sp>
      <p:pic>
        <p:nvPicPr>
          <p:cNvPr id="13" name="Grafik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738938"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feld 7">
            <a:extLst>
              <a:ext uri="{FF2B5EF4-FFF2-40B4-BE49-F238E27FC236}">
                <a16:creationId xmlns:a16="http://schemas.microsoft.com/office/drawing/2014/main" id="{AC2D9A09-1F80-4C05-BCBA-B4F21A2E6111}"/>
              </a:ext>
            </a:extLst>
          </p:cNvPr>
          <p:cNvSpPr txBox="1">
            <a:spLocks noChangeArrowheads="1"/>
          </p:cNvSpPr>
          <p:nvPr/>
        </p:nvSpPr>
        <p:spPr bwMode="auto">
          <a:xfrm>
            <a:off x="1076325" y="18160593"/>
            <a:ext cx="5929312" cy="84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3 Erarbeitung des relevanten Vokabulars</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Im gemeinsamen Brainstorming wurde zuerst der Rahmen der Betrachtung abgesteckt, sowie relevantes Vokabular zusammengetragen. Ausgegrenzt wurden dabei potentielle zusätzliche Services eines Fitnessstudios, wie beispielsweise die individuelle Trainerbegleitung zur Bedienung der Geräte außerhalb von Kursräumen, Services an der Empfangstheke (Vertragsberatung, Verkauf diverser Sportnahrung, etc.), sowie weiteren Diensten, welche nicht unmittelbar zum Kursangebot gehören. Darüber hinaus ist festgelegt worden, dass die Domäne anfangs nur für ein spezifisches Fitnessstudio innerhalb von Brandenburg an der Havel entwickelt wird und das Konzept bei Erfolg gegebenenfalls auf weitere Fitnessstudios und –ketten adaptiert werden kann. Zunächst wurden folgende Informationen als relevant erachtet und im ersten Prototyp umgesetzt:</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Name des Kurses</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Start- und Enddatum des Kurses; Dauer des Kurses</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Ort des Kurses inklusive Ausstattung (z.B. Geräte in den Räumlichkeiten)</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Trainer des Kurses (inklusive fachlicher Kompetenz)</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Teilnehmer des Kurses</a:t>
            </a:r>
          </a:p>
        </p:txBody>
      </p:sp>
      <p:pic>
        <p:nvPicPr>
          <p:cNvPr id="3" name="Grafik 2">
            <a:extLst>
              <a:ext uri="{FF2B5EF4-FFF2-40B4-BE49-F238E27FC236}">
                <a16:creationId xmlns:a16="http://schemas.microsoft.com/office/drawing/2014/main" id="{04C0E0D9-D064-499D-A649-94D0C80375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4680" y="19403163"/>
            <a:ext cx="5927725" cy="2580477"/>
          </a:xfrm>
          <a:prstGeom prst="rect">
            <a:avLst/>
          </a:prstGeom>
        </p:spPr>
      </p:pic>
      <p:sp>
        <p:nvSpPr>
          <p:cNvPr id="95" name="Textfeld 13">
            <a:extLst>
              <a:ext uri="{FF2B5EF4-FFF2-40B4-BE49-F238E27FC236}">
                <a16:creationId xmlns:a16="http://schemas.microsoft.com/office/drawing/2014/main" id="{F0AA4191-6A6C-4577-A56F-D36A3039CAC5}"/>
              </a:ext>
            </a:extLst>
          </p:cNvPr>
          <p:cNvSpPr txBox="1">
            <a:spLocks noChangeArrowheads="1"/>
          </p:cNvSpPr>
          <p:nvPr/>
        </p:nvSpPr>
        <p:spPr bwMode="auto">
          <a:xfrm>
            <a:off x="7644680" y="22904641"/>
            <a:ext cx="5929312" cy="34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5	Erstellung des technischen Modells inklusive Demodaten</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Zur Überführung in das technische Modell wurde der kostenfreie </a:t>
            </a:r>
            <a:r>
              <a:rPr lang="de-DE" altLang="de-DE" sz="1800" spc="-20" dirty="0" err="1">
                <a:solidFill>
                  <a:srgbClr val="000000"/>
                </a:solidFill>
                <a:latin typeface="Tahoma" charset="0"/>
                <a:cs typeface="Tahoma" charset="0"/>
              </a:rPr>
              <a:t>rdfEditor</a:t>
            </a:r>
            <a:r>
              <a:rPr lang="de-DE" altLang="de-DE" sz="1800" spc="-20" dirty="0">
                <a:solidFill>
                  <a:srgbClr val="000000"/>
                </a:solidFill>
                <a:latin typeface="Tahoma" charset="0"/>
                <a:cs typeface="Tahoma" charset="0"/>
              </a:rPr>
              <a:t> genutzt. In diesem konnten zunächst entsprechende </a:t>
            </a:r>
            <a:r>
              <a:rPr lang="de-DE" altLang="de-DE" sz="1800" spc="-20" dirty="0" err="1">
                <a:solidFill>
                  <a:srgbClr val="000000"/>
                </a:solidFill>
                <a:latin typeface="Tahoma" charset="0"/>
                <a:cs typeface="Tahoma" charset="0"/>
              </a:rPr>
              <a:t>Prefixes</a:t>
            </a:r>
            <a:r>
              <a:rPr lang="de-DE" altLang="de-DE" sz="1800" spc="-20" dirty="0">
                <a:solidFill>
                  <a:srgbClr val="000000"/>
                </a:solidFill>
                <a:latin typeface="Tahoma" charset="0"/>
                <a:cs typeface="Tahoma" charset="0"/>
              </a:rPr>
              <a:t> definiert werden, wie zum Beispiel „</a:t>
            </a:r>
            <a:r>
              <a:rPr lang="de-DE" sz="1800" spc="-20" dirty="0">
                <a:solidFill>
                  <a:srgbClr val="000000"/>
                </a:solidFill>
                <a:latin typeface="Tahoma" charset="0"/>
                <a:cs typeface="Tahoma" charset="0"/>
              </a:rPr>
              <a:t>@</a:t>
            </a:r>
            <a:r>
              <a:rPr lang="de-DE" sz="1800" spc="-20" dirty="0" err="1">
                <a:solidFill>
                  <a:srgbClr val="000000"/>
                </a:solidFill>
                <a:latin typeface="Tahoma" charset="0"/>
                <a:cs typeface="Tahoma" charset="0"/>
              </a:rPr>
              <a:t>prefix</a:t>
            </a:r>
            <a:r>
              <a:rPr lang="de-DE" sz="1800" spc="-20" dirty="0">
                <a:solidFill>
                  <a:srgbClr val="000000"/>
                </a:solidFill>
                <a:latin typeface="Tahoma" charset="0"/>
                <a:cs typeface="Tahoma" charset="0"/>
              </a:rPr>
              <a:t> </a:t>
            </a:r>
            <a:r>
              <a:rPr lang="de-DE" sz="1800" spc="-20" dirty="0" err="1">
                <a:solidFill>
                  <a:srgbClr val="000000"/>
                </a:solidFill>
                <a:latin typeface="Tahoma" charset="0"/>
                <a:cs typeface="Tahoma" charset="0"/>
              </a:rPr>
              <a:t>schema</a:t>
            </a:r>
            <a:r>
              <a:rPr lang="de-DE" sz="1800" spc="-20" dirty="0">
                <a:solidFill>
                  <a:srgbClr val="000000"/>
                </a:solidFill>
                <a:latin typeface="Tahoma" charset="0"/>
                <a:cs typeface="Tahoma" charset="0"/>
              </a:rPr>
              <a:t>: &lt;https://schema.org/&gt; .“ für die Verwendung von Klassennamen von schema.org. Beispielweise wurde die Hauptklasse „</a:t>
            </a:r>
            <a:r>
              <a:rPr lang="de-DE" sz="1800" spc="-20" dirty="0" err="1">
                <a:solidFill>
                  <a:srgbClr val="000000"/>
                </a:solidFill>
                <a:latin typeface="Tahoma" charset="0"/>
                <a:cs typeface="Tahoma" charset="0"/>
              </a:rPr>
              <a:t>SportsEvent</a:t>
            </a:r>
            <a:r>
              <a:rPr lang="de-DE" sz="1800" spc="-20" dirty="0">
                <a:solidFill>
                  <a:srgbClr val="000000"/>
                </a:solidFill>
                <a:latin typeface="Tahoma" charset="0"/>
                <a:cs typeface="Tahoma" charset="0"/>
              </a:rPr>
              <a:t>“ wie folgt angelegt:</a:t>
            </a:r>
            <a:endParaRPr lang="en-GB" altLang="de-DE" sz="1800" spc="-20" dirty="0">
              <a:solidFill>
                <a:srgbClr val="000000"/>
              </a:solidFill>
              <a:latin typeface="Tahoma" charset="0"/>
              <a:cs typeface="Tahoma" charset="0"/>
            </a:endParaRPr>
          </a:p>
        </p:txBody>
      </p:sp>
      <p:sp>
        <p:nvSpPr>
          <p:cNvPr id="97" name="Textfeld 13">
            <a:extLst>
              <a:ext uri="{FF2B5EF4-FFF2-40B4-BE49-F238E27FC236}">
                <a16:creationId xmlns:a16="http://schemas.microsoft.com/office/drawing/2014/main" id="{F76E4BCE-6251-41EC-BF29-050630AC3220}"/>
              </a:ext>
            </a:extLst>
          </p:cNvPr>
          <p:cNvSpPr txBox="1">
            <a:spLocks noChangeArrowheads="1"/>
          </p:cNvSpPr>
          <p:nvPr/>
        </p:nvSpPr>
        <p:spPr bwMode="auto">
          <a:xfrm>
            <a:off x="14381163" y="22904641"/>
            <a:ext cx="5929312" cy="325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7	Ausblick</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Im den nächsten Schritten werden weitere Daten in die Graph-Datenbank eingepflegt, </a:t>
            </a:r>
            <a:r>
              <a:rPr lang="de-DE" altLang="de-DE" sz="1800" spc="-20">
                <a:solidFill>
                  <a:srgbClr val="000000"/>
                </a:solidFill>
                <a:latin typeface="Tahoma" charset="0"/>
                <a:cs typeface="Tahoma" charset="0"/>
              </a:rPr>
              <a:t>sowie zugehörige </a:t>
            </a:r>
            <a:r>
              <a:rPr lang="de-DE" altLang="de-DE" sz="1800" spc="-20" dirty="0">
                <a:solidFill>
                  <a:srgbClr val="000000"/>
                </a:solidFill>
                <a:latin typeface="Tahoma" charset="0"/>
                <a:cs typeface="Tahoma" charset="0"/>
              </a:rPr>
              <a:t>Abfragen erstellt. Nach Testen und weiteren Instruktionen von der Auftraggeberin Prof. Dr. Vera Meister werden alle bisherigen Ergebnisse für eine adäquate Darstellung im Web aufbereitet und durch interessierte Personen getestet, sowie deren Feedback aufgenommen, evaluiert und auf dieser Basis Anpassungen vorgenommen.</a:t>
            </a:r>
            <a:endParaRPr lang="en-GB" altLang="de-DE" sz="1800" spc="-20" dirty="0">
              <a:solidFill>
                <a:srgbClr val="000000"/>
              </a:solidFill>
              <a:latin typeface="Tahoma" charset="0"/>
              <a:cs typeface="Tahoma" charset="0"/>
            </a:endParaRPr>
          </a:p>
        </p:txBody>
      </p:sp>
    </p:spTree>
  </p:cSld>
  <p:clrMapOvr>
    <a:masterClrMapping/>
  </p:clrMapOvr>
  <p:transition spd="med"/>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ere Präsentation">
      <a:majorFont>
        <a:latin typeface="Times New Roman"/>
        <a:ea typeface="Gothic"/>
        <a:cs typeface="Gothic"/>
      </a:majorFont>
      <a:minorFont>
        <a:latin typeface="Times New Roman"/>
        <a:ea typeface="Gothic"/>
        <a:cs typeface="Gothic"/>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Benutzerdefiniert</PresentationFormat>
  <Paragraphs>56</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Gothic</vt:lpstr>
      <vt:lpstr>StarSymbol</vt:lpstr>
      <vt:lpstr>Tahoma</vt:lpstr>
      <vt:lpstr>Times New Roman</vt:lpstr>
      <vt:lpstr>Leere 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Ingo Boersch</dc:creator>
  <cp:lastModifiedBy>Dennis Schulz</cp:lastModifiedBy>
  <cp:revision>189</cp:revision>
  <cp:lastPrinted>2013-05-06T09:29:51Z</cp:lastPrinted>
  <dcterms:modified xsi:type="dcterms:W3CDTF">2019-05-15T17:31:55Z</dcterms:modified>
</cp:coreProperties>
</file>