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5" r:id="rId2"/>
    <p:sldMasterId id="2147483685" r:id="rId3"/>
    <p:sldMasterId id="2147483695" r:id="rId4"/>
    <p:sldMasterId id="2147483705" r:id="rId5"/>
  </p:sldMasterIdLst>
  <p:notesMasterIdLst>
    <p:notesMasterId r:id="rId18"/>
  </p:notesMasterIdLst>
  <p:handoutMasterIdLst>
    <p:handoutMasterId r:id="rId19"/>
  </p:handoutMasterIdLst>
  <p:sldIdLst>
    <p:sldId id="286" r:id="rId6"/>
    <p:sldId id="323" r:id="rId7"/>
    <p:sldId id="324" r:id="rId8"/>
    <p:sldId id="325" r:id="rId9"/>
    <p:sldId id="326" r:id="rId10"/>
    <p:sldId id="328" r:id="rId11"/>
    <p:sldId id="329" r:id="rId12"/>
    <p:sldId id="330" r:id="rId13"/>
    <p:sldId id="331" r:id="rId14"/>
    <p:sldId id="332" r:id="rId15"/>
    <p:sldId id="327" r:id="rId16"/>
    <p:sldId id="258" r:id="rId17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0">
          <p15:clr>
            <a:srgbClr val="A4A3A4"/>
          </p15:clr>
        </p15:guide>
        <p15:guide id="3" pos="31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Cananau" initials="CC" lastIdx="1" clrIdx="0">
    <p:extLst>
      <p:ext uri="{19B8F6BF-5375-455C-9EA6-DF929625EA0E}">
        <p15:presenceInfo xmlns:p15="http://schemas.microsoft.com/office/powerpoint/2012/main" userId="bd5fb161c6bc1a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A2F"/>
    <a:srgbClr val="CE1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9037" autoAdjust="0"/>
  </p:normalViewPr>
  <p:slideViewPr>
    <p:cSldViewPr snapToGrid="0">
      <p:cViewPr varScale="1">
        <p:scale>
          <a:sx n="64" d="100"/>
          <a:sy n="64" d="100"/>
        </p:scale>
        <p:origin x="210" y="72"/>
      </p:cViewPr>
      <p:guideLst>
        <p:guide orient="horz" pos="2160"/>
        <p:guide pos="300"/>
        <p:guide pos="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2D22-2F36-9F4D-86BB-8F342B3194E7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C720-3BF3-7848-B0DC-1390A3CE38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856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30BCA1-5DB7-4041-B5F2-F369926CDB6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5982" y="1200150"/>
            <a:ext cx="11686018" cy="51927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7192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77191" y="2000382"/>
            <a:ext cx="9564417" cy="10655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5196" cy="1673718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4003709" cy="205018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08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8652" y="1495167"/>
            <a:ext cx="10189448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76333" y="611188"/>
            <a:ext cx="10191767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601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00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75836" y="611188"/>
            <a:ext cx="10192264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2961" y="1608138"/>
            <a:ext cx="10105139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421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627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5445" y="611188"/>
            <a:ext cx="9571567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3011" y="1481139"/>
            <a:ext cx="4855089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1647" y="1608138"/>
            <a:ext cx="4820671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469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740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Informat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985" y="611188"/>
            <a:ext cx="10204873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463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1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72558" y="611188"/>
            <a:ext cx="10206300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844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73755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17383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70317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76027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9" name="Freihandform 78"/>
          <p:cNvSpPr txBox="1">
            <a:spLocks/>
          </p:cNvSpPr>
          <p:nvPr userDrawn="1"/>
        </p:nvSpPr>
        <p:spPr bwMode="auto">
          <a:xfrm>
            <a:off x="1364075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82003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17383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70317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82003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6" name="Freihandform 78"/>
          <p:cNvSpPr txBox="1">
            <a:spLocks/>
          </p:cNvSpPr>
          <p:nvPr userDrawn="1"/>
        </p:nvSpPr>
        <p:spPr bwMode="auto">
          <a:xfrm>
            <a:off x="1370051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14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72558" y="611188"/>
            <a:ext cx="10206300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1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793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5" name="Textplatzhalter 4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Medizininformatik (B. Sc.)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SmartArt-Platzhalter 48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Informatik (B. Sc., M.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Applied Computer</a:t>
            </a:r>
          </a:p>
          <a:p>
            <a:pPr lvl="0"/>
            <a:r>
              <a:rPr lang="de-DE" dirty="0"/>
              <a:t>Science (B.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Digitale Medien (M. Sc.)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Online-SG Medieninformatik</a:t>
            </a:r>
          </a:p>
          <a:p>
            <a:pPr lvl="0"/>
            <a:r>
              <a:rPr lang="de-DE" dirty="0"/>
              <a:t>(B. Sc., M. Sc.)</a:t>
            </a:r>
          </a:p>
        </p:txBody>
      </p:sp>
      <p:sp>
        <p:nvSpPr>
          <p:cNvPr id="5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Informatik und Medien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710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420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77693" y="2445088"/>
            <a:ext cx="94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4003709" cy="205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2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420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696420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4003709" cy="205018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936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4586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8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8652" y="1495167"/>
            <a:ext cx="10191036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76333" y="611188"/>
            <a:ext cx="10193355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10081067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3" orient="horz" pos="415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66286" y="1495167"/>
            <a:ext cx="10200227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63967" y="611188"/>
            <a:ext cx="10202546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121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62995" y="611188"/>
            <a:ext cx="10203518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1304" y="1594691"/>
            <a:ext cx="10105209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693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4852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5608" y="611188"/>
            <a:ext cx="10207515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30583" y="1481139"/>
            <a:ext cx="4742540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2390" y="1594691"/>
            <a:ext cx="4937498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7566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022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Wirtschaft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548" y="611188"/>
            <a:ext cx="10196965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6940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10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380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73755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17383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3" name="Textplatzhalter 42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70317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76027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5" name="Freihandform 78"/>
          <p:cNvSpPr txBox="1">
            <a:spLocks/>
          </p:cNvSpPr>
          <p:nvPr userDrawn="1"/>
        </p:nvSpPr>
        <p:spPr bwMode="auto">
          <a:xfrm>
            <a:off x="1364075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46" name="Textplatzhalter 4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82003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17383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70317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82003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Freihandform 78"/>
          <p:cNvSpPr txBox="1">
            <a:spLocks/>
          </p:cNvSpPr>
          <p:nvPr userDrawn="1"/>
        </p:nvSpPr>
        <p:spPr bwMode="auto">
          <a:xfrm>
            <a:off x="1370051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31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Wirtschaft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73672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5" name="Textplatzhalter 4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Medizininformatik (B. Sc.)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SmartArt-Platzhalter 48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Informatik (B. Sc., M.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Applied Computer</a:t>
            </a:r>
          </a:p>
          <a:p>
            <a:pPr lvl="0"/>
            <a:r>
              <a:rPr lang="de-DE" dirty="0"/>
              <a:t>Science (B.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Digitale Medien (M. Sc.)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Online-SG Medieninformatik</a:t>
            </a:r>
          </a:p>
          <a:p>
            <a:pPr lvl="0"/>
            <a:r>
              <a:rPr lang="de-DE" dirty="0"/>
              <a:t>(B. Sc., M. Sc.)</a:t>
            </a:r>
          </a:p>
        </p:txBody>
      </p:sp>
      <p:sp>
        <p:nvSpPr>
          <p:cNvPr id="5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Informatik und Medien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375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0228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89930" y="2445088"/>
            <a:ext cx="9421283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de-DE" sz="2400" b="1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8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0228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700228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2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70547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rgbClr val="CC0A2F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1368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75341" y="1495167"/>
            <a:ext cx="10184822" cy="4276800"/>
          </a:xfrm>
        </p:spPr>
        <p:txBody>
          <a:bodyPr anchor="t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43A-3576-4008-84D2-FFC27A67DDF6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73022" y="611188"/>
            <a:ext cx="10187141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0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75011" y="611188"/>
            <a:ext cx="10291499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66838" y="1605324"/>
            <a:ext cx="10102850" cy="42783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7230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564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pos="1149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270056" y="611188"/>
            <a:ext cx="10190107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80375" y="1594691"/>
            <a:ext cx="10090546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033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2565" y="611188"/>
            <a:ext cx="9571567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34177" y="1481139"/>
            <a:ext cx="4725986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202B9-ACF1-4A20-A6D2-915DC792BCB3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84601" y="1594691"/>
            <a:ext cx="4929640" cy="427831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5773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FB Techn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5861" y="611188"/>
            <a:ext cx="10194302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D905B-AA8D-4A06-91DD-9C9202A13A6D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676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84513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28141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2" name="Textplatzhalter 41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81075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6785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47" name="Freihandform 78"/>
          <p:cNvSpPr txBox="1">
            <a:spLocks/>
          </p:cNvSpPr>
          <p:nvPr userDrawn="1"/>
        </p:nvSpPr>
        <p:spPr bwMode="auto">
          <a:xfrm>
            <a:off x="1374833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92761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28141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81075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92761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53" name="Freihandform 78"/>
          <p:cNvSpPr txBox="1">
            <a:spLocks/>
          </p:cNvSpPr>
          <p:nvPr userDrawn="1"/>
        </p:nvSpPr>
        <p:spPr bwMode="auto">
          <a:xfrm>
            <a:off x="1380809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594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1946DF4-7EEC-4F10-B409-6215E5DCE4BE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1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43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44" name="Textplatzhalter 4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Medizininformatik (B. Sc.)</a:t>
            </a:r>
          </a:p>
        </p:txBody>
      </p:sp>
      <p:sp>
        <p:nvSpPr>
          <p:cNvPr id="45" name="SmartArt-Platzhalter 44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6" name="SmartArt-Platzhalter 45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Textplatzhalter 4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Informatik (B. Sc., M. Sc.)</a:t>
            </a:r>
          </a:p>
        </p:txBody>
      </p:sp>
      <p:sp>
        <p:nvSpPr>
          <p:cNvPr id="50" name="Textplatzhalter 4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Applied Computer</a:t>
            </a:r>
          </a:p>
          <a:p>
            <a:pPr lvl="0"/>
            <a:r>
              <a:rPr lang="de-DE" dirty="0"/>
              <a:t>Science (B. Sc.)</a:t>
            </a:r>
          </a:p>
        </p:txBody>
      </p:sp>
      <p:sp>
        <p:nvSpPr>
          <p:cNvPr id="51" name="Textplatzhalter 5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Digitale Medien (M. Sc.)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Online-SG Medieninformatik</a:t>
            </a:r>
          </a:p>
          <a:p>
            <a:pPr lvl="0"/>
            <a:r>
              <a:rPr lang="de-DE" dirty="0"/>
              <a:t>(B. Sc., M. Sc.)</a:t>
            </a:r>
          </a:p>
        </p:txBody>
      </p:sp>
      <p:sp>
        <p:nvSpPr>
          <p:cNvPr id="5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Informatik und Medien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664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4792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75098" y="2445088"/>
            <a:ext cx="94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91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B Techn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600200"/>
            <a:ext cx="11696292" cy="26146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4814"/>
            <a:ext cx="11696292" cy="2185987"/>
          </a:xfrm>
        </p:spPr>
        <p:txBody>
          <a:bodyPr/>
          <a:lstStyle>
            <a:lvl1pPr>
              <a:buNone/>
              <a:defRPr/>
            </a:lvl1pPr>
          </a:lstStyle>
          <a:p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7196" y="3553859"/>
            <a:ext cx="9235875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16.08.2014</a:t>
            </a:fld>
            <a:endParaRPr lang="de-DE" dirty="0"/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65656" y="2397300"/>
            <a:ext cx="10202444" cy="126136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9220" cy="20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37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1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0" name="Rectangle 9"/>
          <p:cNvGrpSpPr/>
          <p:nvPr/>
        </p:nvGrpSpPr>
        <p:grpSpPr>
          <a:xfrm>
            <a:off x="505981" y="1200150"/>
            <a:ext cx="11686020" cy="5192713"/>
            <a:chOff x="0" y="0"/>
            <a:chExt cx="11686018" cy="5192712"/>
          </a:xfrm>
        </p:grpSpPr>
        <p:sp>
          <p:nvSpPr>
            <p:cNvPr id="18" name="Rechteck"/>
            <p:cNvSpPr/>
            <p:nvPr/>
          </p:nvSpPr>
          <p:spPr>
            <a:xfrm>
              <a:off x="-1" y="0"/>
              <a:ext cx="11686020" cy="5192713"/>
            </a:xfrm>
            <a:prstGeom prst="rect">
              <a:avLst/>
            </a:prstGeom>
            <a:solidFill>
              <a:srgbClr val="CC0A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" name="Text"/>
            <p:cNvSpPr txBox="1"/>
            <p:nvPr/>
          </p:nvSpPr>
          <p:spPr>
            <a:xfrm>
              <a:off x="5171814" y="2366486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2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192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2" name="Rechteck 1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3" name="Grafik 9" descr="Grafi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" y="0"/>
            <a:ext cx="3995198" cy="16737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52558357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1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" name="Titeltext"/>
          <p:cNvSpPr txBox="1">
            <a:spLocks noGrp="1"/>
          </p:cNvSpPr>
          <p:nvPr>
            <p:ph type="title"/>
          </p:nvPr>
        </p:nvSpPr>
        <p:spPr>
          <a:xfrm>
            <a:off x="1275011" y="611187"/>
            <a:ext cx="10291499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1" name="Bildplatzhalter 11"/>
          <p:cNvSpPr>
            <a:spLocks noGrp="1"/>
          </p:cNvSpPr>
          <p:nvPr>
            <p:ph type="pic" idx="13"/>
          </p:nvPr>
        </p:nvSpPr>
        <p:spPr>
          <a:xfrm>
            <a:off x="1366837" y="1605324"/>
            <a:ext cx="10102851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63831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1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9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570808" y="1502654"/>
            <a:ext cx="4898881" cy="4405312"/>
          </a:xfrm>
          <a:prstGeom prst="rect">
            <a:avLst/>
          </a:prstGeom>
        </p:spPr>
        <p:txBody>
          <a:bodyPr/>
          <a:lstStyle>
            <a:lvl1pPr marL="285750" indent="-285750"/>
            <a:lvl2pPr marL="285750" indent="236537"/>
            <a:lvl3pPr marL="285750" indent="712787"/>
            <a:lvl4pPr marL="285750" indent="1131887"/>
            <a:lvl5pPr marL="285750" indent="1550986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Bildplatzhalter 11"/>
          <p:cNvSpPr>
            <a:spLocks noGrp="1"/>
          </p:cNvSpPr>
          <p:nvPr>
            <p:ph type="pic" sz="half" idx="13"/>
          </p:nvPr>
        </p:nvSpPr>
        <p:spPr>
          <a:xfrm>
            <a:off x="1376456" y="1605324"/>
            <a:ext cx="4892600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1273353" y="611187"/>
            <a:ext cx="10196336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25778251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0808" y="1502655"/>
            <a:ext cx="4898880" cy="4405311"/>
          </a:xfrm>
        </p:spPr>
        <p:txBody>
          <a:bodyPr/>
          <a:lstStyle>
            <a:lvl1pPr algn="l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1376456" y="1605324"/>
            <a:ext cx="4892600" cy="42783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1273354" y="611188"/>
            <a:ext cx="10196334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4"/>
          </p:nvPr>
        </p:nvSpPr>
        <p:spPr>
          <a:xfrm>
            <a:off x="10080078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pos="114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1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9" name="Titeltext"/>
          <p:cNvSpPr txBox="1">
            <a:spLocks noGrp="1"/>
          </p:cNvSpPr>
          <p:nvPr>
            <p:ph type="title"/>
          </p:nvPr>
        </p:nvSpPr>
        <p:spPr>
          <a:xfrm>
            <a:off x="1275539" y="611187"/>
            <a:ext cx="10194150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0" name="Textebene 1…"/>
          <p:cNvSpPr txBox="1">
            <a:spLocks noGrp="1"/>
          </p:cNvSpPr>
          <p:nvPr>
            <p:ph type="body" idx="1"/>
          </p:nvPr>
        </p:nvSpPr>
        <p:spPr>
          <a:xfrm>
            <a:off x="1264847" y="1489075"/>
            <a:ext cx="10204841" cy="427831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CC0A2F"/>
              </a:buClr>
              <a:buSzPct val="100000"/>
              <a:buChar char="▪"/>
            </a:lvl1pPr>
            <a:lvl2pPr marL="808037" indent="-285750">
              <a:buClr>
                <a:srgbClr val="CC0A2F"/>
              </a:buClr>
              <a:buSzPct val="100000"/>
              <a:buChar char="▪"/>
            </a:lvl2pPr>
            <a:lvl3pPr marL="1252537" indent="-254000">
              <a:buClr>
                <a:srgbClr val="CC0A2F"/>
              </a:buClr>
              <a:buSzPct val="100000"/>
              <a:buChar char="▪"/>
            </a:lvl3pPr>
            <a:lvl4pPr marL="1701800" indent="-284162">
              <a:buClr>
                <a:srgbClr val="CC0A2F"/>
              </a:buClr>
              <a:buSzPct val="100000"/>
              <a:buChar char="▪"/>
            </a:lvl4pPr>
            <a:lvl5pPr marL="2151063" indent="-314325">
              <a:buClr>
                <a:srgbClr val="CC0A2F"/>
              </a:buClr>
              <a:buSzPct val="100000"/>
              <a:buChar char="▪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6297549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8" name="Titeltext"/>
          <p:cNvSpPr txBox="1">
            <a:spLocks noGrp="1"/>
          </p:cNvSpPr>
          <p:nvPr>
            <p:ph type="title"/>
          </p:nvPr>
        </p:nvSpPr>
        <p:spPr>
          <a:xfrm>
            <a:off x="1278995" y="611187"/>
            <a:ext cx="10190693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73755" y="1620772"/>
            <a:ext cx="2217368" cy="249577"/>
          </a:xfrm>
          <a:prstGeom prst="rect">
            <a:avLst/>
          </a:prstGeom>
          <a:solidFill>
            <a:srgbClr val="CC0A2F"/>
          </a:solidFill>
        </p:spPr>
        <p:txBody>
          <a:bodyPr/>
          <a:lstStyle>
            <a:lvl1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lvl1pPr>
            <a:lvl2pPr marL="681037" indent="-158750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2pPr>
            <a:lvl3pPr marL="1142294" indent="-14375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3pPr>
            <a:lvl4pPr marL="1577269" indent="-159632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4pPr>
            <a:lvl5pPr marL="2012244" indent="-17550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0" name="Textplatzhalter 59"/>
          <p:cNvSpPr>
            <a:spLocks noGrp="1"/>
          </p:cNvSpPr>
          <p:nvPr>
            <p:ph type="body" sz="quarter" idx="13"/>
          </p:nvPr>
        </p:nvSpPr>
        <p:spPr>
          <a:xfrm>
            <a:off x="3717383" y="1620772"/>
            <a:ext cx="3035584" cy="249577"/>
          </a:xfrm>
          <a:prstGeom prst="rect">
            <a:avLst/>
          </a:prstGeom>
          <a:solidFill>
            <a:srgbClr val="CC0A2F"/>
          </a:solidFill>
          <a:ln w="9525">
            <a:solidFill>
              <a:srgbClr val="CC0A2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71" name="Textplatzhalter 60"/>
          <p:cNvSpPr>
            <a:spLocks noGrp="1"/>
          </p:cNvSpPr>
          <p:nvPr>
            <p:ph type="body" sz="quarter" idx="14"/>
          </p:nvPr>
        </p:nvSpPr>
        <p:spPr>
          <a:xfrm>
            <a:off x="6870317" y="1620772"/>
            <a:ext cx="4611825" cy="249577"/>
          </a:xfrm>
          <a:prstGeom prst="rect">
            <a:avLst/>
          </a:prstGeom>
          <a:solidFill>
            <a:srgbClr val="CC0A2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72" name="Textplatzhalter 61"/>
          <p:cNvSpPr>
            <a:spLocks noGrp="1"/>
          </p:cNvSpPr>
          <p:nvPr>
            <p:ph type="body" sz="quarter" idx="15"/>
          </p:nvPr>
        </p:nvSpPr>
        <p:spPr>
          <a:xfrm>
            <a:off x="1376026" y="2138818"/>
            <a:ext cx="10106116" cy="249577"/>
          </a:xfrm>
          <a:prstGeom prst="rect">
            <a:avLst/>
          </a:prstGeom>
          <a:solidFill>
            <a:srgbClr val="CC0A2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75" name="Freihandform 78"/>
          <p:cNvGrpSpPr/>
          <p:nvPr/>
        </p:nvGrpSpPr>
        <p:grpSpPr>
          <a:xfrm>
            <a:off x="1364074" y="2726884"/>
            <a:ext cx="10118068" cy="209112"/>
            <a:chOff x="0" y="0"/>
            <a:chExt cx="10118066" cy="209110"/>
          </a:xfrm>
        </p:grpSpPr>
        <p:sp>
          <p:nvSpPr>
            <p:cNvPr id="73" name="Form"/>
            <p:cNvSpPr/>
            <p:nvPr/>
          </p:nvSpPr>
          <p:spPr>
            <a:xfrm>
              <a:off x="0" y="0"/>
              <a:ext cx="10118067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A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74" name="Text"/>
            <p:cNvSpPr txBox="1"/>
            <p:nvPr/>
          </p:nvSpPr>
          <p:spPr>
            <a:xfrm>
              <a:off x="0" y="0"/>
              <a:ext cx="10118067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  <p:sp>
        <p:nvSpPr>
          <p:cNvPr id="76" name="Textplatzhalter 63"/>
          <p:cNvSpPr>
            <a:spLocks noGrp="1"/>
          </p:cNvSpPr>
          <p:nvPr>
            <p:ph type="body" sz="quarter" idx="16"/>
          </p:nvPr>
        </p:nvSpPr>
        <p:spPr>
          <a:xfrm>
            <a:off x="1382003" y="3496300"/>
            <a:ext cx="2209121" cy="249577"/>
          </a:xfrm>
          <a:prstGeom prst="rect">
            <a:avLst/>
          </a:prstGeom>
          <a:solidFill>
            <a:srgbClr val="BFBFB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77" name="Textplatzhalter 64"/>
          <p:cNvSpPr>
            <a:spLocks noGrp="1"/>
          </p:cNvSpPr>
          <p:nvPr>
            <p:ph type="body" sz="quarter" idx="17"/>
          </p:nvPr>
        </p:nvSpPr>
        <p:spPr>
          <a:xfrm>
            <a:off x="3717383" y="3496300"/>
            <a:ext cx="3035584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78" name="Textplatzhalter 65"/>
          <p:cNvSpPr>
            <a:spLocks noGrp="1"/>
          </p:cNvSpPr>
          <p:nvPr>
            <p:ph type="body" sz="quarter" idx="18"/>
          </p:nvPr>
        </p:nvSpPr>
        <p:spPr>
          <a:xfrm>
            <a:off x="6870317" y="3496300"/>
            <a:ext cx="4611825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79" name="Textplatzhalter 66"/>
          <p:cNvSpPr>
            <a:spLocks noGrp="1"/>
          </p:cNvSpPr>
          <p:nvPr>
            <p:ph type="body" sz="quarter" idx="19"/>
          </p:nvPr>
        </p:nvSpPr>
        <p:spPr>
          <a:xfrm>
            <a:off x="1382003" y="3999265"/>
            <a:ext cx="10109201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82" name="Freihandform 78"/>
          <p:cNvGrpSpPr/>
          <p:nvPr/>
        </p:nvGrpSpPr>
        <p:grpSpPr>
          <a:xfrm>
            <a:off x="1370050" y="4585215"/>
            <a:ext cx="10112092" cy="209112"/>
            <a:chOff x="0" y="0"/>
            <a:chExt cx="10112090" cy="209110"/>
          </a:xfrm>
        </p:grpSpPr>
        <p:sp>
          <p:nvSpPr>
            <p:cNvPr id="80" name="Form"/>
            <p:cNvSpPr/>
            <p:nvPr/>
          </p:nvSpPr>
          <p:spPr>
            <a:xfrm>
              <a:off x="0" y="0"/>
              <a:ext cx="10112091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81" name="Text"/>
            <p:cNvSpPr txBox="1"/>
            <p:nvPr/>
          </p:nvSpPr>
          <p:spPr>
            <a:xfrm>
              <a:off x="0" y="0"/>
              <a:ext cx="10112091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89601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83173" y="3729961"/>
            <a:ext cx="7497274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>
            <a:lvl1pPr indent="107999">
              <a:lnSpc>
                <a:spcPct val="100000"/>
              </a:lnSpc>
              <a:spcBef>
                <a:spcPts val="200"/>
              </a:spcBef>
              <a:defRPr sz="1000"/>
            </a:lvl1pPr>
            <a:lvl2pPr marL="681037" indent="-158750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2pPr>
            <a:lvl3pPr marL="1142294" indent="-14375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3pPr>
            <a:lvl4pPr marL="1577269" indent="-159632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4pPr>
            <a:lvl5pPr marL="2012244" indent="-17550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1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078951" y="2028431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92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078951" y="2454676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93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078951" y="2880259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94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078951" y="3305517"/>
            <a:ext cx="7401495" cy="408783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95" name="Textplatzhalter 53"/>
          <p:cNvSpPr>
            <a:spLocks noGrp="1"/>
          </p:cNvSpPr>
          <p:nvPr>
            <p:ph type="body" sz="quarter" idx="17"/>
          </p:nvPr>
        </p:nvSpPr>
        <p:spPr>
          <a:xfrm>
            <a:off x="1381352" y="2870335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96" name="Textplatzhalter 51"/>
          <p:cNvSpPr>
            <a:spLocks noGrp="1"/>
          </p:cNvSpPr>
          <p:nvPr>
            <p:ph type="body" sz="quarter" idx="18"/>
          </p:nvPr>
        </p:nvSpPr>
        <p:spPr>
          <a:xfrm>
            <a:off x="1381352" y="2444752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97" name="Textplatzhalter 52"/>
          <p:cNvSpPr>
            <a:spLocks noGrp="1"/>
          </p:cNvSpPr>
          <p:nvPr>
            <p:ph type="body" sz="quarter" idx="19"/>
          </p:nvPr>
        </p:nvSpPr>
        <p:spPr>
          <a:xfrm>
            <a:off x="1381350" y="2018506"/>
            <a:ext cx="2689794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98" name="Textplatzhalter 54"/>
          <p:cNvSpPr>
            <a:spLocks noGrp="1"/>
          </p:cNvSpPr>
          <p:nvPr>
            <p:ph type="body" sz="quarter" idx="20"/>
          </p:nvPr>
        </p:nvSpPr>
        <p:spPr>
          <a:xfrm>
            <a:off x="1381352" y="3295594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99" name="Textplatzhalter 55"/>
          <p:cNvSpPr>
            <a:spLocks noGrp="1"/>
          </p:cNvSpPr>
          <p:nvPr>
            <p:ph type="body" sz="quarter" idx="21"/>
          </p:nvPr>
        </p:nvSpPr>
        <p:spPr>
          <a:xfrm>
            <a:off x="1381352" y="3722161"/>
            <a:ext cx="2689793" cy="408782"/>
          </a:xfrm>
          <a:prstGeom prst="rect">
            <a:avLst/>
          </a:prstGeom>
          <a:solidFill>
            <a:srgbClr val="8FEA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100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1375989" y="1609724"/>
            <a:ext cx="2592919" cy="40878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1" name="Titeltext"/>
          <p:cNvSpPr txBox="1">
            <a:spLocks noGrp="1"/>
          </p:cNvSpPr>
          <p:nvPr>
            <p:ph type="title"/>
          </p:nvPr>
        </p:nvSpPr>
        <p:spPr>
          <a:xfrm>
            <a:off x="1277722" y="611187"/>
            <a:ext cx="10191968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2" name="Textplatzhalter 6"/>
          <p:cNvSpPr>
            <a:spLocks noGrp="1"/>
          </p:cNvSpPr>
          <p:nvPr>
            <p:ph type="body" sz="quarter" idx="23"/>
          </p:nvPr>
        </p:nvSpPr>
        <p:spPr>
          <a:xfrm>
            <a:off x="1371244" y="4529816"/>
            <a:ext cx="2611928" cy="408782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3" name="Textplatzhalter 6"/>
          <p:cNvSpPr>
            <a:spLocks noGrp="1"/>
          </p:cNvSpPr>
          <p:nvPr>
            <p:ph type="body" sz="quarter" idx="24"/>
          </p:nvPr>
        </p:nvSpPr>
        <p:spPr>
          <a:xfrm>
            <a:off x="4078949" y="4529816"/>
            <a:ext cx="2599928" cy="408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4" name="Textplatzhalter 6"/>
          <p:cNvSpPr>
            <a:spLocks noGrp="1"/>
          </p:cNvSpPr>
          <p:nvPr>
            <p:ph type="body" sz="quarter" idx="25"/>
          </p:nvPr>
        </p:nvSpPr>
        <p:spPr>
          <a:xfrm>
            <a:off x="6763543" y="4529816"/>
            <a:ext cx="2607734" cy="40878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99480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1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4" name="Rectangle 9"/>
          <p:cNvGrpSpPr/>
          <p:nvPr/>
        </p:nvGrpSpPr>
        <p:grpSpPr>
          <a:xfrm>
            <a:off x="507599" y="1200150"/>
            <a:ext cx="11682038" cy="5192713"/>
            <a:chOff x="0" y="0"/>
            <a:chExt cx="11682036" cy="5192712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1682038" cy="5192713"/>
            </a:xfrm>
            <a:prstGeom prst="rect">
              <a:avLst/>
            </a:prstGeom>
            <a:solidFill>
              <a:srgbClr val="CC0A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" name="Text"/>
            <p:cNvSpPr txBox="1"/>
            <p:nvPr/>
          </p:nvSpPr>
          <p:spPr>
            <a:xfrm>
              <a:off x="5169822" y="2366486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11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Textfeld 9"/>
          <p:cNvSpPr txBox="1"/>
          <p:nvPr/>
        </p:nvSpPr>
        <p:spPr>
          <a:xfrm>
            <a:off x="1276779" y="2013270"/>
            <a:ext cx="942128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Vielen Dank für Ihre Aufmerksamkeit</a:t>
            </a:r>
          </a:p>
        </p:txBody>
      </p:sp>
      <p:sp>
        <p:nvSpPr>
          <p:cNvPr id="117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18" name="Grafik 8" descr="Grafik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" y="0"/>
            <a:ext cx="3995198" cy="16737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326856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 2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28" name="Rectangle 9"/>
          <p:cNvGrpSpPr/>
          <p:nvPr/>
        </p:nvGrpSpPr>
        <p:grpSpPr>
          <a:xfrm>
            <a:off x="507600" y="1200150"/>
            <a:ext cx="11682032" cy="3014665"/>
            <a:chOff x="0" y="0"/>
            <a:chExt cx="11682031" cy="3014663"/>
          </a:xfrm>
        </p:grpSpPr>
        <p:sp>
          <p:nvSpPr>
            <p:cNvPr id="126" name="Rechteck"/>
            <p:cNvSpPr/>
            <p:nvPr/>
          </p:nvSpPr>
          <p:spPr>
            <a:xfrm>
              <a:off x="0" y="-1"/>
              <a:ext cx="11682032" cy="3014665"/>
            </a:xfrm>
            <a:prstGeom prst="rect">
              <a:avLst/>
            </a:prstGeom>
            <a:solidFill>
              <a:srgbClr val="CC0A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" name="Text"/>
            <p:cNvSpPr txBox="1"/>
            <p:nvPr/>
          </p:nvSpPr>
          <p:spPr>
            <a:xfrm>
              <a:off x="5169820" y="1277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129" name="Titeltext"/>
          <p:cNvSpPr txBox="1">
            <a:spLocks noGrp="1"/>
          </p:cNvSpPr>
          <p:nvPr>
            <p:ph type="title"/>
          </p:nvPr>
        </p:nvSpPr>
        <p:spPr>
          <a:xfrm>
            <a:off x="4673363" y="0"/>
            <a:ext cx="7360593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30" name="Bildplatzhalter 8"/>
          <p:cNvSpPr>
            <a:spLocks noGrp="1"/>
          </p:cNvSpPr>
          <p:nvPr>
            <p:ph type="pic" sz="half" idx="13"/>
          </p:nvPr>
        </p:nvSpPr>
        <p:spPr>
          <a:xfrm>
            <a:off x="507599" y="4217306"/>
            <a:ext cx="11674308" cy="218598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1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Fußzeilenplatzhalter 4"/>
          <p:cNvSpPr txBox="1"/>
          <p:nvPr/>
        </p:nvSpPr>
        <p:spPr>
          <a:xfrm>
            <a:off x="521445" y="6445663"/>
            <a:ext cx="76077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Titel der Präsentation über „EINFÜGEN“ -&gt; „Kopf-und Fußzeile“ -&gt; „Fußzeile“ (auf alle Folien übernehmen)</a:t>
            </a:r>
          </a:p>
        </p:txBody>
      </p:sp>
      <p:sp>
        <p:nvSpPr>
          <p:cNvPr id="13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3561174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4" name="Grafik 13" descr="Grafik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99" y="0"/>
            <a:ext cx="3995198" cy="16737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88441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141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4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14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150" name="Rectangle 9"/>
          <p:cNvGrpSpPr/>
          <p:nvPr/>
        </p:nvGrpSpPr>
        <p:grpSpPr>
          <a:xfrm>
            <a:off x="507599" y="1600200"/>
            <a:ext cx="11696294" cy="4792663"/>
            <a:chOff x="0" y="0"/>
            <a:chExt cx="11696292" cy="4792662"/>
          </a:xfrm>
        </p:grpSpPr>
        <p:sp>
          <p:nvSpPr>
            <p:cNvPr id="148" name="Rechteck"/>
            <p:cNvSpPr/>
            <p:nvPr/>
          </p:nvSpPr>
          <p:spPr>
            <a:xfrm>
              <a:off x="-1" y="0"/>
              <a:ext cx="11696294" cy="47926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" name="Text"/>
            <p:cNvSpPr txBox="1"/>
            <p:nvPr/>
          </p:nvSpPr>
          <p:spPr>
            <a:xfrm>
              <a:off x="5176950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15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2" name="Rechteck 1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53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4003711" cy="20501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4454688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160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4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16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6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167" name="Textebene 1…"/>
          <p:cNvSpPr txBox="1">
            <a:spLocks noGrp="1"/>
          </p:cNvSpPr>
          <p:nvPr>
            <p:ph type="body" idx="1"/>
          </p:nvPr>
        </p:nvSpPr>
        <p:spPr>
          <a:xfrm>
            <a:off x="1278651" y="1495166"/>
            <a:ext cx="10189449" cy="4276802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Titeltext"/>
          <p:cNvSpPr txBox="1">
            <a:spLocks noGrp="1"/>
          </p:cNvSpPr>
          <p:nvPr>
            <p:ph type="title"/>
          </p:nvPr>
        </p:nvSpPr>
        <p:spPr>
          <a:xfrm>
            <a:off x="1276333" y="611187"/>
            <a:ext cx="10191768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2739127059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175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8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9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18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1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182" name="Titeltext"/>
          <p:cNvSpPr txBox="1">
            <a:spLocks noGrp="1"/>
          </p:cNvSpPr>
          <p:nvPr>
            <p:ph type="title"/>
          </p:nvPr>
        </p:nvSpPr>
        <p:spPr>
          <a:xfrm>
            <a:off x="1275835" y="611187"/>
            <a:ext cx="10192265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83" name="Bildplatzhalter 11"/>
          <p:cNvSpPr>
            <a:spLocks noGrp="1"/>
          </p:cNvSpPr>
          <p:nvPr>
            <p:ph type="pic" idx="13"/>
          </p:nvPr>
        </p:nvSpPr>
        <p:spPr>
          <a:xfrm>
            <a:off x="1362960" y="1608137"/>
            <a:ext cx="10105140" cy="42783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08305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190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93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6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197" name="Titeltext"/>
          <p:cNvSpPr txBox="1">
            <a:spLocks noGrp="1"/>
          </p:cNvSpPr>
          <p:nvPr>
            <p:ph type="title"/>
          </p:nvPr>
        </p:nvSpPr>
        <p:spPr>
          <a:xfrm>
            <a:off x="1275445" y="611187"/>
            <a:ext cx="9571567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98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613011" y="1481138"/>
            <a:ext cx="4855089" cy="4405312"/>
          </a:xfrm>
          <a:prstGeom prst="rect">
            <a:avLst/>
          </a:prstGeom>
        </p:spPr>
        <p:txBody>
          <a:bodyPr/>
          <a:lstStyle>
            <a:lvl1pPr marL="285750" indent="-285750"/>
            <a:lvl2pPr marL="285750" indent="236537"/>
            <a:lvl3pPr marL="285750" indent="712787"/>
            <a:lvl4pPr marL="285750" indent="1131887"/>
            <a:lvl5pPr marL="285750" indent="1550986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9" name="Bildplatzhalter 11"/>
          <p:cNvSpPr>
            <a:spLocks noGrp="1"/>
          </p:cNvSpPr>
          <p:nvPr>
            <p:ph type="pic" sz="half" idx="13"/>
          </p:nvPr>
        </p:nvSpPr>
        <p:spPr>
          <a:xfrm>
            <a:off x="1361647" y="1608137"/>
            <a:ext cx="4820671" cy="42783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27001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06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7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09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0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2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213" name="Titeltext"/>
          <p:cNvSpPr txBox="1">
            <a:spLocks noGrp="1"/>
          </p:cNvSpPr>
          <p:nvPr>
            <p:ph type="title"/>
          </p:nvPr>
        </p:nvSpPr>
        <p:spPr>
          <a:xfrm>
            <a:off x="1273985" y="611187"/>
            <a:ext cx="10204874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4" name="Textebene 1…"/>
          <p:cNvSpPr txBox="1">
            <a:spLocks noGrp="1"/>
          </p:cNvSpPr>
          <p:nvPr>
            <p:ph type="body" idx="1"/>
          </p:nvPr>
        </p:nvSpPr>
        <p:spPr>
          <a:xfrm>
            <a:off x="1259683" y="1489075"/>
            <a:ext cx="10208417" cy="427831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buSzPct val="100000"/>
              <a:buChar char="▪"/>
            </a:lvl1pPr>
            <a:lvl2pPr marL="808037" indent="-285750">
              <a:buClr>
                <a:schemeClr val="accent1"/>
              </a:buClr>
              <a:buSzPct val="100000"/>
              <a:buChar char="▪"/>
            </a:lvl2pPr>
            <a:lvl3pPr marL="1252537" indent="-254000">
              <a:buClr>
                <a:schemeClr val="accent1"/>
              </a:buClr>
              <a:buSzPct val="100000"/>
              <a:buChar char="▪"/>
            </a:lvl3pPr>
            <a:lvl4pPr marL="1701800" indent="-284162">
              <a:buClr>
                <a:schemeClr val="accent1"/>
              </a:buClr>
              <a:buSzPct val="100000"/>
              <a:buChar char="▪"/>
            </a:lvl4pPr>
            <a:lvl5pPr marL="2151063" indent="-314325">
              <a:buClr>
                <a:schemeClr val="accent1"/>
              </a:buClr>
              <a:buSzPct val="100000"/>
              <a:buChar char="▪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16643085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 1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5540" y="611188"/>
            <a:ext cx="10194148" cy="685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264848" y="1489075"/>
            <a:ext cx="10204840" cy="4278313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808038" indent="-285750">
              <a:buFont typeface="Wingdings" panose="05000000000000000000" pitchFamily="2" charset="2"/>
              <a:buChar char="§"/>
              <a:defRPr/>
            </a:lvl2pPr>
            <a:lvl3pPr marL="1252538" indent="-254000">
              <a:buFont typeface="Wingdings" panose="05000000000000000000" pitchFamily="2" charset="2"/>
              <a:buChar char="§"/>
              <a:defRPr/>
            </a:lvl3pPr>
            <a:lvl4pPr marL="1701800" indent="-284163">
              <a:buFont typeface="Wingdings" panose="05000000000000000000" pitchFamily="2" charset="2"/>
              <a:buChar char="§"/>
              <a:defRPr/>
            </a:lvl4pPr>
            <a:lvl5pPr marL="2151063" indent="-3143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9727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5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21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4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22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7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228" name="Titeltext"/>
          <p:cNvSpPr txBox="1">
            <a:spLocks noGrp="1"/>
          </p:cNvSpPr>
          <p:nvPr>
            <p:ph type="title"/>
          </p:nvPr>
        </p:nvSpPr>
        <p:spPr>
          <a:xfrm>
            <a:off x="1272557" y="611187"/>
            <a:ext cx="10206302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73755" y="1620772"/>
            <a:ext cx="2217368" cy="249577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lvl1pPr>
            <a:lvl2pPr marL="681037" indent="-158750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2pPr>
            <a:lvl3pPr marL="1142294" indent="-14375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3pPr>
            <a:lvl4pPr marL="1577269" indent="-159632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4pPr>
            <a:lvl5pPr marL="2012244" indent="-17550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0" name="Textplatzhalter 40"/>
          <p:cNvSpPr>
            <a:spLocks noGrp="1"/>
          </p:cNvSpPr>
          <p:nvPr>
            <p:ph type="body" sz="quarter" idx="13"/>
          </p:nvPr>
        </p:nvSpPr>
        <p:spPr>
          <a:xfrm>
            <a:off x="3717383" y="1620772"/>
            <a:ext cx="3035584" cy="2495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1" name="Textplatzhalter 43"/>
          <p:cNvSpPr>
            <a:spLocks noGrp="1"/>
          </p:cNvSpPr>
          <p:nvPr>
            <p:ph type="body" sz="quarter" idx="14"/>
          </p:nvPr>
        </p:nvSpPr>
        <p:spPr>
          <a:xfrm>
            <a:off x="6870317" y="1620772"/>
            <a:ext cx="4611825" cy="24957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2" name="Textplatzhalter 46"/>
          <p:cNvSpPr>
            <a:spLocks noGrp="1"/>
          </p:cNvSpPr>
          <p:nvPr>
            <p:ph type="body" sz="quarter" idx="15"/>
          </p:nvPr>
        </p:nvSpPr>
        <p:spPr>
          <a:xfrm>
            <a:off x="1376026" y="2138818"/>
            <a:ext cx="10106116" cy="249577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235" name="Freihandform 78"/>
          <p:cNvGrpSpPr/>
          <p:nvPr/>
        </p:nvGrpSpPr>
        <p:grpSpPr>
          <a:xfrm>
            <a:off x="1364074" y="2726884"/>
            <a:ext cx="10118068" cy="209112"/>
            <a:chOff x="0" y="0"/>
            <a:chExt cx="10118066" cy="209110"/>
          </a:xfrm>
        </p:grpSpPr>
        <p:sp>
          <p:nvSpPr>
            <p:cNvPr id="233" name="Form"/>
            <p:cNvSpPr/>
            <p:nvPr/>
          </p:nvSpPr>
          <p:spPr>
            <a:xfrm>
              <a:off x="0" y="0"/>
              <a:ext cx="10118067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234" name="Text"/>
            <p:cNvSpPr txBox="1"/>
            <p:nvPr/>
          </p:nvSpPr>
          <p:spPr>
            <a:xfrm>
              <a:off x="0" y="0"/>
              <a:ext cx="10118067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  <p:sp>
        <p:nvSpPr>
          <p:cNvPr id="236" name="Textplatzhalter 49"/>
          <p:cNvSpPr>
            <a:spLocks noGrp="1"/>
          </p:cNvSpPr>
          <p:nvPr>
            <p:ph type="body" sz="quarter" idx="16"/>
          </p:nvPr>
        </p:nvSpPr>
        <p:spPr>
          <a:xfrm>
            <a:off x="1382003" y="3496300"/>
            <a:ext cx="2209121" cy="249577"/>
          </a:xfrm>
          <a:prstGeom prst="rect">
            <a:avLst/>
          </a:prstGeom>
          <a:solidFill>
            <a:srgbClr val="BFBFB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7" name="Textplatzhalter 50"/>
          <p:cNvSpPr>
            <a:spLocks noGrp="1"/>
          </p:cNvSpPr>
          <p:nvPr>
            <p:ph type="body" sz="quarter" idx="17"/>
          </p:nvPr>
        </p:nvSpPr>
        <p:spPr>
          <a:xfrm>
            <a:off x="3717383" y="3496300"/>
            <a:ext cx="3035584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8" name="Textplatzhalter 51"/>
          <p:cNvSpPr>
            <a:spLocks noGrp="1"/>
          </p:cNvSpPr>
          <p:nvPr>
            <p:ph type="body" sz="quarter" idx="18"/>
          </p:nvPr>
        </p:nvSpPr>
        <p:spPr>
          <a:xfrm>
            <a:off x="6870317" y="3496300"/>
            <a:ext cx="4611825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239" name="Textplatzhalter 52"/>
          <p:cNvSpPr>
            <a:spLocks noGrp="1"/>
          </p:cNvSpPr>
          <p:nvPr>
            <p:ph type="body" sz="quarter" idx="19"/>
          </p:nvPr>
        </p:nvSpPr>
        <p:spPr>
          <a:xfrm>
            <a:off x="1382003" y="3999265"/>
            <a:ext cx="10109201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242" name="Freihandform 78"/>
          <p:cNvGrpSpPr/>
          <p:nvPr/>
        </p:nvGrpSpPr>
        <p:grpSpPr>
          <a:xfrm>
            <a:off x="1370050" y="4585215"/>
            <a:ext cx="10112092" cy="209112"/>
            <a:chOff x="0" y="0"/>
            <a:chExt cx="10112090" cy="209110"/>
          </a:xfrm>
        </p:grpSpPr>
        <p:sp>
          <p:nvSpPr>
            <p:cNvPr id="240" name="Form"/>
            <p:cNvSpPr/>
            <p:nvPr/>
          </p:nvSpPr>
          <p:spPr>
            <a:xfrm>
              <a:off x="0" y="0"/>
              <a:ext cx="10112091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0" y="0"/>
              <a:ext cx="10112091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34819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49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2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3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25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5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256" name="Titeltext"/>
          <p:cNvSpPr txBox="1">
            <a:spLocks noGrp="1"/>
          </p:cNvSpPr>
          <p:nvPr>
            <p:ph type="title"/>
          </p:nvPr>
        </p:nvSpPr>
        <p:spPr>
          <a:xfrm>
            <a:off x="1272557" y="611187"/>
            <a:ext cx="10206302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83173" y="3729961"/>
            <a:ext cx="7497274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>
            <a:lvl1pPr indent="107999">
              <a:lnSpc>
                <a:spcPct val="100000"/>
              </a:lnSpc>
              <a:spcBef>
                <a:spcPts val="200"/>
              </a:spcBef>
              <a:defRPr sz="1000"/>
            </a:lvl1pPr>
            <a:lvl2pPr marL="681037" indent="-158750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2pPr>
            <a:lvl3pPr marL="1142294" indent="-14375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3pPr>
            <a:lvl4pPr marL="1577269" indent="-159632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4pPr>
            <a:lvl5pPr marL="2012244" indent="-17550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5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078951" y="2028431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25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078951" y="2454676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26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078951" y="2880259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261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078951" y="3305517"/>
            <a:ext cx="7401495" cy="408783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262" name="Textplatzhalter 44"/>
          <p:cNvSpPr>
            <a:spLocks noGrp="1"/>
          </p:cNvSpPr>
          <p:nvPr>
            <p:ph type="body" sz="quarter" idx="17"/>
          </p:nvPr>
        </p:nvSpPr>
        <p:spPr>
          <a:xfrm>
            <a:off x="1381352" y="2870335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263" name="Textplatzhalter 49"/>
          <p:cNvSpPr>
            <a:spLocks noGrp="1"/>
          </p:cNvSpPr>
          <p:nvPr>
            <p:ph type="body" sz="quarter" idx="18"/>
          </p:nvPr>
        </p:nvSpPr>
        <p:spPr>
          <a:xfrm>
            <a:off x="1381352" y="2444752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264" name="Textplatzhalter 50"/>
          <p:cNvSpPr>
            <a:spLocks noGrp="1"/>
          </p:cNvSpPr>
          <p:nvPr>
            <p:ph type="body" sz="quarter" idx="19"/>
          </p:nvPr>
        </p:nvSpPr>
        <p:spPr>
          <a:xfrm>
            <a:off x="1381350" y="2018506"/>
            <a:ext cx="2689794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265" name="Textplatzhalter 51"/>
          <p:cNvSpPr>
            <a:spLocks noGrp="1"/>
          </p:cNvSpPr>
          <p:nvPr>
            <p:ph type="body" sz="quarter" idx="20"/>
          </p:nvPr>
        </p:nvSpPr>
        <p:spPr>
          <a:xfrm>
            <a:off x="1381352" y="3295594"/>
            <a:ext cx="2689793" cy="408782"/>
          </a:xfrm>
          <a:prstGeom prst="rect">
            <a:avLst/>
          </a:prstGeom>
          <a:solidFill>
            <a:srgbClr val="C7F4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266" name="Textplatzhalter 52"/>
          <p:cNvSpPr>
            <a:spLocks noGrp="1"/>
          </p:cNvSpPr>
          <p:nvPr>
            <p:ph type="body" sz="quarter" idx="21"/>
          </p:nvPr>
        </p:nvSpPr>
        <p:spPr>
          <a:xfrm>
            <a:off x="1381352" y="3722161"/>
            <a:ext cx="2689793" cy="408782"/>
          </a:xfrm>
          <a:prstGeom prst="rect">
            <a:avLst/>
          </a:prstGeom>
          <a:solidFill>
            <a:srgbClr val="8FEA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267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1375989" y="1609724"/>
            <a:ext cx="2592919" cy="408783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020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74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5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7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2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0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283" name="Rectangle 9"/>
          <p:cNvGrpSpPr/>
          <p:nvPr/>
        </p:nvGrpSpPr>
        <p:grpSpPr>
          <a:xfrm>
            <a:off x="507599" y="1600200"/>
            <a:ext cx="11696422" cy="4792663"/>
            <a:chOff x="0" y="0"/>
            <a:chExt cx="11696420" cy="4792662"/>
          </a:xfrm>
        </p:grpSpPr>
        <p:sp>
          <p:nvSpPr>
            <p:cNvPr id="281" name="Rechteck"/>
            <p:cNvSpPr/>
            <p:nvPr/>
          </p:nvSpPr>
          <p:spPr>
            <a:xfrm>
              <a:off x="-1" y="0"/>
              <a:ext cx="11696422" cy="47926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Text"/>
            <p:cNvSpPr txBox="1"/>
            <p:nvPr/>
          </p:nvSpPr>
          <p:spPr>
            <a:xfrm>
              <a:off x="5177015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28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5" name="Textfeld 9"/>
          <p:cNvSpPr txBox="1"/>
          <p:nvPr/>
        </p:nvSpPr>
        <p:spPr>
          <a:xfrm>
            <a:off x="1277693" y="2445087"/>
            <a:ext cx="94212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Vielen Dank für Ihre Aufmerksamkeit</a:t>
            </a:r>
          </a:p>
        </p:txBody>
      </p:sp>
      <p:sp>
        <p:nvSpPr>
          <p:cNvPr id="286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87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4003711" cy="20501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8236454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94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97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8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2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51898" y="6534926"/>
            <a:ext cx="215067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0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303" name="Rectangle 9"/>
          <p:cNvGrpSpPr/>
          <p:nvPr/>
        </p:nvGrpSpPr>
        <p:grpSpPr>
          <a:xfrm>
            <a:off x="507599" y="1600199"/>
            <a:ext cx="11696422" cy="2614616"/>
            <a:chOff x="0" y="0"/>
            <a:chExt cx="11696420" cy="2614614"/>
          </a:xfrm>
        </p:grpSpPr>
        <p:sp>
          <p:nvSpPr>
            <p:cNvPr id="301" name="Rechteck"/>
            <p:cNvSpPr/>
            <p:nvPr/>
          </p:nvSpPr>
          <p:spPr>
            <a:xfrm>
              <a:off x="-1" y="-1"/>
              <a:ext cx="11696422" cy="261461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Text"/>
            <p:cNvSpPr txBox="1"/>
            <p:nvPr/>
          </p:nvSpPr>
          <p:spPr>
            <a:xfrm>
              <a:off x="5177015" y="1077437"/>
              <a:ext cx="134239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304" name="Titeltext"/>
          <p:cNvSpPr txBox="1">
            <a:spLocks noGrp="1"/>
          </p:cNvSpPr>
          <p:nvPr>
            <p:ph type="title"/>
          </p:nvPr>
        </p:nvSpPr>
        <p:spPr>
          <a:xfrm>
            <a:off x="4673363" y="0"/>
            <a:ext cx="7360593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05" name="Bildplatzhalter 8"/>
          <p:cNvSpPr>
            <a:spLocks noGrp="1"/>
          </p:cNvSpPr>
          <p:nvPr>
            <p:ph type="pic" sz="half" idx="13"/>
          </p:nvPr>
        </p:nvSpPr>
        <p:spPr>
          <a:xfrm>
            <a:off x="507599" y="4214814"/>
            <a:ext cx="11696422" cy="21859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6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3553859"/>
            <a:ext cx="9235877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08" name="Grafik 9" descr="Grafik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4003711" cy="20501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263115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15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6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8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32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1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324" name="Rectangle 9"/>
          <p:cNvGrpSpPr/>
          <p:nvPr/>
        </p:nvGrpSpPr>
        <p:grpSpPr>
          <a:xfrm>
            <a:off x="507599" y="1600200"/>
            <a:ext cx="11694588" cy="4792663"/>
            <a:chOff x="0" y="0"/>
            <a:chExt cx="11694586" cy="4792662"/>
          </a:xfrm>
        </p:grpSpPr>
        <p:sp>
          <p:nvSpPr>
            <p:cNvPr id="322" name="Rechteck"/>
            <p:cNvSpPr/>
            <p:nvPr/>
          </p:nvSpPr>
          <p:spPr>
            <a:xfrm>
              <a:off x="-1" y="0"/>
              <a:ext cx="11694588" cy="47926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Text"/>
            <p:cNvSpPr txBox="1"/>
            <p:nvPr/>
          </p:nvSpPr>
          <p:spPr>
            <a:xfrm>
              <a:off x="5176097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32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6" name="Rechteck 1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27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6427277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34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7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8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3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0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341" name="Textebene 1…"/>
          <p:cNvSpPr txBox="1">
            <a:spLocks noGrp="1"/>
          </p:cNvSpPr>
          <p:nvPr>
            <p:ph type="body" idx="1"/>
          </p:nvPr>
        </p:nvSpPr>
        <p:spPr>
          <a:xfrm>
            <a:off x="1266285" y="1495166"/>
            <a:ext cx="10200228" cy="4276802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2" name="Titeltext"/>
          <p:cNvSpPr txBox="1">
            <a:spLocks noGrp="1"/>
          </p:cNvSpPr>
          <p:nvPr>
            <p:ph type="title"/>
          </p:nvPr>
        </p:nvSpPr>
        <p:spPr>
          <a:xfrm>
            <a:off x="1263967" y="611187"/>
            <a:ext cx="10202547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167467120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49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2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3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35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5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356" name="Titeltext"/>
          <p:cNvSpPr txBox="1">
            <a:spLocks noGrp="1"/>
          </p:cNvSpPr>
          <p:nvPr>
            <p:ph type="title"/>
          </p:nvPr>
        </p:nvSpPr>
        <p:spPr>
          <a:xfrm>
            <a:off x="1262995" y="611187"/>
            <a:ext cx="10203519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57" name="Bildplatzhalter 11"/>
          <p:cNvSpPr>
            <a:spLocks noGrp="1"/>
          </p:cNvSpPr>
          <p:nvPr>
            <p:ph type="pic" idx="13"/>
          </p:nvPr>
        </p:nvSpPr>
        <p:spPr>
          <a:xfrm>
            <a:off x="1361304" y="1594691"/>
            <a:ext cx="10105209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20613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64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5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67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8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36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0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371" name="Titeltext"/>
          <p:cNvSpPr txBox="1">
            <a:spLocks noGrp="1"/>
          </p:cNvSpPr>
          <p:nvPr>
            <p:ph type="title"/>
          </p:nvPr>
        </p:nvSpPr>
        <p:spPr>
          <a:xfrm>
            <a:off x="1265608" y="611187"/>
            <a:ext cx="10207515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7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30582" y="1481138"/>
            <a:ext cx="4742541" cy="4405312"/>
          </a:xfrm>
          <a:prstGeom prst="rect">
            <a:avLst/>
          </a:prstGeom>
        </p:spPr>
        <p:txBody>
          <a:bodyPr/>
          <a:lstStyle>
            <a:lvl1pPr marL="285750" indent="-285750"/>
            <a:lvl2pPr marL="285750" indent="236537"/>
            <a:lvl3pPr marL="285750" indent="712787"/>
            <a:lvl4pPr marL="285750" indent="1131887"/>
            <a:lvl5pPr marL="285750" indent="1550986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73" name="Bildplatzhalter 11"/>
          <p:cNvSpPr>
            <a:spLocks noGrp="1"/>
          </p:cNvSpPr>
          <p:nvPr>
            <p:ph type="pic" sz="half" idx="13"/>
          </p:nvPr>
        </p:nvSpPr>
        <p:spPr>
          <a:xfrm>
            <a:off x="1362390" y="1594691"/>
            <a:ext cx="4937498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974531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80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1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83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38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6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387" name="Titeltext"/>
          <p:cNvSpPr txBox="1">
            <a:spLocks noGrp="1"/>
          </p:cNvSpPr>
          <p:nvPr>
            <p:ph type="title"/>
          </p:nvPr>
        </p:nvSpPr>
        <p:spPr>
          <a:xfrm>
            <a:off x="1269547" y="611187"/>
            <a:ext cx="10196967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88" name="Textebene 1…"/>
          <p:cNvSpPr txBox="1">
            <a:spLocks noGrp="1"/>
          </p:cNvSpPr>
          <p:nvPr>
            <p:ph type="body" idx="1"/>
          </p:nvPr>
        </p:nvSpPr>
        <p:spPr>
          <a:xfrm>
            <a:off x="1266784" y="1489075"/>
            <a:ext cx="10199730" cy="427831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F7B566"/>
              </a:buClr>
              <a:buSzPct val="100000"/>
              <a:buChar char="▪"/>
            </a:lvl1pPr>
            <a:lvl2pPr marL="808037" indent="-285750">
              <a:buClr>
                <a:srgbClr val="F7B566"/>
              </a:buClr>
              <a:buSzPct val="100000"/>
              <a:buChar char="▪"/>
            </a:lvl2pPr>
            <a:lvl3pPr marL="1252537" indent="-254000">
              <a:buClr>
                <a:srgbClr val="F7B566"/>
              </a:buClr>
              <a:buSzPct val="100000"/>
              <a:buChar char="▪"/>
            </a:lvl3pPr>
            <a:lvl4pPr marL="1701800" indent="-284162">
              <a:buClr>
                <a:srgbClr val="F7B566"/>
              </a:buClr>
              <a:buSzPct val="100000"/>
              <a:buChar char="▪"/>
            </a:lvl4pPr>
            <a:lvl5pPr marL="2151063" indent="-314325">
              <a:buClr>
                <a:srgbClr val="F7B566"/>
              </a:buClr>
              <a:buSzPct val="100000"/>
              <a:buChar char="▪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2757458844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395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6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98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9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40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01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402" name="Titeltext"/>
          <p:cNvSpPr txBox="1">
            <a:spLocks noGrp="1"/>
          </p:cNvSpPr>
          <p:nvPr>
            <p:ph type="title"/>
          </p:nvPr>
        </p:nvSpPr>
        <p:spPr>
          <a:xfrm>
            <a:off x="1268899" y="611187"/>
            <a:ext cx="10197615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0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73755" y="1620772"/>
            <a:ext cx="2217368" cy="249577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lvl1pPr>
            <a:lvl2pPr marL="681037" indent="-158750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2pPr>
            <a:lvl3pPr marL="1142294" indent="-14375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3pPr>
            <a:lvl4pPr marL="1577269" indent="-159632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4pPr>
            <a:lvl5pPr marL="2012244" indent="-17550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04" name="Textplatzhalter 40"/>
          <p:cNvSpPr>
            <a:spLocks noGrp="1"/>
          </p:cNvSpPr>
          <p:nvPr>
            <p:ph type="body" sz="quarter" idx="13"/>
          </p:nvPr>
        </p:nvSpPr>
        <p:spPr>
          <a:xfrm>
            <a:off x="3717383" y="1620772"/>
            <a:ext cx="3035584" cy="24957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05" name="Textplatzhalter 42"/>
          <p:cNvSpPr>
            <a:spLocks noGrp="1"/>
          </p:cNvSpPr>
          <p:nvPr>
            <p:ph type="body" sz="quarter" idx="14"/>
          </p:nvPr>
        </p:nvSpPr>
        <p:spPr>
          <a:xfrm>
            <a:off x="6870317" y="1620772"/>
            <a:ext cx="4611825" cy="249577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06" name="Textplatzhalter 43"/>
          <p:cNvSpPr>
            <a:spLocks noGrp="1"/>
          </p:cNvSpPr>
          <p:nvPr>
            <p:ph type="body" sz="quarter" idx="15"/>
          </p:nvPr>
        </p:nvSpPr>
        <p:spPr>
          <a:xfrm>
            <a:off x="1376026" y="2138818"/>
            <a:ext cx="10106116" cy="249577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409" name="Freihandform 78"/>
          <p:cNvGrpSpPr/>
          <p:nvPr/>
        </p:nvGrpSpPr>
        <p:grpSpPr>
          <a:xfrm>
            <a:off x="1364074" y="2726884"/>
            <a:ext cx="10118068" cy="209112"/>
            <a:chOff x="0" y="0"/>
            <a:chExt cx="10118066" cy="209110"/>
          </a:xfrm>
        </p:grpSpPr>
        <p:sp>
          <p:nvSpPr>
            <p:cNvPr id="407" name="Form"/>
            <p:cNvSpPr/>
            <p:nvPr/>
          </p:nvSpPr>
          <p:spPr>
            <a:xfrm>
              <a:off x="0" y="0"/>
              <a:ext cx="10118067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408" name="Text"/>
            <p:cNvSpPr txBox="1"/>
            <p:nvPr/>
          </p:nvSpPr>
          <p:spPr>
            <a:xfrm>
              <a:off x="0" y="0"/>
              <a:ext cx="10118067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  <p:sp>
        <p:nvSpPr>
          <p:cNvPr id="410" name="Textplatzhalter 45"/>
          <p:cNvSpPr>
            <a:spLocks noGrp="1"/>
          </p:cNvSpPr>
          <p:nvPr>
            <p:ph type="body" sz="quarter" idx="16"/>
          </p:nvPr>
        </p:nvSpPr>
        <p:spPr>
          <a:xfrm>
            <a:off x="1382003" y="3496300"/>
            <a:ext cx="2209121" cy="249577"/>
          </a:xfrm>
          <a:prstGeom prst="rect">
            <a:avLst/>
          </a:prstGeom>
          <a:solidFill>
            <a:srgbClr val="BFBFB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11" name="Textplatzhalter 46"/>
          <p:cNvSpPr>
            <a:spLocks noGrp="1"/>
          </p:cNvSpPr>
          <p:nvPr>
            <p:ph type="body" sz="quarter" idx="17"/>
          </p:nvPr>
        </p:nvSpPr>
        <p:spPr>
          <a:xfrm>
            <a:off x="3717383" y="3496300"/>
            <a:ext cx="3035584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12" name="Textplatzhalter 48"/>
          <p:cNvSpPr>
            <a:spLocks noGrp="1"/>
          </p:cNvSpPr>
          <p:nvPr>
            <p:ph type="body" sz="quarter" idx="18"/>
          </p:nvPr>
        </p:nvSpPr>
        <p:spPr>
          <a:xfrm>
            <a:off x="6870317" y="3496300"/>
            <a:ext cx="4611825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413" name="Textplatzhalter 49"/>
          <p:cNvSpPr>
            <a:spLocks noGrp="1"/>
          </p:cNvSpPr>
          <p:nvPr>
            <p:ph type="body" sz="quarter" idx="19"/>
          </p:nvPr>
        </p:nvSpPr>
        <p:spPr>
          <a:xfrm>
            <a:off x="1382003" y="3999265"/>
            <a:ext cx="10109201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416" name="Freihandform 78"/>
          <p:cNvGrpSpPr/>
          <p:nvPr/>
        </p:nvGrpSpPr>
        <p:grpSpPr>
          <a:xfrm>
            <a:off x="1370050" y="4585215"/>
            <a:ext cx="10112092" cy="209112"/>
            <a:chOff x="0" y="0"/>
            <a:chExt cx="10112090" cy="209110"/>
          </a:xfrm>
        </p:grpSpPr>
        <p:sp>
          <p:nvSpPr>
            <p:cNvPr id="414" name="Form"/>
            <p:cNvSpPr/>
            <p:nvPr/>
          </p:nvSpPr>
          <p:spPr>
            <a:xfrm>
              <a:off x="0" y="0"/>
              <a:ext cx="10112091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415" name="Text"/>
            <p:cNvSpPr txBox="1"/>
            <p:nvPr/>
          </p:nvSpPr>
          <p:spPr>
            <a:xfrm>
              <a:off x="0" y="0"/>
              <a:ext cx="10112091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43963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78996" y="611188"/>
            <a:ext cx="10190692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2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80951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9" name="Textplatzhalter 5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373755" y="1620773"/>
            <a:ext cx="2217368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0" name="Textplatzhalter 5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717383" y="1620773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1" name="Textplatzhalter 60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870317" y="1620773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2" name="Textplatzhalter 61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76027" y="2138818"/>
            <a:ext cx="10106114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3" name="Freihandform 78"/>
          <p:cNvSpPr txBox="1">
            <a:spLocks/>
          </p:cNvSpPr>
          <p:nvPr userDrawn="1"/>
        </p:nvSpPr>
        <p:spPr bwMode="auto">
          <a:xfrm>
            <a:off x="1364075" y="2726885"/>
            <a:ext cx="10118066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64" name="Textplatzhalter 63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82003" y="3496301"/>
            <a:ext cx="2209120" cy="249576"/>
          </a:xfrm>
          <a:custGeom>
            <a:avLst/>
            <a:gdLst>
              <a:gd name="connsiteX0" fmla="*/ 0 w 1554762"/>
              <a:gd name="connsiteY0" fmla="*/ 0 h 249576"/>
              <a:gd name="connsiteX1" fmla="*/ 600 w 1554762"/>
              <a:gd name="connsiteY1" fmla="*/ 0 h 249576"/>
              <a:gd name="connsiteX2" fmla="*/ 1554162 w 1554762"/>
              <a:gd name="connsiteY2" fmla="*/ 0 h 249576"/>
              <a:gd name="connsiteX3" fmla="*/ 1554762 w 1554762"/>
              <a:gd name="connsiteY3" fmla="*/ 0 h 249576"/>
              <a:gd name="connsiteX4" fmla="*/ 1554762 w 1554762"/>
              <a:gd name="connsiteY4" fmla="*/ 179556 h 249576"/>
              <a:gd name="connsiteX5" fmla="*/ 843180 w 1554762"/>
              <a:gd name="connsiteY5" fmla="*/ 179556 h 249576"/>
              <a:gd name="connsiteX6" fmla="*/ 777082 w 1554762"/>
              <a:gd name="connsiteY6" fmla="*/ 249576 h 249576"/>
              <a:gd name="connsiteX7" fmla="*/ 710983 w 1554762"/>
              <a:gd name="connsiteY7" fmla="*/ 179556 h 249576"/>
              <a:gd name="connsiteX8" fmla="*/ 600 w 1554762"/>
              <a:gd name="connsiteY8" fmla="*/ 179556 h 249576"/>
              <a:gd name="connsiteX9" fmla="*/ 600 w 1554762"/>
              <a:gd name="connsiteY9" fmla="*/ 174625 h 249576"/>
              <a:gd name="connsiteX10" fmla="*/ 0 w 1554762"/>
              <a:gd name="connsiteY10" fmla="*/ 174625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762" h="249576">
                <a:moveTo>
                  <a:pt x="0" y="0"/>
                </a:moveTo>
                <a:lnTo>
                  <a:pt x="600" y="0"/>
                </a:lnTo>
                <a:lnTo>
                  <a:pt x="1554162" y="0"/>
                </a:lnTo>
                <a:lnTo>
                  <a:pt x="1554762" y="0"/>
                </a:lnTo>
                <a:lnTo>
                  <a:pt x="1554762" y="179556"/>
                </a:lnTo>
                <a:lnTo>
                  <a:pt x="843180" y="179556"/>
                </a:lnTo>
                <a:lnTo>
                  <a:pt x="777082" y="249576"/>
                </a:lnTo>
                <a:lnTo>
                  <a:pt x="710983" y="179556"/>
                </a:lnTo>
                <a:lnTo>
                  <a:pt x="600" y="179556"/>
                </a:lnTo>
                <a:lnTo>
                  <a:pt x="600" y="174625"/>
                </a:lnTo>
                <a:lnTo>
                  <a:pt x="0" y="1746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5" name="Textplatzhalter 64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717383" y="3496301"/>
            <a:ext cx="3035583" cy="249576"/>
          </a:xfrm>
          <a:custGeom>
            <a:avLst/>
            <a:gdLst>
              <a:gd name="connsiteX0" fmla="*/ 0 w 2127053"/>
              <a:gd name="connsiteY0" fmla="*/ 0 h 249576"/>
              <a:gd name="connsiteX1" fmla="*/ 286445 w 2127053"/>
              <a:gd name="connsiteY1" fmla="*/ 0 h 249576"/>
              <a:gd name="connsiteX2" fmla="*/ 1840607 w 2127053"/>
              <a:gd name="connsiteY2" fmla="*/ 0 h 249576"/>
              <a:gd name="connsiteX3" fmla="*/ 2127053 w 2127053"/>
              <a:gd name="connsiteY3" fmla="*/ 0 h 249576"/>
              <a:gd name="connsiteX4" fmla="*/ 2127053 w 2127053"/>
              <a:gd name="connsiteY4" fmla="*/ 179556 h 249576"/>
              <a:gd name="connsiteX5" fmla="*/ 1129625 w 2127053"/>
              <a:gd name="connsiteY5" fmla="*/ 179556 h 249576"/>
              <a:gd name="connsiteX6" fmla="*/ 1063527 w 2127053"/>
              <a:gd name="connsiteY6" fmla="*/ 249576 h 249576"/>
              <a:gd name="connsiteX7" fmla="*/ 997428 w 2127053"/>
              <a:gd name="connsiteY7" fmla="*/ 179556 h 249576"/>
              <a:gd name="connsiteX8" fmla="*/ 0 w 212705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053" h="249576">
                <a:moveTo>
                  <a:pt x="0" y="0"/>
                </a:moveTo>
                <a:lnTo>
                  <a:pt x="286445" y="0"/>
                </a:lnTo>
                <a:lnTo>
                  <a:pt x="1840607" y="0"/>
                </a:lnTo>
                <a:lnTo>
                  <a:pt x="2127053" y="0"/>
                </a:lnTo>
                <a:lnTo>
                  <a:pt x="2127053" y="179556"/>
                </a:lnTo>
                <a:lnTo>
                  <a:pt x="1129625" y="179556"/>
                </a:lnTo>
                <a:lnTo>
                  <a:pt x="1063527" y="249576"/>
                </a:lnTo>
                <a:lnTo>
                  <a:pt x="997428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6" name="Textplatzhalter 6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870317" y="3496301"/>
            <a:ext cx="4611824" cy="249576"/>
          </a:xfrm>
          <a:custGeom>
            <a:avLst/>
            <a:gdLst>
              <a:gd name="connsiteX0" fmla="*/ 0 w 3232150"/>
              <a:gd name="connsiteY0" fmla="*/ 0 h 249576"/>
              <a:gd name="connsiteX1" fmla="*/ 838994 w 3232150"/>
              <a:gd name="connsiteY1" fmla="*/ 0 h 249576"/>
              <a:gd name="connsiteX2" fmla="*/ 2393156 w 3232150"/>
              <a:gd name="connsiteY2" fmla="*/ 0 h 249576"/>
              <a:gd name="connsiteX3" fmla="*/ 3232150 w 3232150"/>
              <a:gd name="connsiteY3" fmla="*/ 0 h 249576"/>
              <a:gd name="connsiteX4" fmla="*/ 3232150 w 3232150"/>
              <a:gd name="connsiteY4" fmla="*/ 179556 h 249576"/>
              <a:gd name="connsiteX5" fmla="*/ 1682174 w 3232150"/>
              <a:gd name="connsiteY5" fmla="*/ 179556 h 249576"/>
              <a:gd name="connsiteX6" fmla="*/ 1616076 w 3232150"/>
              <a:gd name="connsiteY6" fmla="*/ 249576 h 249576"/>
              <a:gd name="connsiteX7" fmla="*/ 1549977 w 3232150"/>
              <a:gd name="connsiteY7" fmla="*/ 179556 h 249576"/>
              <a:gd name="connsiteX8" fmla="*/ 0 w 3232150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150" h="249576">
                <a:moveTo>
                  <a:pt x="0" y="0"/>
                </a:moveTo>
                <a:lnTo>
                  <a:pt x="838994" y="0"/>
                </a:lnTo>
                <a:lnTo>
                  <a:pt x="2393156" y="0"/>
                </a:lnTo>
                <a:lnTo>
                  <a:pt x="3232150" y="0"/>
                </a:lnTo>
                <a:lnTo>
                  <a:pt x="3232150" y="179556"/>
                </a:lnTo>
                <a:lnTo>
                  <a:pt x="1682174" y="179556"/>
                </a:lnTo>
                <a:lnTo>
                  <a:pt x="1616076" y="249576"/>
                </a:lnTo>
                <a:lnTo>
                  <a:pt x="1549977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7" name="Textplatzhalter 6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1382003" y="3999265"/>
            <a:ext cx="10109201" cy="249576"/>
          </a:xfrm>
          <a:custGeom>
            <a:avLst/>
            <a:gdLst>
              <a:gd name="connsiteX0" fmla="*/ 0 w 7091363"/>
              <a:gd name="connsiteY0" fmla="*/ 0 h 249576"/>
              <a:gd name="connsiteX1" fmla="*/ 2768600 w 7091363"/>
              <a:gd name="connsiteY1" fmla="*/ 0 h 249576"/>
              <a:gd name="connsiteX2" fmla="*/ 4322762 w 7091363"/>
              <a:gd name="connsiteY2" fmla="*/ 0 h 249576"/>
              <a:gd name="connsiteX3" fmla="*/ 7091363 w 7091363"/>
              <a:gd name="connsiteY3" fmla="*/ 0 h 249576"/>
              <a:gd name="connsiteX4" fmla="*/ 7091363 w 7091363"/>
              <a:gd name="connsiteY4" fmla="*/ 179556 h 249576"/>
              <a:gd name="connsiteX5" fmla="*/ 3611780 w 7091363"/>
              <a:gd name="connsiteY5" fmla="*/ 179556 h 249576"/>
              <a:gd name="connsiteX6" fmla="*/ 3545682 w 7091363"/>
              <a:gd name="connsiteY6" fmla="*/ 249576 h 249576"/>
              <a:gd name="connsiteX7" fmla="*/ 3479583 w 7091363"/>
              <a:gd name="connsiteY7" fmla="*/ 179556 h 249576"/>
              <a:gd name="connsiteX8" fmla="*/ 0 w 7091363"/>
              <a:gd name="connsiteY8" fmla="*/ 179556 h 24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91363" h="249576">
                <a:moveTo>
                  <a:pt x="0" y="0"/>
                </a:moveTo>
                <a:lnTo>
                  <a:pt x="2768600" y="0"/>
                </a:lnTo>
                <a:lnTo>
                  <a:pt x="4322762" y="0"/>
                </a:lnTo>
                <a:lnTo>
                  <a:pt x="7091363" y="0"/>
                </a:lnTo>
                <a:lnTo>
                  <a:pt x="7091363" y="179556"/>
                </a:lnTo>
                <a:lnTo>
                  <a:pt x="3611780" y="179556"/>
                </a:lnTo>
                <a:lnTo>
                  <a:pt x="3545682" y="249576"/>
                </a:lnTo>
                <a:lnTo>
                  <a:pt x="3479583" y="179556"/>
                </a:lnTo>
                <a:lnTo>
                  <a:pt x="0" y="1795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charset="0"/>
                <a:ea typeface="ＭＳ Ｐゴシック" charset="-128"/>
              </a:rPr>
              <a:t>Header</a:t>
            </a:r>
          </a:p>
        </p:txBody>
      </p:sp>
      <p:sp>
        <p:nvSpPr>
          <p:cNvPr id="68" name="Freihandform 78"/>
          <p:cNvSpPr txBox="1">
            <a:spLocks/>
          </p:cNvSpPr>
          <p:nvPr userDrawn="1"/>
        </p:nvSpPr>
        <p:spPr bwMode="auto">
          <a:xfrm>
            <a:off x="1370051" y="4585216"/>
            <a:ext cx="10112090" cy="179556"/>
          </a:xfrm>
          <a:custGeom>
            <a:avLst/>
            <a:gdLst>
              <a:gd name="connsiteX0" fmla="*/ 0 w 7091362"/>
              <a:gd name="connsiteY0" fmla="*/ 0 h 179556"/>
              <a:gd name="connsiteX1" fmla="*/ 7091362 w 7091362"/>
              <a:gd name="connsiteY1" fmla="*/ 0 h 179556"/>
              <a:gd name="connsiteX2" fmla="*/ 7091362 w 7091362"/>
              <a:gd name="connsiteY2" fmla="*/ 179556 h 179556"/>
              <a:gd name="connsiteX3" fmla="*/ 3605228 w 7091362"/>
              <a:gd name="connsiteY3" fmla="*/ 179556 h 179556"/>
              <a:gd name="connsiteX4" fmla="*/ 3538536 w 7091362"/>
              <a:gd name="connsiteY4" fmla="*/ 103854 h 179556"/>
              <a:gd name="connsiteX5" fmla="*/ 3471843 w 7091362"/>
              <a:gd name="connsiteY5" fmla="*/ 179556 h 179556"/>
              <a:gd name="connsiteX6" fmla="*/ 0 w 7091362"/>
              <a:gd name="connsiteY6" fmla="*/ 179556 h 179556"/>
              <a:gd name="connsiteX7" fmla="*/ 0 w 7091362"/>
              <a:gd name="connsiteY7" fmla="*/ 0 h 17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1362" h="179556">
                <a:moveTo>
                  <a:pt x="0" y="0"/>
                </a:moveTo>
                <a:lnTo>
                  <a:pt x="7091362" y="0"/>
                </a:lnTo>
                <a:lnTo>
                  <a:pt x="7091362" y="179556"/>
                </a:lnTo>
                <a:lnTo>
                  <a:pt x="3605228" y="179556"/>
                </a:lnTo>
                <a:lnTo>
                  <a:pt x="3538536" y="103854"/>
                </a:lnTo>
                <a:lnTo>
                  <a:pt x="3471843" y="179556"/>
                </a:lnTo>
                <a:lnTo>
                  <a:pt x="0" y="179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0" fontAlgn="base" latinLnBrk="0" hangingPunct="0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8038" indent="-28575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257300" indent="-25876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704975" indent="-287338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152650" indent="-315913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225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97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369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94138" indent="-228600" algn="l" rtl="0" eaLnBrk="1" fontAlgn="base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sz="1000" kern="0">
                <a:solidFill>
                  <a:schemeClr val="bg1"/>
                </a:solidFill>
                <a:latin typeface="Tahoma" charset="0"/>
                <a:ea typeface="ＭＳ Ｐゴシック" charset="-128"/>
              </a:rPr>
              <a:t> </a:t>
            </a:r>
            <a:endParaRPr lang="de-DE" sz="1000" kern="0" dirty="0">
              <a:solidFill>
                <a:schemeClr val="bg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4435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Wirtschaft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423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4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6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7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42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9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430" name="Titeltext"/>
          <p:cNvSpPr txBox="1">
            <a:spLocks noGrp="1"/>
          </p:cNvSpPr>
          <p:nvPr>
            <p:ph type="title"/>
          </p:nvPr>
        </p:nvSpPr>
        <p:spPr>
          <a:xfrm>
            <a:off x="1268899" y="611187"/>
            <a:ext cx="10197615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3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83173" y="3729961"/>
            <a:ext cx="7497274" cy="408782"/>
          </a:xfrm>
          <a:prstGeom prst="rect">
            <a:avLst/>
          </a:prstGeom>
          <a:solidFill>
            <a:srgbClr val="FFE7C9"/>
          </a:solidFill>
        </p:spPr>
        <p:txBody>
          <a:bodyPr/>
          <a:lstStyle>
            <a:lvl1pPr indent="107999">
              <a:lnSpc>
                <a:spcPct val="100000"/>
              </a:lnSpc>
              <a:spcBef>
                <a:spcPts val="200"/>
              </a:spcBef>
              <a:defRPr sz="1000"/>
            </a:lvl1pPr>
            <a:lvl2pPr marL="681037" indent="-158750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2pPr>
            <a:lvl3pPr marL="1142294" indent="-14375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3pPr>
            <a:lvl4pPr marL="1577269" indent="-159632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4pPr>
            <a:lvl5pPr marL="2012244" indent="-17550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32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078951" y="2028431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433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078951" y="2454676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434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078951" y="2880259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435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078951" y="3305517"/>
            <a:ext cx="7401495" cy="408783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436" name="Textplatzhalter 44"/>
          <p:cNvSpPr>
            <a:spLocks noGrp="1"/>
          </p:cNvSpPr>
          <p:nvPr>
            <p:ph type="body" sz="quarter" idx="17"/>
          </p:nvPr>
        </p:nvSpPr>
        <p:spPr>
          <a:xfrm>
            <a:off x="1381352" y="2870335"/>
            <a:ext cx="2689793" cy="408782"/>
          </a:xfrm>
          <a:prstGeom prst="rect">
            <a:avLst/>
          </a:prstGeom>
          <a:solidFill>
            <a:srgbClr val="FFE7C9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437" name="Textplatzhalter 49"/>
          <p:cNvSpPr>
            <a:spLocks noGrp="1"/>
          </p:cNvSpPr>
          <p:nvPr>
            <p:ph type="body" sz="quarter" idx="18"/>
          </p:nvPr>
        </p:nvSpPr>
        <p:spPr>
          <a:xfrm>
            <a:off x="1381352" y="2444752"/>
            <a:ext cx="2689793" cy="408782"/>
          </a:xfrm>
          <a:prstGeom prst="rect">
            <a:avLst/>
          </a:prstGeom>
          <a:solidFill>
            <a:srgbClr val="FFE7C9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438" name="Textplatzhalter 50"/>
          <p:cNvSpPr>
            <a:spLocks noGrp="1"/>
          </p:cNvSpPr>
          <p:nvPr>
            <p:ph type="body" sz="quarter" idx="19"/>
          </p:nvPr>
        </p:nvSpPr>
        <p:spPr>
          <a:xfrm>
            <a:off x="1381350" y="2018506"/>
            <a:ext cx="2689794" cy="408782"/>
          </a:xfrm>
          <a:prstGeom prst="rect">
            <a:avLst/>
          </a:prstGeom>
          <a:solidFill>
            <a:srgbClr val="FFE7C9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439" name="Textplatzhalter 51"/>
          <p:cNvSpPr>
            <a:spLocks noGrp="1"/>
          </p:cNvSpPr>
          <p:nvPr>
            <p:ph type="body" sz="quarter" idx="20"/>
          </p:nvPr>
        </p:nvSpPr>
        <p:spPr>
          <a:xfrm>
            <a:off x="1381352" y="3295594"/>
            <a:ext cx="2689793" cy="408782"/>
          </a:xfrm>
          <a:prstGeom prst="rect">
            <a:avLst/>
          </a:prstGeom>
          <a:solidFill>
            <a:srgbClr val="FFE7C9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440" name="Textplatzhalter 52"/>
          <p:cNvSpPr>
            <a:spLocks noGrp="1"/>
          </p:cNvSpPr>
          <p:nvPr>
            <p:ph type="body" sz="quarter" idx="21"/>
          </p:nvPr>
        </p:nvSpPr>
        <p:spPr>
          <a:xfrm>
            <a:off x="1381352" y="3722161"/>
            <a:ext cx="2689793" cy="408782"/>
          </a:xfrm>
          <a:prstGeom prst="rect">
            <a:avLst/>
          </a:prstGeom>
          <a:solidFill>
            <a:srgbClr val="FFCE93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441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1375989" y="1609724"/>
            <a:ext cx="2592919" cy="40878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8516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Layout FB Informat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448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1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2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45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4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457" name="Rectangle 9"/>
          <p:cNvGrpSpPr/>
          <p:nvPr/>
        </p:nvGrpSpPr>
        <p:grpSpPr>
          <a:xfrm>
            <a:off x="507599" y="1600200"/>
            <a:ext cx="11700230" cy="4792663"/>
            <a:chOff x="0" y="0"/>
            <a:chExt cx="11700228" cy="4792662"/>
          </a:xfrm>
        </p:grpSpPr>
        <p:sp>
          <p:nvSpPr>
            <p:cNvPr id="455" name="Rechteck"/>
            <p:cNvSpPr/>
            <p:nvPr/>
          </p:nvSpPr>
          <p:spPr>
            <a:xfrm>
              <a:off x="-1" y="0"/>
              <a:ext cx="11700230" cy="47926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Text"/>
            <p:cNvSpPr txBox="1"/>
            <p:nvPr/>
          </p:nvSpPr>
          <p:spPr>
            <a:xfrm>
              <a:off x="5178919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45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9" name="Textfeld 9"/>
          <p:cNvSpPr txBox="1"/>
          <p:nvPr/>
        </p:nvSpPr>
        <p:spPr>
          <a:xfrm>
            <a:off x="1289929" y="2445087"/>
            <a:ext cx="9421285" cy="4597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Vielen Dank für Ihre Aufmerksamkeit</a:t>
            </a:r>
          </a:p>
        </p:txBody>
      </p:sp>
      <p:sp>
        <p:nvSpPr>
          <p:cNvPr id="460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61" name="Grafik 8" descr="Grafik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142468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Layout FB Informat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468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9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71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2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47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149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4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grpSp>
        <p:nvGrpSpPr>
          <p:cNvPr id="477" name="Rectangle 9"/>
          <p:cNvGrpSpPr/>
          <p:nvPr/>
        </p:nvGrpSpPr>
        <p:grpSpPr>
          <a:xfrm>
            <a:off x="507599" y="1600199"/>
            <a:ext cx="11700230" cy="2614616"/>
            <a:chOff x="0" y="0"/>
            <a:chExt cx="11700228" cy="2614614"/>
          </a:xfrm>
        </p:grpSpPr>
        <p:sp>
          <p:nvSpPr>
            <p:cNvPr id="475" name="Rechteck"/>
            <p:cNvSpPr/>
            <p:nvPr/>
          </p:nvSpPr>
          <p:spPr>
            <a:xfrm>
              <a:off x="-1" y="-1"/>
              <a:ext cx="11700230" cy="2614616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76" name="Text"/>
            <p:cNvSpPr txBox="1"/>
            <p:nvPr/>
          </p:nvSpPr>
          <p:spPr>
            <a:xfrm>
              <a:off x="5178919" y="1077437"/>
              <a:ext cx="134239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478" name="Titeltext"/>
          <p:cNvSpPr txBox="1">
            <a:spLocks noGrp="1"/>
          </p:cNvSpPr>
          <p:nvPr>
            <p:ph type="title"/>
          </p:nvPr>
        </p:nvSpPr>
        <p:spPr>
          <a:xfrm>
            <a:off x="4673363" y="0"/>
            <a:ext cx="7360593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479" name="Bildplatzhalter 8"/>
          <p:cNvSpPr>
            <a:spLocks noGrp="1"/>
          </p:cNvSpPr>
          <p:nvPr>
            <p:ph type="pic" sz="half" idx="13"/>
          </p:nvPr>
        </p:nvSpPr>
        <p:spPr>
          <a:xfrm>
            <a:off x="507599" y="4214814"/>
            <a:ext cx="11700229" cy="21859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0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3553859"/>
            <a:ext cx="9235877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82" name="Grafik 12" descr="Grafik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366351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489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92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494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grpSp>
        <p:nvGrpSpPr>
          <p:cNvPr id="497" name="Rectangle 9"/>
          <p:cNvGrpSpPr/>
          <p:nvPr/>
        </p:nvGrpSpPr>
        <p:grpSpPr>
          <a:xfrm>
            <a:off x="507599" y="1600200"/>
            <a:ext cx="11705474" cy="4792663"/>
            <a:chOff x="0" y="0"/>
            <a:chExt cx="11705472" cy="4792662"/>
          </a:xfrm>
        </p:grpSpPr>
        <p:sp>
          <p:nvSpPr>
            <p:cNvPr id="495" name="Rechteck"/>
            <p:cNvSpPr/>
            <p:nvPr/>
          </p:nvSpPr>
          <p:spPr>
            <a:xfrm>
              <a:off x="-1" y="0"/>
              <a:ext cx="11705474" cy="479266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96" name="Text"/>
            <p:cNvSpPr txBox="1"/>
            <p:nvPr/>
          </p:nvSpPr>
          <p:spPr>
            <a:xfrm>
              <a:off x="5181540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49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9" name="Rechteck 1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00" name="Grafik 6" descr="Grafik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81051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08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9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11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513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514" name="Textebene 1…"/>
          <p:cNvSpPr txBox="1">
            <a:spLocks noGrp="1"/>
          </p:cNvSpPr>
          <p:nvPr>
            <p:ph type="body" idx="1"/>
          </p:nvPr>
        </p:nvSpPr>
        <p:spPr>
          <a:xfrm>
            <a:off x="1275340" y="1495166"/>
            <a:ext cx="10184823" cy="4276802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6" name="Titeltext"/>
          <p:cNvSpPr txBox="1">
            <a:spLocks noGrp="1"/>
          </p:cNvSpPr>
          <p:nvPr>
            <p:ph type="title"/>
          </p:nvPr>
        </p:nvSpPr>
        <p:spPr>
          <a:xfrm>
            <a:off x="1273022" y="611187"/>
            <a:ext cx="10187141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2865464783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23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4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6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528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5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0" name="Titeltext"/>
          <p:cNvSpPr txBox="1">
            <a:spLocks noGrp="1"/>
          </p:cNvSpPr>
          <p:nvPr>
            <p:ph type="title"/>
          </p:nvPr>
        </p:nvSpPr>
        <p:spPr>
          <a:xfrm>
            <a:off x="1270056" y="611187"/>
            <a:ext cx="10190107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31" name="Bildplatzhalter 11"/>
          <p:cNvSpPr>
            <a:spLocks noGrp="1"/>
          </p:cNvSpPr>
          <p:nvPr>
            <p:ph type="pic" idx="13"/>
          </p:nvPr>
        </p:nvSpPr>
        <p:spPr>
          <a:xfrm>
            <a:off x="1380375" y="1594691"/>
            <a:ext cx="10090547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013963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38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41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543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544" name="Titeltext"/>
          <p:cNvSpPr txBox="1">
            <a:spLocks noGrp="1"/>
          </p:cNvSpPr>
          <p:nvPr>
            <p:ph type="title"/>
          </p:nvPr>
        </p:nvSpPr>
        <p:spPr>
          <a:xfrm>
            <a:off x="1272564" y="611187"/>
            <a:ext cx="9571568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4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34177" y="1481138"/>
            <a:ext cx="4725987" cy="4405312"/>
          </a:xfrm>
          <a:prstGeom prst="rect">
            <a:avLst/>
          </a:prstGeom>
        </p:spPr>
        <p:txBody>
          <a:bodyPr/>
          <a:lstStyle>
            <a:lvl1pPr marL="285750" indent="-285750"/>
            <a:lvl2pPr marL="285750" indent="236537"/>
            <a:lvl3pPr marL="285750" indent="712787"/>
            <a:lvl4pPr marL="285750" indent="1131887"/>
            <a:lvl5pPr marL="285750" indent="1550986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7" name="Bildplatzhalter 11"/>
          <p:cNvSpPr>
            <a:spLocks noGrp="1"/>
          </p:cNvSpPr>
          <p:nvPr>
            <p:ph type="pic" sz="half" idx="13"/>
          </p:nvPr>
        </p:nvSpPr>
        <p:spPr>
          <a:xfrm>
            <a:off x="1384601" y="1594691"/>
            <a:ext cx="4929641" cy="42783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97140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nur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54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5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57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559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560" name="Titeltext"/>
          <p:cNvSpPr txBox="1">
            <a:spLocks noGrp="1"/>
          </p:cNvSpPr>
          <p:nvPr>
            <p:ph type="title"/>
          </p:nvPr>
        </p:nvSpPr>
        <p:spPr>
          <a:xfrm>
            <a:off x="1265861" y="611187"/>
            <a:ext cx="10194302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61" name="Textebene 1…"/>
          <p:cNvSpPr txBox="1">
            <a:spLocks noGrp="1"/>
          </p:cNvSpPr>
          <p:nvPr>
            <p:ph type="body" idx="1"/>
          </p:nvPr>
        </p:nvSpPr>
        <p:spPr>
          <a:xfrm>
            <a:off x="1264567" y="1489075"/>
            <a:ext cx="10195596" cy="427831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3"/>
              </a:buClr>
              <a:buSzPct val="100000"/>
              <a:buChar char="▪"/>
            </a:lvl1pPr>
            <a:lvl2pPr marL="808037" indent="-285750">
              <a:buClr>
                <a:schemeClr val="accent3"/>
              </a:buClr>
              <a:buSzPct val="100000"/>
              <a:buChar char="▪"/>
            </a:lvl2pPr>
            <a:lvl3pPr marL="1252537" indent="-254000">
              <a:buClr>
                <a:schemeClr val="accent3"/>
              </a:buClr>
              <a:buSzPct val="100000"/>
              <a:buChar char="▪"/>
            </a:lvl3pPr>
            <a:lvl4pPr marL="1701800" indent="-284162">
              <a:buClr>
                <a:schemeClr val="accent3"/>
              </a:buClr>
              <a:buSzPct val="100000"/>
              <a:buChar char="▪"/>
            </a:lvl4pPr>
            <a:lvl5pPr marL="2151063" indent="-314325">
              <a:buClr>
                <a:schemeClr val="accent3"/>
              </a:buClr>
              <a:buSzPct val="100000"/>
              <a:buChar char="▪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6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877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Tabellenvorl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69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0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72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574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575" name="Titeltext"/>
          <p:cNvSpPr txBox="1">
            <a:spLocks noGrp="1"/>
          </p:cNvSpPr>
          <p:nvPr>
            <p:ph type="title"/>
          </p:nvPr>
        </p:nvSpPr>
        <p:spPr>
          <a:xfrm>
            <a:off x="1266684" y="611187"/>
            <a:ext cx="10193480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84512" y="1620772"/>
            <a:ext cx="2217369" cy="249577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lvl1pPr>
            <a:lvl2pPr marL="681037" indent="-158750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2pPr>
            <a:lvl3pPr marL="1142294" indent="-14375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3pPr>
            <a:lvl4pPr marL="1577269" indent="-159632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4pPr>
            <a:lvl5pPr marL="2012244" indent="-175507" algn="ctr">
              <a:lnSpc>
                <a:spcPts val="900"/>
              </a:lnSpc>
              <a:spcBef>
                <a:spcPts val="0"/>
              </a:spcBef>
              <a:buSzPct val="100000"/>
              <a:buChar char="▪"/>
              <a:defRPr sz="10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8" name="Textplatzhalter 40"/>
          <p:cNvSpPr>
            <a:spLocks noGrp="1"/>
          </p:cNvSpPr>
          <p:nvPr>
            <p:ph type="body" sz="quarter" idx="13"/>
          </p:nvPr>
        </p:nvSpPr>
        <p:spPr>
          <a:xfrm>
            <a:off x="3728140" y="1620772"/>
            <a:ext cx="3035585" cy="249577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79" name="Textplatzhalter 41"/>
          <p:cNvSpPr>
            <a:spLocks noGrp="1"/>
          </p:cNvSpPr>
          <p:nvPr>
            <p:ph type="body" sz="quarter" idx="14"/>
          </p:nvPr>
        </p:nvSpPr>
        <p:spPr>
          <a:xfrm>
            <a:off x="6881075" y="1620772"/>
            <a:ext cx="4611825" cy="249577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80" name="Textplatzhalter 43"/>
          <p:cNvSpPr>
            <a:spLocks noGrp="1"/>
          </p:cNvSpPr>
          <p:nvPr>
            <p:ph type="body" sz="quarter" idx="15"/>
          </p:nvPr>
        </p:nvSpPr>
        <p:spPr>
          <a:xfrm>
            <a:off x="1386784" y="2138818"/>
            <a:ext cx="10106116" cy="249577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583" name="Freihandform 78"/>
          <p:cNvGrpSpPr/>
          <p:nvPr/>
        </p:nvGrpSpPr>
        <p:grpSpPr>
          <a:xfrm>
            <a:off x="1374832" y="2726884"/>
            <a:ext cx="10118068" cy="209112"/>
            <a:chOff x="0" y="0"/>
            <a:chExt cx="10118066" cy="209110"/>
          </a:xfrm>
        </p:grpSpPr>
        <p:sp>
          <p:nvSpPr>
            <p:cNvPr id="581" name="Form"/>
            <p:cNvSpPr/>
            <p:nvPr/>
          </p:nvSpPr>
          <p:spPr>
            <a:xfrm>
              <a:off x="0" y="0"/>
              <a:ext cx="10118067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582" name="Text"/>
            <p:cNvSpPr txBox="1"/>
            <p:nvPr/>
          </p:nvSpPr>
          <p:spPr>
            <a:xfrm>
              <a:off x="0" y="0"/>
              <a:ext cx="10118067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  <p:sp>
        <p:nvSpPr>
          <p:cNvPr id="584" name="Textplatzhalter 48"/>
          <p:cNvSpPr>
            <a:spLocks noGrp="1"/>
          </p:cNvSpPr>
          <p:nvPr>
            <p:ph type="body" sz="quarter" idx="16"/>
          </p:nvPr>
        </p:nvSpPr>
        <p:spPr>
          <a:xfrm>
            <a:off x="1392761" y="3496300"/>
            <a:ext cx="2209121" cy="249577"/>
          </a:xfrm>
          <a:prstGeom prst="rect">
            <a:avLst/>
          </a:prstGeom>
          <a:solidFill>
            <a:srgbClr val="BFBFBF"/>
          </a:solidFill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85" name="Textplatzhalter 49"/>
          <p:cNvSpPr>
            <a:spLocks noGrp="1"/>
          </p:cNvSpPr>
          <p:nvPr>
            <p:ph type="body" sz="quarter" idx="17"/>
          </p:nvPr>
        </p:nvSpPr>
        <p:spPr>
          <a:xfrm>
            <a:off x="3728140" y="3496300"/>
            <a:ext cx="3035585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86" name="Textplatzhalter 50"/>
          <p:cNvSpPr>
            <a:spLocks noGrp="1"/>
          </p:cNvSpPr>
          <p:nvPr>
            <p:ph type="body" sz="quarter" idx="18"/>
          </p:nvPr>
        </p:nvSpPr>
        <p:spPr>
          <a:xfrm>
            <a:off x="6881075" y="3496300"/>
            <a:ext cx="4611825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587" name="Textplatzhalter 51"/>
          <p:cNvSpPr>
            <a:spLocks noGrp="1"/>
          </p:cNvSpPr>
          <p:nvPr>
            <p:ph type="body" sz="quarter" idx="19"/>
          </p:nvPr>
        </p:nvSpPr>
        <p:spPr>
          <a:xfrm>
            <a:off x="1392761" y="3999265"/>
            <a:ext cx="10109201" cy="249577"/>
          </a:xfrm>
          <a:prstGeom prst="rect">
            <a:avLst/>
          </a:prstGeom>
          <a:solidFill>
            <a:srgbClr val="BFBFBF"/>
          </a:solidFill>
          <a:ln w="9525">
            <a:solidFill>
              <a:srgbClr val="BFBFBF"/>
            </a:solidFill>
            <a:miter lim="800000"/>
          </a:ln>
        </p:spPr>
        <p:txBody>
          <a:bodyPr/>
          <a:lstStyle/>
          <a:p>
            <a:pPr algn="ctr">
              <a:lnSpc>
                <a:spcPts val="900"/>
              </a:lnSpc>
              <a:spcBef>
                <a:spcPts val="0"/>
              </a:spcBef>
              <a:defRPr sz="1000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  <p:grpSp>
        <p:nvGrpSpPr>
          <p:cNvPr id="590" name="Freihandform 78"/>
          <p:cNvGrpSpPr/>
          <p:nvPr/>
        </p:nvGrpSpPr>
        <p:grpSpPr>
          <a:xfrm>
            <a:off x="1380808" y="4585215"/>
            <a:ext cx="10112092" cy="209112"/>
            <a:chOff x="0" y="0"/>
            <a:chExt cx="10112090" cy="209110"/>
          </a:xfrm>
        </p:grpSpPr>
        <p:sp>
          <p:nvSpPr>
            <p:cNvPr id="588" name="Form"/>
            <p:cNvSpPr/>
            <p:nvPr/>
          </p:nvSpPr>
          <p:spPr>
            <a:xfrm>
              <a:off x="0" y="0"/>
              <a:ext cx="10112091" cy="17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981" y="21600"/>
                  </a:lnTo>
                  <a:lnTo>
                    <a:pt x="10778" y="12493"/>
                  </a:lnTo>
                  <a:lnTo>
                    <a:pt x="1057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ts val="900"/>
                </a:lnSpc>
                <a:defRPr sz="1000"/>
              </a:pPr>
              <a:endParaRPr/>
            </a:p>
          </p:txBody>
        </p:sp>
        <p:sp>
          <p:nvSpPr>
            <p:cNvPr id="589" name="Text"/>
            <p:cNvSpPr txBox="1"/>
            <p:nvPr/>
          </p:nvSpPr>
          <p:spPr>
            <a:xfrm>
              <a:off x="0" y="0"/>
              <a:ext cx="10112091" cy="209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ts val="900"/>
                </a:lnSpc>
                <a:defRPr sz="1000"/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372541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Tabellenvorl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597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8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00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1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602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603" name="Titeltext"/>
          <p:cNvSpPr txBox="1">
            <a:spLocks noGrp="1"/>
          </p:cNvSpPr>
          <p:nvPr>
            <p:ph type="title"/>
          </p:nvPr>
        </p:nvSpPr>
        <p:spPr>
          <a:xfrm>
            <a:off x="1266684" y="611187"/>
            <a:ext cx="10193480" cy="685801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0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2167" y="6534926"/>
            <a:ext cx="215068" cy="295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0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3983173" y="3729961"/>
            <a:ext cx="7497274" cy="408782"/>
          </a:xfrm>
          <a:prstGeom prst="rect">
            <a:avLst/>
          </a:prstGeom>
          <a:solidFill>
            <a:srgbClr val="E8F6CD"/>
          </a:solidFill>
        </p:spPr>
        <p:txBody>
          <a:bodyPr/>
          <a:lstStyle>
            <a:lvl1pPr indent="107999">
              <a:lnSpc>
                <a:spcPct val="100000"/>
              </a:lnSpc>
              <a:spcBef>
                <a:spcPts val="200"/>
              </a:spcBef>
              <a:defRPr sz="1000"/>
            </a:lvl1pPr>
            <a:lvl2pPr marL="681037" indent="-158750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2pPr>
            <a:lvl3pPr marL="1142294" indent="-14375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3pPr>
            <a:lvl4pPr marL="1577269" indent="-159632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4pPr>
            <a:lvl5pPr marL="2012244" indent="-175507">
              <a:lnSpc>
                <a:spcPct val="100000"/>
              </a:lnSpc>
              <a:spcBef>
                <a:spcPts val="200"/>
              </a:spcBef>
              <a:buSzPct val="100000"/>
              <a:buChar char="▪"/>
              <a:defRPr sz="1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0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078951" y="2028431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60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078951" y="2454676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608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078951" y="2880259"/>
            <a:ext cx="7401495" cy="408782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609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078951" y="3305517"/>
            <a:ext cx="7401495" cy="408783"/>
          </a:xfrm>
          <a:prstGeom prst="rect">
            <a:avLst/>
          </a:prstGeom>
          <a:solidFill>
            <a:schemeClr val="accent4">
              <a:lumOff val="44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defRPr sz="1000"/>
            </a:pPr>
            <a:endParaRPr/>
          </a:p>
        </p:txBody>
      </p:sp>
      <p:sp>
        <p:nvSpPr>
          <p:cNvPr id="610" name="Textplatzhalter 43"/>
          <p:cNvSpPr>
            <a:spLocks noGrp="1"/>
          </p:cNvSpPr>
          <p:nvPr>
            <p:ph type="body" sz="quarter" idx="17"/>
          </p:nvPr>
        </p:nvSpPr>
        <p:spPr>
          <a:xfrm>
            <a:off x="1381352" y="2870335"/>
            <a:ext cx="2689793" cy="408782"/>
          </a:xfrm>
          <a:prstGeom prst="rect">
            <a:avLst/>
          </a:prstGeom>
          <a:solidFill>
            <a:srgbClr val="E8F6CD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611" name="Textplatzhalter 48"/>
          <p:cNvSpPr>
            <a:spLocks noGrp="1"/>
          </p:cNvSpPr>
          <p:nvPr>
            <p:ph type="body" sz="quarter" idx="18"/>
          </p:nvPr>
        </p:nvSpPr>
        <p:spPr>
          <a:xfrm>
            <a:off x="1381352" y="2444752"/>
            <a:ext cx="2689793" cy="408782"/>
          </a:xfrm>
          <a:prstGeom prst="rect">
            <a:avLst/>
          </a:prstGeom>
          <a:solidFill>
            <a:srgbClr val="E8F6CD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612" name="Textplatzhalter 49"/>
          <p:cNvSpPr>
            <a:spLocks noGrp="1"/>
          </p:cNvSpPr>
          <p:nvPr>
            <p:ph type="body" sz="quarter" idx="19"/>
          </p:nvPr>
        </p:nvSpPr>
        <p:spPr>
          <a:xfrm>
            <a:off x="1381350" y="2018506"/>
            <a:ext cx="2689794" cy="408782"/>
          </a:xfrm>
          <a:prstGeom prst="rect">
            <a:avLst/>
          </a:prstGeom>
          <a:solidFill>
            <a:srgbClr val="E8F6CD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613" name="Textplatzhalter 50"/>
          <p:cNvSpPr>
            <a:spLocks noGrp="1"/>
          </p:cNvSpPr>
          <p:nvPr>
            <p:ph type="body" sz="quarter" idx="20"/>
          </p:nvPr>
        </p:nvSpPr>
        <p:spPr>
          <a:xfrm>
            <a:off x="1381352" y="3295594"/>
            <a:ext cx="2689793" cy="408782"/>
          </a:xfrm>
          <a:prstGeom prst="rect">
            <a:avLst/>
          </a:prstGeom>
          <a:solidFill>
            <a:srgbClr val="E8F6CD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614" name="Textplatzhalter 51"/>
          <p:cNvSpPr>
            <a:spLocks noGrp="1"/>
          </p:cNvSpPr>
          <p:nvPr>
            <p:ph type="body" sz="quarter" idx="21"/>
          </p:nvPr>
        </p:nvSpPr>
        <p:spPr>
          <a:xfrm>
            <a:off x="1381352" y="3722161"/>
            <a:ext cx="2689793" cy="408782"/>
          </a:xfrm>
          <a:prstGeom prst="rect">
            <a:avLst/>
          </a:prstGeom>
          <a:solidFill>
            <a:srgbClr val="D0EE9C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1000"/>
            </a:pPr>
            <a:endParaRPr/>
          </a:p>
        </p:txBody>
      </p:sp>
      <p:sp>
        <p:nvSpPr>
          <p:cNvPr id="615" name="Textplatzhalter 6"/>
          <p:cNvSpPr>
            <a:spLocks noGrp="1"/>
          </p:cNvSpPr>
          <p:nvPr>
            <p:ph type="body" sz="quarter" idx="22"/>
          </p:nvPr>
        </p:nvSpPr>
        <p:spPr>
          <a:xfrm>
            <a:off x="1375989" y="1609724"/>
            <a:ext cx="2592919" cy="4087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  <a:defRPr sz="1000" b="1">
                <a:solidFill>
                  <a:schemeClr val="accent4">
                    <a:lumOff val="44000"/>
                  </a:schemeClr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4096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3983173" y="3729962"/>
            <a:ext cx="7497273" cy="408781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10800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10800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Aenean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lacinia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bibendum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Maecenas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diam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varius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blandit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non magna</a:t>
            </a:r>
          </a:p>
        </p:txBody>
      </p:sp>
      <p:sp>
        <p:nvSpPr>
          <p:cNvPr id="57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078951" y="2028431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vitae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libero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a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pharetra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augue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58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078951" y="2454677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Nullam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quis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eget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urna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mollis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ornare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vel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Morbi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leo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risus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at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eros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59" name="Textplatzhalt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078951" y="2880259"/>
            <a:ext cx="7401495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Vestibulum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ligula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porta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felis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euismod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semper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.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Fusce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dapibus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tellus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ac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cursus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commodo</a:t>
            </a:r>
          </a:p>
        </p:txBody>
      </p:sp>
      <p:sp>
        <p:nvSpPr>
          <p:cNvPr id="60" name="Textplatzhalt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078951" y="3305518"/>
            <a:ext cx="7401494" cy="408781"/>
          </a:xfrm>
          <a:solidFill>
            <a:schemeClr val="bg1"/>
          </a:solidFill>
        </p:spPr>
        <p:txBody>
          <a:bodyPr anchor="t"/>
          <a:lstStyle>
            <a:lvl1pPr marL="0" indent="0" rtl="0">
              <a:lnSpc>
                <a:spcPct val="100000"/>
              </a:lnSpc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marL="0" rtl="0"/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Lorem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ipsum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dolor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sit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amet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,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consectetur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adipiscing</a:t>
            </a:r>
            <a:r>
              <a:rPr lang="de-DE" sz="1000" b="0" i="0" u="none" strike="noStrike" kern="1200" baseline="0" dirty="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 </a:t>
            </a:r>
            <a:r>
              <a:rPr lang="de-DE" sz="1000" b="0" i="0" u="none" strike="noStrike" kern="1200" baseline="0" dirty="0" err="1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rPr>
              <a:t>elit</a:t>
            </a:r>
            <a:endParaRPr lang="de-DE" sz="1000" b="0" i="0" u="none" strike="noStrike" kern="1200" baseline="0" dirty="0">
              <a:solidFill>
                <a:schemeClr val="tx1"/>
              </a:solidFill>
              <a:latin typeface="Tahoma" charset="0"/>
              <a:ea typeface="ＭＳ Ｐゴシック" charset="-128"/>
              <a:cs typeface="+mn-cs"/>
            </a:endParaRP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381352" y="2870335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Medizininformatik (B. Sc.)</a:t>
            </a:r>
          </a:p>
        </p:txBody>
      </p:sp>
      <p:sp>
        <p:nvSpPr>
          <p:cNvPr id="50" name="SmartArt-Platzhalter 49"/>
          <p:cNvSpPr>
            <a:spLocks noGrp="1"/>
          </p:cNvSpPr>
          <p:nvPr>
            <p:ph type="dgm" sz="quarter" idx="14" hasCustomPrompt="1"/>
          </p:nvPr>
        </p:nvSpPr>
        <p:spPr bwMode="auto">
          <a:xfrm>
            <a:off x="1387702" y="2433374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9" name="SmartArt-Platzhalter 48"/>
          <p:cNvSpPr>
            <a:spLocks noGrp="1"/>
          </p:cNvSpPr>
          <p:nvPr>
            <p:ph type="dgm" sz="quarter" idx="19" hasCustomPrompt="1"/>
          </p:nvPr>
        </p:nvSpPr>
        <p:spPr bwMode="auto">
          <a:xfrm>
            <a:off x="1384527" y="2850790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8" name="SmartArt-Platzhalter 47"/>
          <p:cNvSpPr>
            <a:spLocks noGrp="1"/>
          </p:cNvSpPr>
          <p:nvPr>
            <p:ph type="dgm" sz="quarter" idx="21" hasCustomPrompt="1"/>
          </p:nvPr>
        </p:nvSpPr>
        <p:spPr bwMode="auto">
          <a:xfrm>
            <a:off x="1384527" y="3284936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47" name="SmartArt-Platzhalter 46"/>
          <p:cNvSpPr>
            <a:spLocks noGrp="1"/>
          </p:cNvSpPr>
          <p:nvPr>
            <p:ph type="dgm" sz="quarter" idx="23" hasCustomPrompt="1"/>
          </p:nvPr>
        </p:nvSpPr>
        <p:spPr bwMode="auto">
          <a:xfrm>
            <a:off x="1384527" y="3702712"/>
            <a:ext cx="2592000" cy="8467"/>
          </a:xfrm>
          <a:custGeom>
            <a:avLst/>
            <a:gdLst>
              <a:gd name="connsiteX0" fmla="*/ 0 w 1944000"/>
              <a:gd name="connsiteY0" fmla="*/ 0 h 8467"/>
              <a:gd name="connsiteX1" fmla="*/ 1944000 w 1944000"/>
              <a:gd name="connsiteY1" fmla="*/ 0 h 8467"/>
              <a:gd name="connsiteX2" fmla="*/ 1944000 w 1944000"/>
              <a:gd name="connsiteY2" fmla="*/ 8467 h 8467"/>
              <a:gd name="connsiteX3" fmla="*/ 0 w 1944000"/>
              <a:gd name="connsiteY3" fmla="*/ 8467 h 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000" h="8467">
                <a:moveTo>
                  <a:pt x="0" y="0"/>
                </a:moveTo>
                <a:lnTo>
                  <a:pt x="1944000" y="0"/>
                </a:lnTo>
                <a:lnTo>
                  <a:pt x="1944000" y="8467"/>
                </a:lnTo>
                <a:lnTo>
                  <a:pt x="0" y="8467"/>
                </a:lnTo>
                <a:close/>
              </a:path>
            </a:pathLst>
          </a:custGeom>
          <a:noFill/>
          <a:ln w="9525">
            <a:solidFill>
              <a:schemeClr val="tx1">
                <a:alpha val="95000"/>
              </a:schemeClr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2" name="Textplatzhalter 5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381352" y="2444753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Informatik (B. Sc., M. Sc.)</a:t>
            </a:r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381351" y="2018506"/>
            <a:ext cx="2689793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olid"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Applied Computer</a:t>
            </a:r>
          </a:p>
          <a:p>
            <a:pPr lvl="0"/>
            <a:r>
              <a:rPr lang="de-DE" dirty="0"/>
              <a:t>Science (B. Sc.)</a:t>
            </a: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1381352" y="3295594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Digitale Medien (M. Sc.)</a:t>
            </a:r>
          </a:p>
        </p:txBody>
      </p:sp>
      <p:sp>
        <p:nvSpPr>
          <p:cNvPr id="56" name="Textplatzhalter 55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81352" y="3722162"/>
            <a:ext cx="2689792" cy="408781"/>
          </a:xfrm>
          <a:custGeom>
            <a:avLst/>
            <a:gdLst>
              <a:gd name="connsiteX0" fmla="*/ 0 w 2036762"/>
              <a:gd name="connsiteY0" fmla="*/ 0 h 408781"/>
              <a:gd name="connsiteX1" fmla="*/ 1962150 w 2036762"/>
              <a:gd name="connsiteY1" fmla="*/ 0 h 408781"/>
              <a:gd name="connsiteX2" fmla="*/ 1962150 w 2036762"/>
              <a:gd name="connsiteY2" fmla="*/ 120387 h 408781"/>
              <a:gd name="connsiteX3" fmla="*/ 1962150 w 2036762"/>
              <a:gd name="connsiteY3" fmla="*/ 141629 h 408781"/>
              <a:gd name="connsiteX4" fmla="*/ 2036762 w 2036762"/>
              <a:gd name="connsiteY4" fmla="*/ 204390 h 408781"/>
              <a:gd name="connsiteX5" fmla="*/ 1962150 w 2036762"/>
              <a:gd name="connsiteY5" fmla="*/ 267151 h 408781"/>
              <a:gd name="connsiteX6" fmla="*/ 1962150 w 2036762"/>
              <a:gd name="connsiteY6" fmla="*/ 301362 h 408781"/>
              <a:gd name="connsiteX7" fmla="*/ 1962150 w 2036762"/>
              <a:gd name="connsiteY7" fmla="*/ 408781 h 408781"/>
              <a:gd name="connsiteX8" fmla="*/ 0 w 2036762"/>
              <a:gd name="connsiteY8" fmla="*/ 408781 h 4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762" h="408781">
                <a:moveTo>
                  <a:pt x="0" y="0"/>
                </a:moveTo>
                <a:lnTo>
                  <a:pt x="1962150" y="0"/>
                </a:lnTo>
                <a:lnTo>
                  <a:pt x="1962150" y="120387"/>
                </a:lnTo>
                <a:lnTo>
                  <a:pt x="1962150" y="141629"/>
                </a:lnTo>
                <a:lnTo>
                  <a:pt x="2036762" y="204390"/>
                </a:lnTo>
                <a:lnTo>
                  <a:pt x="1962150" y="267151"/>
                </a:lnTo>
                <a:lnTo>
                  <a:pt x="1962150" y="301362"/>
                </a:lnTo>
                <a:lnTo>
                  <a:pt x="1962150" y="408781"/>
                </a:lnTo>
                <a:lnTo>
                  <a:pt x="0" y="4087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Online-SG Medieninformatik</a:t>
            </a:r>
          </a:p>
          <a:p>
            <a:pPr lvl="0"/>
            <a:r>
              <a:rPr lang="de-DE" dirty="0"/>
              <a:t>(B. Sc., M. Sc.)</a:t>
            </a:r>
          </a:p>
        </p:txBody>
      </p:sp>
      <p:sp>
        <p:nvSpPr>
          <p:cNvPr id="5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75990" y="1609725"/>
            <a:ext cx="259291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Informatik und Medien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77723" y="611188"/>
            <a:ext cx="10191966" cy="6858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6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080951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4" name="Textplatzhalt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371245" y="4529816"/>
            <a:ext cx="2611927" cy="408781"/>
          </a:xfrm>
          <a:solidFill>
            <a:schemeClr val="accent1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Informatik und Medien</a:t>
            </a:r>
          </a:p>
        </p:txBody>
      </p:sp>
      <p:sp>
        <p:nvSpPr>
          <p:cNvPr id="61" name="Textplatzhalt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078950" y="4529816"/>
            <a:ext cx="2599927" cy="408781"/>
          </a:xfrm>
          <a:solidFill>
            <a:schemeClr val="accent2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Wirtschaft</a:t>
            </a:r>
          </a:p>
        </p:txBody>
      </p:sp>
      <p:sp>
        <p:nvSpPr>
          <p:cNvPr id="62" name="Textplatzhalt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763544" y="4529816"/>
            <a:ext cx="2607733" cy="408781"/>
          </a:xfrm>
          <a:solidFill>
            <a:schemeClr val="accent3"/>
          </a:solidFill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Fachbereich</a:t>
            </a:r>
            <a:br>
              <a:rPr lang="de-DE" dirty="0"/>
            </a:br>
            <a:r>
              <a:rPr lang="de-DE" dirty="0"/>
              <a:t>Technik</a:t>
            </a:r>
          </a:p>
        </p:txBody>
      </p:sp>
      <p:sp>
        <p:nvSpPr>
          <p:cNvPr id="2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107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857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622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3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5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6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627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grpSp>
        <p:nvGrpSpPr>
          <p:cNvPr id="630" name="Rectangle 9"/>
          <p:cNvGrpSpPr/>
          <p:nvPr/>
        </p:nvGrpSpPr>
        <p:grpSpPr>
          <a:xfrm>
            <a:off x="507599" y="1600200"/>
            <a:ext cx="11696294" cy="4792663"/>
            <a:chOff x="0" y="0"/>
            <a:chExt cx="11696292" cy="4792662"/>
          </a:xfrm>
        </p:grpSpPr>
        <p:sp>
          <p:nvSpPr>
            <p:cNvPr id="628" name="Rechteck"/>
            <p:cNvSpPr/>
            <p:nvPr/>
          </p:nvSpPr>
          <p:spPr>
            <a:xfrm>
              <a:off x="-1" y="0"/>
              <a:ext cx="11696294" cy="479266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29" name="Text"/>
            <p:cNvSpPr txBox="1"/>
            <p:nvPr/>
          </p:nvSpPr>
          <p:spPr>
            <a:xfrm>
              <a:off x="5176950" y="2166461"/>
              <a:ext cx="134239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CC0A2F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63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999" y="5313362"/>
            <a:ext cx="8534401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32" name="Textfeld 9"/>
          <p:cNvSpPr txBox="1"/>
          <p:nvPr/>
        </p:nvSpPr>
        <p:spPr>
          <a:xfrm>
            <a:off x="1275098" y="2445087"/>
            <a:ext cx="942128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Vielen Dank für Ihre Aufmerksamkeit</a:t>
            </a:r>
          </a:p>
        </p:txBody>
      </p:sp>
      <p:sp>
        <p:nvSpPr>
          <p:cNvPr id="633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34" name="Grafik 7" descr="Grafi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3616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yout FB Technik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642" name="Grafik 13" descr="Grafik 1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3" name="Rechteck 14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45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647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grpSp>
        <p:nvGrpSpPr>
          <p:cNvPr id="650" name="Rectangle 9"/>
          <p:cNvGrpSpPr/>
          <p:nvPr/>
        </p:nvGrpSpPr>
        <p:grpSpPr>
          <a:xfrm>
            <a:off x="507599" y="1600199"/>
            <a:ext cx="11696294" cy="2614616"/>
            <a:chOff x="0" y="0"/>
            <a:chExt cx="11696292" cy="2614614"/>
          </a:xfrm>
        </p:grpSpPr>
        <p:sp>
          <p:nvSpPr>
            <p:cNvPr id="648" name="Rechteck"/>
            <p:cNvSpPr/>
            <p:nvPr/>
          </p:nvSpPr>
          <p:spPr>
            <a:xfrm>
              <a:off x="-1" y="-1"/>
              <a:ext cx="11696294" cy="261461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9" name="Text"/>
            <p:cNvSpPr txBox="1"/>
            <p:nvPr/>
          </p:nvSpPr>
          <p:spPr>
            <a:xfrm>
              <a:off x="5176950" y="1077437"/>
              <a:ext cx="134239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             </a:t>
              </a:r>
            </a:p>
          </p:txBody>
        </p:sp>
      </p:grpSp>
      <p:sp>
        <p:nvSpPr>
          <p:cNvPr id="651" name="Titeltext"/>
          <p:cNvSpPr txBox="1">
            <a:spLocks noGrp="1"/>
          </p:cNvSpPr>
          <p:nvPr>
            <p:ph type="title"/>
          </p:nvPr>
        </p:nvSpPr>
        <p:spPr>
          <a:xfrm>
            <a:off x="4673363" y="0"/>
            <a:ext cx="7360593" cy="11430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accent4">
                    <a:lumOff val="44000"/>
                  </a:schemeClr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652" name="Bildplatzhalter 8"/>
          <p:cNvSpPr>
            <a:spLocks noGrp="1"/>
          </p:cNvSpPr>
          <p:nvPr>
            <p:ph type="pic" sz="half" idx="13"/>
          </p:nvPr>
        </p:nvSpPr>
        <p:spPr>
          <a:xfrm>
            <a:off x="507599" y="4214814"/>
            <a:ext cx="11696294" cy="21859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53" name="Rechteck 6"/>
          <p:cNvSpPr/>
          <p:nvPr/>
        </p:nvSpPr>
        <p:spPr>
          <a:xfrm>
            <a:off x="0" y="6383866"/>
            <a:ext cx="12192000" cy="482601"/>
          </a:xfrm>
          <a:prstGeom prst="rect">
            <a:avLst/>
          </a:prstGeom>
          <a:solidFill>
            <a:schemeClr val="accent4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7195" y="3553859"/>
            <a:ext cx="9235876" cy="60960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ts val="1800"/>
              </a:lnSpc>
              <a:spcBef>
                <a:spcPts val="300"/>
              </a:spcBef>
              <a:defRPr sz="1400">
                <a:solidFill>
                  <a:schemeClr val="accent4">
                    <a:lumOff val="44000"/>
                  </a:schemeClr>
                </a:solidFill>
              </a:defRPr>
            </a:lvl1pPr>
            <a:lvl2pPr marL="744537" indent="-22225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2pPr>
            <a:lvl3pPr marL="1199797" indent="-20126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3pPr>
            <a:lvl4pPr marL="1641122" indent="-223485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4pPr>
            <a:lvl5pPr marL="2082447" indent="-245710">
              <a:lnSpc>
                <a:spcPts val="1800"/>
              </a:lnSpc>
              <a:spcBef>
                <a:spcPts val="300"/>
              </a:spcBef>
              <a:buSzPct val="100000"/>
              <a:buChar char="▪"/>
              <a:defRPr sz="1400">
                <a:solidFill>
                  <a:schemeClr val="accent4">
                    <a:lumOff val="44000"/>
                  </a:schemeClr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655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99" y="0"/>
            <a:ext cx="3999221" cy="2047890"/>
          </a:xfrm>
          <a:prstGeom prst="rect">
            <a:avLst/>
          </a:prstGeom>
          <a:ln w="12700">
            <a:miter lim="400000"/>
          </a:ln>
        </p:spPr>
      </p:pic>
      <p:sp>
        <p:nvSpPr>
          <p:cNvPr id="65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64621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200150"/>
            <a:ext cx="11682036" cy="51927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>
                <a:solidFill>
                  <a:schemeClr val="tx2"/>
                </a:solidFill>
              </a:rPr>
              <a:t>            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5313363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276780" y="2013271"/>
            <a:ext cx="94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+mn-cs"/>
              </a:rPr>
              <a:t>Vielen Dank für Ihre Aufmerksamkeit</a:t>
            </a:r>
            <a:endParaRPr lang="de-DE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5196" cy="1673718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9"/>
          <p:cNvSpPr>
            <a:spLocks noChangeArrowheads="1"/>
          </p:cNvSpPr>
          <p:nvPr userDrawn="1"/>
        </p:nvSpPr>
        <p:spPr bwMode="auto">
          <a:xfrm>
            <a:off x="507600" y="1200151"/>
            <a:ext cx="11682032" cy="3014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400"/>
              <a:t>             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3364" y="0"/>
            <a:ext cx="7360592" cy="11430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507600" y="4217306"/>
            <a:ext cx="11674307" cy="2185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0" y="6383867"/>
            <a:ext cx="12192000" cy="48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-128"/>
            </a:endParaRPr>
          </a:p>
        </p:txBody>
      </p:sp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521446" y="6445663"/>
            <a:ext cx="76077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/>
              <a:t>Titel der Präsentation über „EINFÜGEN“ -&gt; „Kopf-und Fußzeile“ -&gt; „Fußzeile“ (auf alle Folien übernehmen)</a:t>
            </a:r>
            <a:endParaRPr lang="de-DE" sz="800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78000" y="3561174"/>
            <a:ext cx="8534400" cy="609600"/>
          </a:xfrm>
        </p:spPr>
        <p:txBody>
          <a:bodyPr/>
          <a:lstStyle>
            <a:lvl1pPr marL="285750" marR="0" indent="-285750" algn="l" defTabSz="914400" rtl="0" eaLnBrk="1" fontAlgn="base" latinLnBrk="0" hangingPunct="1">
              <a:lnSpc>
                <a:spcPts val="18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Tx/>
              <a:buFont typeface="Times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pol Max Mustermann · </a:t>
            </a:r>
            <a:fld id="{B15953E2-1CAD-46A0-A666-3E8E0EC7E0E1}" type="datetime1">
              <a:rPr lang="de-DE" smtClean="0"/>
              <a:pPr/>
              <a:t>25.04.14</a:t>
            </a:fld>
            <a:endParaRPr lang="de-DE" dirty="0"/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77191" y="2000382"/>
            <a:ext cx="9564417" cy="10655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Tahoma Bold"/>
              </a:defRPr>
            </a:lvl1pPr>
          </a:lstStyle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" y="0"/>
            <a:ext cx="3995196" cy="16737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6964" y="611188"/>
            <a:ext cx="1020272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4848" y="1489075"/>
            <a:ext cx="1020484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 dirty="0"/>
              <a:t> </a:t>
            </a: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10404900" y="6530179"/>
            <a:ext cx="1160004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fld id="{5DED060F-19F4-442E-A379-C745E70E6A6B}" type="slidenum">
              <a:rPr lang="de-DE" sz="800" smtClean="0"/>
              <a:pPr/>
              <a:t>‹#›</a:t>
            </a:fld>
            <a:r>
              <a:rPr lang="de-DE" sz="800" dirty="0"/>
              <a:t> 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10118399" y="6448161"/>
            <a:ext cx="144588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dirty="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dirty="0" err="1">
                <a:solidFill>
                  <a:schemeClr val="bg1"/>
                </a:solidFill>
              </a:rPr>
              <a:t>of</a:t>
            </a:r>
            <a:r>
              <a:rPr lang="de-DE" sz="800" dirty="0">
                <a:solidFill>
                  <a:schemeClr val="bg1"/>
                </a:solidFill>
              </a:rPr>
              <a:t> Applied </a:t>
            </a:r>
            <a:r>
              <a:rPr lang="de-DE" sz="800" dirty="0" err="1">
                <a:solidFill>
                  <a:schemeClr val="bg1"/>
                </a:solidFill>
              </a:rPr>
              <a:t>Sciences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2" r:id="rId4"/>
    <p:sldLayoutId id="2147483650" r:id="rId5"/>
    <p:sldLayoutId id="2147483673" r:id="rId6"/>
    <p:sldLayoutId id="2147483674" r:id="rId7"/>
    <p:sldLayoutId id="2147483670" r:id="rId8"/>
    <p:sldLayoutId id="2147483666" r:id="rId9"/>
  </p:sldLayoutIdLst>
  <p:hf hdr="0" ftr="0" dt="0"/>
  <p:txStyles>
    <p:title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16" userDrawn="1">
          <p15:clr>
            <a:srgbClr val="F26B43"/>
          </p15:clr>
        </p15:guide>
        <p15:guide id="3" pos="861" userDrawn="1">
          <p15:clr>
            <a:srgbClr val="F26B43"/>
          </p15:clr>
        </p15:guide>
        <p15:guide id="4" pos="7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1800" y="611188"/>
            <a:ext cx="10206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9684" y="1489075"/>
            <a:ext cx="10208416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 dirty="0"/>
              <a:t> </a:t>
            </a: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10406961" y="6530179"/>
            <a:ext cx="1160004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fld id="{5DED060F-19F4-442E-A379-C745E70E6A6B}" type="slidenum">
              <a:rPr lang="de-DE" sz="800" smtClean="0"/>
              <a:pPr/>
              <a:t>‹#›</a:t>
            </a:fld>
            <a:r>
              <a:rPr lang="de-DE" sz="800" dirty="0"/>
              <a:t> 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7936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dirty="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dirty="0" err="1">
                <a:solidFill>
                  <a:schemeClr val="bg1"/>
                </a:solidFill>
              </a:rPr>
              <a:t>of</a:t>
            </a:r>
            <a:r>
              <a:rPr lang="de-DE" sz="800" dirty="0">
                <a:solidFill>
                  <a:schemeClr val="bg1"/>
                </a:solidFill>
              </a:rPr>
              <a:t> Applied </a:t>
            </a:r>
            <a:r>
              <a:rPr lang="de-DE" sz="800" dirty="0" err="1">
                <a:solidFill>
                  <a:schemeClr val="bg1"/>
                </a:solidFill>
              </a:rPr>
              <a:t>Sciences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64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hdr="0" ftr="0" dt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7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24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8900" y="611188"/>
            <a:ext cx="101976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6784" y="1489075"/>
            <a:ext cx="10199729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 dirty="0"/>
              <a:t> </a:t>
            </a: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10404212" y="6530179"/>
            <a:ext cx="1160004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fld id="{5DED060F-19F4-442E-A379-C745E70E6A6B}" type="slidenum">
              <a:rPr lang="de-DE" sz="800" smtClean="0"/>
              <a:pPr/>
              <a:t>‹#›</a:t>
            </a:fld>
            <a:r>
              <a:rPr lang="de-DE" sz="800" dirty="0"/>
              <a:t> 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10075187" y="6448154"/>
            <a:ext cx="1485704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dirty="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dirty="0" err="1">
                <a:solidFill>
                  <a:schemeClr val="bg1"/>
                </a:solidFill>
              </a:rPr>
              <a:t>of</a:t>
            </a:r>
            <a:r>
              <a:rPr lang="de-DE" sz="800" dirty="0">
                <a:solidFill>
                  <a:schemeClr val="bg1"/>
                </a:solidFill>
              </a:rPr>
              <a:t> Applied </a:t>
            </a:r>
            <a:r>
              <a:rPr lang="de-DE" sz="800" dirty="0" err="1">
                <a:solidFill>
                  <a:schemeClr val="bg1"/>
                </a:solidFill>
              </a:rPr>
              <a:t>Sciences</a:t>
            </a:r>
            <a:endParaRPr lang="de-DE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05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hf hdr="0" ftr="0" dt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5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23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12400" y="175100"/>
            <a:ext cx="2099289" cy="1034650"/>
            <a:chOff x="178196" y="175100"/>
            <a:chExt cx="2099289" cy="1034650"/>
          </a:xfrm>
        </p:grpSpPr>
        <p:pic>
          <p:nvPicPr>
            <p:cNvPr id="14" name="Grafik 13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6" y="175100"/>
              <a:ext cx="2099289" cy="1034650"/>
            </a:xfrm>
            <a:prstGeom prst="rect">
              <a:avLst/>
            </a:prstGeom>
          </p:spPr>
        </p:pic>
        <p:sp>
          <p:nvSpPr>
            <p:cNvPr id="15" name="Rechteck 14"/>
            <p:cNvSpPr/>
            <p:nvPr userDrawn="1"/>
          </p:nvSpPr>
          <p:spPr bwMode="auto">
            <a:xfrm>
              <a:off x="947807" y="403307"/>
              <a:ext cx="982735" cy="5949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-128"/>
              </a:endParaRPr>
            </a:p>
          </p:txBody>
        </p:sp>
      </p:grp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388100"/>
            <a:ext cx="12192000" cy="482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6684" y="611188"/>
            <a:ext cx="1019347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4568" y="1489075"/>
            <a:ext cx="1019559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13001" y="6448426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12434" y="6530179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ts val="18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C1946DF4-7EEC-4F10-B409-6215E5DCE4BE}" type="slidenum">
              <a:rPr lang="de-DE" smtClean="0"/>
              <a:pPr/>
              <a:t>‹#›</a:t>
            </a:fld>
            <a:r>
              <a:rPr lang="de-DE" dirty="0"/>
              <a:t> </a:t>
            </a: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430558" y="6593344"/>
            <a:ext cx="6502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dirty="0">
                <a:solidFill>
                  <a:schemeClr val="bg1"/>
                </a:solidFill>
              </a:rPr>
              <a:t>Technische Hochschule Brandenburg · University </a:t>
            </a:r>
            <a:r>
              <a:rPr lang="de-DE" sz="800" dirty="0" err="1">
                <a:solidFill>
                  <a:schemeClr val="bg1"/>
                </a:solidFill>
              </a:rPr>
              <a:t>of</a:t>
            </a:r>
            <a:r>
              <a:rPr lang="de-DE" sz="800" dirty="0">
                <a:solidFill>
                  <a:schemeClr val="bg1"/>
                </a:solidFill>
              </a:rPr>
              <a:t> Applied </a:t>
            </a:r>
            <a:r>
              <a:rPr lang="de-DE" sz="800" dirty="0" err="1">
                <a:solidFill>
                  <a:schemeClr val="bg1"/>
                </a:solidFill>
              </a:rPr>
              <a:t>Sciences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8299451" y="6503988"/>
            <a:ext cx="28448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1" fontAlgn="base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Tahom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charset="0"/>
                <a:ea typeface="ＭＳ Ｐゴシック" charset="-128"/>
                <a:cs typeface="+mn-cs"/>
              </a:defRPr>
            </a:lvl9pPr>
          </a:lstStyle>
          <a:p>
            <a:r>
              <a:rPr lang="de-DE" sz="800" dirty="0"/>
              <a:t> 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2639" y="6446837"/>
            <a:ext cx="7607700" cy="3651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4404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hf hdr="0" ftr="0" dt="0"/>
  <p:txStyles>
    <p:titleStyle>
      <a:lvl1pPr algn="l" rtl="0" fontAlgn="base">
        <a:lnSpc>
          <a:spcPts val="25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2pPr>
      <a:lvl3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3pPr>
      <a:lvl4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4pPr>
      <a:lvl5pPr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5pPr>
      <a:lvl6pPr marL="4572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6pPr>
      <a:lvl7pPr marL="9144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7pPr>
      <a:lvl8pPr marL="13716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8pPr>
      <a:lvl9pPr marL="1828800" algn="l" rtl="0" fontAlgn="base">
        <a:lnSpc>
          <a:spcPts val="2500"/>
        </a:lnSpc>
        <a:spcBef>
          <a:spcPct val="0"/>
        </a:spcBef>
        <a:spcAft>
          <a:spcPct val="0"/>
        </a:spcAft>
        <a:defRPr sz="2100">
          <a:solidFill>
            <a:srgbClr val="CE1126"/>
          </a:solidFill>
          <a:latin typeface="Tahoma Bold" charset="0"/>
          <a:ea typeface="ＭＳ Ｐゴシック" charset="-128"/>
        </a:defRPr>
      </a:lvl9pPr>
    </p:titleStyle>
    <p:bodyStyle>
      <a:lvl1pPr marL="285750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8575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2pPr>
      <a:lvl3pPr marL="1257300" indent="-25876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3pPr>
      <a:lvl4pPr marL="1704975" indent="-287338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152650" indent="-315913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225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97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369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94138" indent="-228600" algn="l" rtl="0" fontAlgn="base">
        <a:lnSpc>
          <a:spcPts val="2400"/>
        </a:lnSpc>
        <a:spcBef>
          <a:spcPct val="20000"/>
        </a:spcBef>
        <a:spcAft>
          <a:spcPct val="0"/>
        </a:spcAft>
        <a:buClr>
          <a:srgbClr val="CE1126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4" userDrawn="1">
          <p15:clr>
            <a:srgbClr val="F26B43"/>
          </p15:clr>
        </p15:guide>
        <p15:guide id="2" pos="8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11"/>
          <p:cNvGrpSpPr/>
          <p:nvPr/>
        </p:nvGrpSpPr>
        <p:grpSpPr>
          <a:xfrm>
            <a:off x="212399" y="175099"/>
            <a:ext cx="2099290" cy="1034652"/>
            <a:chOff x="0" y="0"/>
            <a:chExt cx="2099288" cy="1034650"/>
          </a:xfrm>
        </p:grpSpPr>
        <p:pic>
          <p:nvPicPr>
            <p:cNvPr id="2" name="Grafik 13" descr="Grafik 13"/>
            <p:cNvPicPr>
              <a:picLocks noChangeAspect="1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0" y="0"/>
              <a:ext cx="2099289" cy="10346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" name="Rechteck 16"/>
            <p:cNvSpPr/>
            <p:nvPr/>
          </p:nvSpPr>
          <p:spPr>
            <a:xfrm>
              <a:off x="769610" y="228206"/>
              <a:ext cx="982736" cy="594927"/>
            </a:xfrm>
            <a:prstGeom prst="rect">
              <a:avLst/>
            </a:prstGeom>
            <a:solidFill>
              <a:schemeClr val="accent4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" name="Rectangle 13"/>
          <p:cNvSpPr/>
          <p:nvPr/>
        </p:nvSpPr>
        <p:spPr>
          <a:xfrm>
            <a:off x="0" y="6388100"/>
            <a:ext cx="12192000" cy="482600"/>
          </a:xfrm>
          <a:prstGeom prst="rect">
            <a:avLst/>
          </a:prstGeom>
          <a:solidFill>
            <a:srgbClr val="CC0A2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Foliennummernplatzhalter 5"/>
          <p:cNvSpPr txBox="1"/>
          <p:nvPr/>
        </p:nvSpPr>
        <p:spPr>
          <a:xfrm>
            <a:off x="8299450" y="6508735"/>
            <a:ext cx="2844801" cy="295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r>
              <a:t> 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49837" y="6534926"/>
            <a:ext cx="215067" cy="295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lnSpc>
                <a:spcPts val="1800"/>
              </a:lnSpc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Text Box 16"/>
          <p:cNvSpPr txBox="1"/>
          <p:nvPr/>
        </p:nvSpPr>
        <p:spPr>
          <a:xfrm>
            <a:off x="430558" y="6593344"/>
            <a:ext cx="650240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400"/>
              </a:spcBef>
              <a:defRPr sz="800"/>
            </a:lvl1pPr>
          </a:lstStyle>
          <a:p>
            <a:r>
              <a:t>Technische Hochschule Brandenburg · University of Applied Sciences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1278651" y="1495166"/>
            <a:ext cx="10191038" cy="427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Titeltext"/>
          <p:cNvSpPr txBox="1">
            <a:spLocks noGrp="1"/>
          </p:cNvSpPr>
          <p:nvPr>
            <p:ph type="title"/>
          </p:nvPr>
        </p:nvSpPr>
        <p:spPr>
          <a:xfrm>
            <a:off x="1276333" y="611187"/>
            <a:ext cx="101933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Titeltext</a:t>
            </a:r>
          </a:p>
        </p:txBody>
      </p:sp>
    </p:spTree>
    <p:extLst>
      <p:ext uri="{BB962C8B-B14F-4D97-AF65-F5344CB8AC3E}">
        <p14:creationId xmlns:p14="http://schemas.microsoft.com/office/powerpoint/2010/main" val="3066966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  <p:sldLayoutId id="2147483740" r:id="rId34"/>
    <p:sldLayoutId id="2147483741" r:id="rId35"/>
  </p:sldLayoutIdLst>
  <p:transition spd="med"/>
  <p:hf hdr="0" ftr="0" dt="0"/>
  <p:txStyles>
    <p:titleStyle>
      <a:lvl1pPr marL="0" marR="0" indent="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l" defTabSz="914400" rtl="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1" i="0" u="none" strike="noStrike" cap="none" spc="0" baseline="0">
          <a:ln>
            <a:noFill/>
          </a:ln>
          <a:solidFill>
            <a:srgbClr val="CC0A2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0" marR="0" indent="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4572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9144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13716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18288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22860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27432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32004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3657600" algn="l" defTabSz="914400" rtl="0" latinLnBrk="0">
        <a:lnSpc>
          <a:spcPts val="24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ts val="1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Fußzeilenplatzhalter 4"/>
          <p:cNvSpPr txBox="1"/>
          <p:nvPr/>
        </p:nvSpPr>
        <p:spPr>
          <a:xfrm>
            <a:off x="1701996" y="3429000"/>
            <a:ext cx="853440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/>
            </a:lvl1pPr>
          </a:lstStyle>
          <a:p>
            <a:pPr lvl="0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sz="2400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Kursplanung Fitnessstudio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8F8F8F">
                  <a:lumOff val="44000"/>
                </a:srgbClr>
              </a:solidFill>
              <a:effectLst/>
              <a:uLnTx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Untertitel 6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Cristian </a:t>
            </a:r>
            <a:r>
              <a:rPr lang="de-DE" dirty="0" err="1"/>
              <a:t>Cananau</a:t>
            </a:r>
            <a:r>
              <a:rPr lang="de-DE" dirty="0"/>
              <a:t>, Dennis Schulz, Juri </a:t>
            </a:r>
            <a:r>
              <a:rPr lang="de-DE" dirty="0" err="1"/>
              <a:t>Shyshlin</a:t>
            </a:r>
            <a:r>
              <a:rPr lang="de-DE" dirty="0"/>
              <a:t> &amp; Jennifer Ferle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453A642-3033-4842-AD19-D069C01488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24526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0EA5B1-F938-4FB5-95B0-041240DCD2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10</a:t>
            </a:fld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3AA7E5-B5CD-4A0D-BBE2-44C2643E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  <a:endParaRPr lang="de-DE" dirty="0"/>
          </a:p>
        </p:txBody>
      </p:sp>
      <p:pic>
        <p:nvPicPr>
          <p:cNvPr id="8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2531070-2DC1-4BB8-B2A9-1A7A17EE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5" y="396814"/>
            <a:ext cx="5145577" cy="2771352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ACF02DB-78A2-4D60-8A3D-53E63333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529" y="1012985"/>
            <a:ext cx="10204841" cy="1076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600" b="1" dirty="0"/>
              <a:t>Durch wen wird der Kurs organisiert und durchgeführt?</a:t>
            </a:r>
            <a:br>
              <a:rPr lang="de-DE" sz="1600" b="1" dirty="0"/>
            </a:br>
            <a:r>
              <a:rPr lang="de-DE" sz="1600" b="1" dirty="0"/>
              <a:t>Warum ist diese Person fachlich dafür geeignet?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51CAF-72BC-4831-8131-E91A1A8D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0" y="1782490"/>
            <a:ext cx="5520321" cy="29864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F082AB-9ACC-4821-952C-B45EC355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10" y="4827290"/>
            <a:ext cx="7517021" cy="14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48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D45EB-D145-4B45-B174-7E1CE5C8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26170-0E82-457C-A913-4441C3EF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Schwierigkeiten mit SPARQL : 2 </a:t>
            </a:r>
            <a:r>
              <a:rPr lang="de-DE" dirty="0" err="1"/>
              <a:t>Objektproperties</a:t>
            </a:r>
            <a:r>
              <a:rPr lang="de-DE" dirty="0"/>
              <a:t> parallel aufrufen</a:t>
            </a:r>
          </a:p>
          <a:p>
            <a:r>
              <a:rPr lang="de-DE" dirty="0"/>
              <a:t>Unsicherheit bei der Findung des </a:t>
            </a:r>
            <a:r>
              <a:rPr lang="de-DE" dirty="0" err="1"/>
              <a:t>Vokabulares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2F91D2-BB48-437D-A12D-CED493F666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5020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Cristian </a:t>
            </a:r>
            <a:r>
              <a:rPr lang="de-DE" dirty="0" err="1"/>
              <a:t>Cananau</a:t>
            </a:r>
            <a:r>
              <a:rPr lang="de-DE" dirty="0"/>
              <a:t>, Dennis Schulz, Juri </a:t>
            </a:r>
            <a:r>
              <a:rPr lang="de-DE" dirty="0" err="1"/>
              <a:t>Shyshlin</a:t>
            </a:r>
            <a:r>
              <a:rPr lang="de-DE" dirty="0"/>
              <a:t> &amp; Jennifer Ferle</a:t>
            </a:r>
          </a:p>
        </p:txBody>
      </p:sp>
    </p:spTree>
    <p:extLst>
      <p:ext uri="{BB962C8B-B14F-4D97-AF65-F5344CB8AC3E}">
        <p14:creationId xmlns:p14="http://schemas.microsoft.com/office/powerpoint/2010/main" val="176428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A7CF-6817-490E-A954-A247387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71C55C-56B9-40BE-BD9E-30581D1FE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Wissenskontext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Domäne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Kompetenzfragen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Reflexion </a:t>
            </a:r>
          </a:p>
          <a:p>
            <a:pPr>
              <a:lnSpc>
                <a:spcPct val="150000"/>
              </a:lnSpc>
            </a:pPr>
            <a:endParaRPr lang="de-DE" sz="2800" dirty="0"/>
          </a:p>
          <a:p>
            <a:pPr>
              <a:lnSpc>
                <a:spcPct val="150000"/>
              </a:lnSpc>
            </a:pPr>
            <a:endParaRPr lang="de-DE" sz="2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17F68F-67E6-4141-9767-6887BF3124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02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63E81-E1BF-43B7-BF97-A0ED3D6F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Wissenskontext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3169C-D547-4168-B6A7-D617A1A0F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Kursplanung in einem Fitnessstudio</a:t>
            </a:r>
          </a:p>
          <a:p>
            <a:pPr marL="0" indent="0">
              <a:buNone/>
            </a:pPr>
            <a:endParaRPr lang="de-DE" b="1" dirty="0"/>
          </a:p>
          <a:p>
            <a:pPr>
              <a:lnSpc>
                <a:spcPct val="150000"/>
              </a:lnSpc>
            </a:pPr>
            <a:r>
              <a:rPr lang="de-DE" sz="2000" dirty="0"/>
              <a:t>Spezifisches Studio in Brandenburg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Sammlung der Kurse und dessen Trainer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Für Kursteilnehmer und Studiobesucher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Ausgenommen: Sonstige Angebote wie Service, Verkauf, Beratung (..)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Dient der Entscheidungsfindung für relevante Kurse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2D6EE2-7303-40C9-B27A-382B8C097B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14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9F75A-6B61-4710-BF6F-C960390E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</a:t>
            </a:r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13B4F2A9-C9FB-4E93-B994-2159A18A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39" y="1157840"/>
            <a:ext cx="9640922" cy="5192497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545AF9A-9C3E-4C56-9503-B8DA34C518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138AC8-479C-467D-B8E0-307FAB0CCC0C}"/>
              </a:ext>
            </a:extLst>
          </p:cNvPr>
          <p:cNvSpPr txBox="1"/>
          <p:nvPr/>
        </p:nvSpPr>
        <p:spPr>
          <a:xfrm>
            <a:off x="7832035" y="4881675"/>
            <a:ext cx="400540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Vokabular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 : Orientierung an schema.org</a:t>
            </a:r>
          </a:p>
        </p:txBody>
      </p:sp>
    </p:spTree>
    <p:extLst>
      <p:ext uri="{BB962C8B-B14F-4D97-AF65-F5344CB8AC3E}">
        <p14:creationId xmlns:p14="http://schemas.microsoft.com/office/powerpoint/2010/main" val="1968522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A07D3-BB76-45B4-B46A-0F435C7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Kompetenzfragen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30CA3-33FE-4FA5-8D6F-FF70E79F7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000" dirty="0"/>
              <a:t>Welcher Kurs findet wann und wo statt?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20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000" dirty="0"/>
              <a:t>Wie lange dauert der Kurs?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20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000" dirty="0"/>
              <a:t>Welche Sportausrüstung wird dafür benötigt?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20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000" dirty="0"/>
              <a:t>An welchen Teilnehmerkreis richtet sich der Kurs?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20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2000" dirty="0"/>
              <a:t>Durch wen wird der Kurs organisiert und durchgeführt? Warum ist diese Person fachlich dafür geeignet?</a:t>
            </a:r>
          </a:p>
          <a:p>
            <a:pPr marL="342900" indent="-342900">
              <a:buFont typeface="+mj-lt"/>
              <a:buAutoNum type="arabicPeriod"/>
            </a:pPr>
            <a:endParaRPr lang="de-DE" sz="12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2383D-21D6-49C9-8979-2EDBC59CB6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1355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0EA5B1-F938-4FB5-95B0-041240DCD2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3AA7E5-B5CD-4A0D-BBE2-44C2643E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0B3ECF1-3FFA-49A3-9867-32604BD2DFEF}"/>
              </a:ext>
            </a:extLst>
          </p:cNvPr>
          <p:cNvSpPr txBox="1">
            <a:spLocks/>
          </p:cNvSpPr>
          <p:nvPr/>
        </p:nvSpPr>
        <p:spPr>
          <a:xfrm>
            <a:off x="1144996" y="1240911"/>
            <a:ext cx="10204841" cy="42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85750" marR="0" indent="-28575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>
                <a:srgbClr val="CC0A2F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08037" marR="0" indent="-28575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>
                <a:srgbClr val="CC0A2F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52537" marR="0" indent="-25400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>
                <a:srgbClr val="CC0A2F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01800" marR="0" indent="-284162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>
                <a:srgbClr val="CC0A2F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51063" marR="0" indent="-314325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>
                <a:srgbClr val="CC0A2F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0" marR="0" indent="228600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0" marR="0" indent="274320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0" marR="0" indent="320040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0" marR="0" indent="3657600" algn="l" defTabSz="914400" rtl="0" latinLnBrk="0">
              <a:lnSpc>
                <a:spcPts val="2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eaLnBrk="1" fontAlgn="auto" hangingPunct="1">
              <a:lnSpc>
                <a:spcPct val="100000"/>
              </a:lnSpc>
              <a:buNone/>
            </a:pPr>
            <a:r>
              <a:rPr lang="de-DE" sz="2000" b="1" kern="0" dirty="0"/>
              <a:t>Welcher Kurs findet wann und wo statt?</a:t>
            </a:r>
          </a:p>
          <a:p>
            <a:pPr marL="342900" indent="-342900" eaLnBrk="1" fontAlgn="auto" hangingPunct="1">
              <a:lnSpc>
                <a:spcPct val="100000"/>
              </a:lnSpc>
              <a:buFont typeface="+mj-lt"/>
              <a:buAutoNum type="arabicPeriod"/>
            </a:pPr>
            <a:endParaRPr lang="de-DE" sz="2000" kern="0" dirty="0"/>
          </a:p>
          <a:p>
            <a:pPr marL="342900" indent="-342900" eaLnBrk="1" fontAlgn="auto" hangingPunct="1">
              <a:buFont typeface="+mj-lt"/>
              <a:buAutoNum type="arabicPeriod"/>
            </a:pPr>
            <a:endParaRPr lang="de-DE" sz="1200" kern="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285AA3-D5A4-4BF6-8C53-9955F8AB4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3" y="2088979"/>
            <a:ext cx="4840777" cy="30464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4E782C-88D2-4BED-9B21-A8340A31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33" y="4671155"/>
            <a:ext cx="7074311" cy="1080190"/>
          </a:xfrm>
          <a:prstGeom prst="rect">
            <a:avLst/>
          </a:prstGeom>
        </p:spPr>
      </p:pic>
      <p:pic>
        <p:nvPicPr>
          <p:cNvPr id="10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1EBBE93-AAF6-4509-AC7F-33A846B74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84" y="300742"/>
            <a:ext cx="5145577" cy="27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69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0EA5B1-F938-4FB5-95B0-041240DCD2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3AA7E5-B5CD-4A0D-BBE2-44C2643E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  <a:endParaRPr lang="de-DE" dirty="0"/>
          </a:p>
        </p:txBody>
      </p:sp>
      <p:pic>
        <p:nvPicPr>
          <p:cNvPr id="8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2531070-2DC1-4BB8-B2A9-1A7A17EE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84" y="300742"/>
            <a:ext cx="5145577" cy="2771352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ACF02DB-78A2-4D60-8A3D-53E63333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847" y="1243382"/>
            <a:ext cx="10204841" cy="42783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Wie lange dauert der Kurs?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sz="2000" dirty="0"/>
          </a:p>
          <a:p>
            <a:pPr marL="342900" indent="-342900">
              <a:buFont typeface="+mj-lt"/>
              <a:buAutoNum type="arabicPeriod"/>
            </a:pPr>
            <a:endParaRPr lang="de-DE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AAB31-5811-484A-9534-EFAF84AD3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46" y="1782098"/>
            <a:ext cx="4046670" cy="38287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6EB33ED-F30B-46B7-971B-9E24746B6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3" y="4869476"/>
            <a:ext cx="8443782" cy="122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55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0EA5B1-F938-4FB5-95B0-041240DCD2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8</a:t>
            </a:fld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3AA7E5-B5CD-4A0D-BBE2-44C2643E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  <a:endParaRPr lang="de-DE" dirty="0"/>
          </a:p>
        </p:txBody>
      </p:sp>
      <p:pic>
        <p:nvPicPr>
          <p:cNvPr id="8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2531070-2DC1-4BB8-B2A9-1A7A17EE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84" y="300742"/>
            <a:ext cx="5145577" cy="2771352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ACF02DB-78A2-4D60-8A3D-53E63333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4847" y="1607433"/>
            <a:ext cx="10204841" cy="3640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b="1" dirty="0"/>
              <a:t>Welche Sportausrüstung wird dafür benötigt?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AED8DA-C36D-4EE5-84C8-244D044F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47" y="2305050"/>
            <a:ext cx="4467225" cy="2247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CB9021-8B77-4234-B3B4-CB341A59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47" y="4554734"/>
            <a:ext cx="8268897" cy="11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06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0EA5B1-F938-4FB5-95B0-041240DCD2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9</a:t>
            </a:fld>
            <a:endParaRPr lang="de-DE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53AA7E5-B5CD-4A0D-BBE2-44C2643E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</a:t>
            </a:r>
            <a:endParaRPr lang="de-DE" dirty="0"/>
          </a:p>
        </p:txBody>
      </p:sp>
      <p:pic>
        <p:nvPicPr>
          <p:cNvPr id="8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2531070-2DC1-4BB8-B2A9-1A7A17EEB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55" y="396814"/>
            <a:ext cx="5145577" cy="2771352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ACF02DB-78A2-4D60-8A3D-53E633330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063" y="973299"/>
            <a:ext cx="10204841" cy="1076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/>
              <a:t>An welchen Teilnehmerkreis </a:t>
            </a:r>
            <a:br>
              <a:rPr lang="de-DE" sz="2000" b="1" dirty="0"/>
            </a:br>
            <a:r>
              <a:rPr lang="de-DE" sz="2000" b="1" dirty="0"/>
              <a:t>richtet sich der Kurs?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8EF05D-C7B5-41E9-B068-6FE8464D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39" y="1775174"/>
            <a:ext cx="4520959" cy="44716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B1E085-E214-4B2D-9FE0-6F5955703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98" y="4808579"/>
            <a:ext cx="6338956" cy="10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737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FHB_Master_16_9_ppt_v2010">
  <a:themeElements>
    <a:clrScheme name="FHB - allgemein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00BAE5"/>
      </a:accent1>
      <a:accent2>
        <a:srgbClr val="F18400"/>
      </a:accent2>
      <a:accent3>
        <a:srgbClr val="83BB20"/>
      </a:accent3>
      <a:accent4>
        <a:srgbClr val="FFFFFF"/>
      </a:accent4>
      <a:accent5>
        <a:srgbClr val="FFFFFF"/>
      </a:accent5>
      <a:accent6>
        <a:srgbClr val="FFFFFF"/>
      </a:accent6>
      <a:hlink>
        <a:srgbClr val="CC0A2F"/>
      </a:hlink>
      <a:folHlink>
        <a:srgbClr val="CC0A2F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550E2027-87B7-4B8A-A6EF-4458A2C3D151}"/>
    </a:ext>
  </a:extLst>
</a:theme>
</file>

<file path=ppt/theme/theme2.xml><?xml version="1.0" encoding="utf-8"?>
<a:theme xmlns:a="http://schemas.openxmlformats.org/drawingml/2006/main" name="1_Leere Präsentation">
  <a:themeElements>
    <a:clrScheme name="FHB - blau FBI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00BAE5"/>
      </a:accent1>
      <a:accent2>
        <a:srgbClr val="66D6EF"/>
      </a:accent2>
      <a:accent3>
        <a:srgbClr val="99E3F5"/>
      </a:accent3>
      <a:accent4>
        <a:srgbClr val="CCF1FA"/>
      </a:accent4>
      <a:accent5>
        <a:srgbClr val="FFFFFF"/>
      </a:accent5>
      <a:accent6>
        <a:srgbClr val="00BAE5"/>
      </a:accent6>
      <a:hlink>
        <a:srgbClr val="000000"/>
      </a:hlink>
      <a:folHlink>
        <a:srgbClr val="00000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4674C335-2BB2-4A6E-9D61-75D6AFA6CB35}"/>
    </a:ext>
  </a:extLst>
</a:theme>
</file>

<file path=ppt/theme/theme3.xml><?xml version="1.0" encoding="utf-8"?>
<a:theme xmlns:a="http://schemas.openxmlformats.org/drawingml/2006/main" name="2_Leere Präsentation">
  <a:themeElements>
    <a:clrScheme name="FHB - orange FBW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F18400"/>
      </a:accent1>
      <a:accent2>
        <a:srgbClr val="F7B566"/>
      </a:accent2>
      <a:accent3>
        <a:srgbClr val="F9CE99"/>
      </a:accent3>
      <a:accent4>
        <a:srgbClr val="FCE6CC"/>
      </a:accent4>
      <a:accent5>
        <a:srgbClr val="FFFFFF"/>
      </a:accent5>
      <a:accent6>
        <a:srgbClr val="F18400"/>
      </a:accent6>
      <a:hlink>
        <a:srgbClr val="000000"/>
      </a:hlink>
      <a:folHlink>
        <a:srgbClr val="00000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ED7BC677-033D-4EAA-BBE3-4E2A4D2B78FB}"/>
    </a:ext>
  </a:extLst>
</a:theme>
</file>

<file path=ppt/theme/theme4.xml><?xml version="1.0" encoding="utf-8"?>
<a:theme xmlns:a="http://schemas.openxmlformats.org/drawingml/2006/main" name="3_Leere Präsentation">
  <a:themeElements>
    <a:clrScheme name="FHB - grün FBT">
      <a:dk1>
        <a:srgbClr val="FFFFFF"/>
      </a:dk1>
      <a:lt1>
        <a:srgbClr val="000000"/>
      </a:lt1>
      <a:dk2>
        <a:srgbClr val="FFFFFF"/>
      </a:dk2>
      <a:lt2>
        <a:srgbClr val="CC0A2F"/>
      </a:lt2>
      <a:accent1>
        <a:srgbClr val="83BB20"/>
      </a:accent1>
      <a:accent2>
        <a:srgbClr val="B5D679"/>
      </a:accent2>
      <a:accent3>
        <a:srgbClr val="CDE4A6"/>
      </a:accent3>
      <a:accent4>
        <a:srgbClr val="E6F1D2"/>
      </a:accent4>
      <a:accent5>
        <a:srgbClr val="FFFFFF"/>
      </a:accent5>
      <a:accent6>
        <a:srgbClr val="FFFFFF"/>
      </a:accent6>
      <a:hlink>
        <a:srgbClr val="83BB20"/>
      </a:hlink>
      <a:folHlink>
        <a:srgbClr val="83BB20"/>
      </a:folHlink>
    </a:clrScheme>
    <a:fontScheme name="Leere Präsentation">
      <a:majorFont>
        <a:latin typeface="Tahoma Bold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aesentation_FHB_Master_16_9_ppt_v2013.pptx" id="{B7ABEE82-D9DC-4259-B1A1-B0399EFD8C5D}" vid="{2DE8FDC8-89CF-4FB5-A72B-EE443D125006}"/>
    </a:ext>
  </a:extLst>
</a:theme>
</file>

<file path=ppt/theme/theme5.xml><?xml version="1.0" encoding="utf-8"?>
<a:theme xmlns:a="http://schemas.openxmlformats.org/drawingml/2006/main" name="1_Praesentation_FHB_Master_16_9_ppt_v2010">
  <a:themeElements>
    <a:clrScheme name="Praesentation_FHB_Master_16_9_ppt_v2010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BAE5"/>
      </a:accent1>
      <a:accent2>
        <a:srgbClr val="F18400"/>
      </a:accent2>
      <a:accent3>
        <a:srgbClr val="83BB20"/>
      </a:accent3>
      <a:accent4>
        <a:srgbClr val="8F8F8F"/>
      </a:accent4>
      <a:accent5>
        <a:srgbClr val="6E6E6E"/>
      </a:accent5>
      <a:accent6>
        <a:srgbClr val="4D4D4D"/>
      </a:accent6>
      <a:hlink>
        <a:srgbClr val="0000FF"/>
      </a:hlink>
      <a:folHlink>
        <a:srgbClr val="FF00FF"/>
      </a:folHlink>
    </a:clrScheme>
    <a:fontScheme name="Praesentation_FHB_Master_16_9_ppt_v201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raesentation_FHB_Master_16_9_ppt_v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chemeClr val="accent4">
                <a:lumOff val="44000"/>
              </a:schemeClr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Praesentation_FHB_Master_16_9_ppt_v2010</Template>
  <TotalTime>0</TotalTime>
  <Words>187</Words>
  <Application>Microsoft Office PowerPoint</Application>
  <PresentationFormat>Широкоэкранный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Helvetica</vt:lpstr>
      <vt:lpstr>Tahoma</vt:lpstr>
      <vt:lpstr>Tahoma Bold</vt:lpstr>
      <vt:lpstr>Times</vt:lpstr>
      <vt:lpstr>Wingdings</vt:lpstr>
      <vt:lpstr>Praesentation_FHB_Master_16_9_ppt_v2010</vt:lpstr>
      <vt:lpstr>1_Leere Präsentation</vt:lpstr>
      <vt:lpstr>2_Leere Präsentation</vt:lpstr>
      <vt:lpstr>3_Leere Präsentation</vt:lpstr>
      <vt:lpstr>1_Praesentation_FHB_Master_16_9_ppt_v2010</vt:lpstr>
      <vt:lpstr>Презентация PowerPoint</vt:lpstr>
      <vt:lpstr>Agenda</vt:lpstr>
      <vt:lpstr>Wissenskontext</vt:lpstr>
      <vt:lpstr>Domäne</vt:lpstr>
      <vt:lpstr>Kompetenzfragen</vt:lpstr>
      <vt:lpstr>SPARQL query</vt:lpstr>
      <vt:lpstr>SPARQL query</vt:lpstr>
      <vt:lpstr>SPARQL query</vt:lpstr>
      <vt:lpstr>SPARQL query</vt:lpstr>
      <vt:lpstr>SPARQL query</vt:lpstr>
      <vt:lpstr>Reflexion</vt:lpstr>
      <vt:lpstr>Презентация PowerPoint</vt:lpstr>
    </vt:vector>
  </TitlesOfParts>
  <Company>Alex Industries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zur Powerpointvorlage</dc:title>
  <dc:creator>Alex</dc:creator>
  <cp:lastModifiedBy>Iurii Shyshlin</cp:lastModifiedBy>
  <cp:revision>217</cp:revision>
  <dcterms:created xsi:type="dcterms:W3CDTF">2016-03-03T06:54:12Z</dcterms:created>
  <dcterms:modified xsi:type="dcterms:W3CDTF">2019-05-14T09:15:24Z</dcterms:modified>
</cp:coreProperties>
</file>