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62" r:id="rId2"/>
  </p:sldIdLst>
  <p:sldSz cx="21386800" cy="30279975"/>
  <p:notesSz cx="14663738" cy="20926425"/>
  <p:defaultTextStyle>
    <a:defPPr>
      <a:defRPr lang="en-GB"/>
    </a:defPPr>
    <a:lvl1pPr algn="l" rtl="0" eaLnBrk="0" fontAlgn="base" hangingPunct="0">
      <a:spcBef>
        <a:spcPct val="0"/>
      </a:spcBef>
      <a:spcAft>
        <a:spcPct val="0"/>
      </a:spcAft>
      <a:defRPr sz="3400" kern="1200">
        <a:solidFill>
          <a:schemeClr val="tx1"/>
        </a:solidFill>
        <a:latin typeface="Times New Roman" panose="02020603050405020304" pitchFamily="18" charset="0"/>
        <a:ea typeface="+mn-ea"/>
        <a:cs typeface="Gothic" charset="0"/>
      </a:defRPr>
    </a:lvl1pPr>
    <a:lvl2pPr marL="646113" indent="-188913" algn="l" rtl="0" eaLnBrk="0" fontAlgn="base" hangingPunct="0">
      <a:spcBef>
        <a:spcPct val="0"/>
      </a:spcBef>
      <a:spcAft>
        <a:spcPct val="0"/>
      </a:spcAft>
      <a:defRPr sz="3400" kern="1200">
        <a:solidFill>
          <a:schemeClr val="tx1"/>
        </a:solidFill>
        <a:latin typeface="Times New Roman" panose="02020603050405020304" pitchFamily="18" charset="0"/>
        <a:ea typeface="+mn-ea"/>
        <a:cs typeface="Gothic" charset="0"/>
      </a:defRPr>
    </a:lvl2pPr>
    <a:lvl3pPr marL="1293813" indent="-379413" algn="l" rtl="0" eaLnBrk="0" fontAlgn="base" hangingPunct="0">
      <a:spcBef>
        <a:spcPct val="0"/>
      </a:spcBef>
      <a:spcAft>
        <a:spcPct val="0"/>
      </a:spcAft>
      <a:defRPr sz="3400" kern="1200">
        <a:solidFill>
          <a:schemeClr val="tx1"/>
        </a:solidFill>
        <a:latin typeface="Times New Roman" panose="02020603050405020304" pitchFamily="18" charset="0"/>
        <a:ea typeface="+mn-ea"/>
        <a:cs typeface="Gothic" charset="0"/>
      </a:defRPr>
    </a:lvl3pPr>
    <a:lvl4pPr marL="1939925" indent="-568325" algn="l" rtl="0" eaLnBrk="0" fontAlgn="base" hangingPunct="0">
      <a:spcBef>
        <a:spcPct val="0"/>
      </a:spcBef>
      <a:spcAft>
        <a:spcPct val="0"/>
      </a:spcAft>
      <a:defRPr sz="3400" kern="1200">
        <a:solidFill>
          <a:schemeClr val="tx1"/>
        </a:solidFill>
        <a:latin typeface="Times New Roman" panose="02020603050405020304" pitchFamily="18" charset="0"/>
        <a:ea typeface="+mn-ea"/>
        <a:cs typeface="Gothic" charset="0"/>
      </a:defRPr>
    </a:lvl4pPr>
    <a:lvl5pPr marL="2587625" indent="-758825" algn="l" rtl="0" eaLnBrk="0" fontAlgn="base" hangingPunct="0">
      <a:spcBef>
        <a:spcPct val="0"/>
      </a:spcBef>
      <a:spcAft>
        <a:spcPct val="0"/>
      </a:spcAft>
      <a:defRPr sz="3400" kern="1200">
        <a:solidFill>
          <a:schemeClr val="tx1"/>
        </a:solidFill>
        <a:latin typeface="Times New Roman" panose="02020603050405020304" pitchFamily="18" charset="0"/>
        <a:ea typeface="+mn-ea"/>
        <a:cs typeface="Gothic" charset="0"/>
      </a:defRPr>
    </a:lvl5pPr>
    <a:lvl6pPr marL="2286000" algn="l" defTabSz="914400" rtl="0" eaLnBrk="1" latinLnBrk="0" hangingPunct="1">
      <a:defRPr sz="3400" kern="1200">
        <a:solidFill>
          <a:schemeClr val="tx1"/>
        </a:solidFill>
        <a:latin typeface="Times New Roman" panose="02020603050405020304" pitchFamily="18" charset="0"/>
        <a:ea typeface="+mn-ea"/>
        <a:cs typeface="Gothic" charset="0"/>
      </a:defRPr>
    </a:lvl6pPr>
    <a:lvl7pPr marL="2743200" algn="l" defTabSz="914400" rtl="0" eaLnBrk="1" latinLnBrk="0" hangingPunct="1">
      <a:defRPr sz="3400" kern="1200">
        <a:solidFill>
          <a:schemeClr val="tx1"/>
        </a:solidFill>
        <a:latin typeface="Times New Roman" panose="02020603050405020304" pitchFamily="18" charset="0"/>
        <a:ea typeface="+mn-ea"/>
        <a:cs typeface="Gothic" charset="0"/>
      </a:defRPr>
    </a:lvl7pPr>
    <a:lvl8pPr marL="3200400" algn="l" defTabSz="914400" rtl="0" eaLnBrk="1" latinLnBrk="0" hangingPunct="1">
      <a:defRPr sz="3400" kern="1200">
        <a:solidFill>
          <a:schemeClr val="tx1"/>
        </a:solidFill>
        <a:latin typeface="Times New Roman" panose="02020603050405020304" pitchFamily="18" charset="0"/>
        <a:ea typeface="+mn-ea"/>
        <a:cs typeface="Gothic" charset="0"/>
      </a:defRPr>
    </a:lvl8pPr>
    <a:lvl9pPr marL="3657600" algn="l" defTabSz="914400" rtl="0" eaLnBrk="1" latinLnBrk="0" hangingPunct="1">
      <a:defRPr sz="3400" kern="1200">
        <a:solidFill>
          <a:schemeClr val="tx1"/>
        </a:solidFill>
        <a:latin typeface="Times New Roman" panose="02020603050405020304" pitchFamily="18" charset="0"/>
        <a:ea typeface="+mn-ea"/>
        <a:cs typeface="Gothic" charset="0"/>
      </a:defRPr>
    </a:lvl9pPr>
  </p:defaultTextStyle>
  <p:extLst>
    <p:ext uri="{EFAFB233-063F-42B5-8137-9DF3F51BA10A}">
      <p15:sldGuideLst xmlns:p15="http://schemas.microsoft.com/office/powerpoint/2012/main">
        <p15:guide id="1" orient="horz" pos="5368">
          <p15:clr>
            <a:srgbClr val="A4A3A4"/>
          </p15:clr>
        </p15:guide>
        <p15:guide id="2" orient="horz" pos="21996">
          <p15:clr>
            <a:srgbClr val="A4A3A4"/>
          </p15:clr>
        </p15:guide>
        <p15:guide id="3" orient="horz" pos="-429">
          <p15:clr>
            <a:srgbClr val="A4A3A4"/>
          </p15:clr>
        </p15:guide>
        <p15:guide id="4" orient="horz" pos="18416">
          <p15:clr>
            <a:srgbClr val="A4A3A4"/>
          </p15:clr>
        </p15:guide>
        <p15:guide id="5" orient="horz" pos="2175">
          <p15:clr>
            <a:srgbClr val="A4A3A4"/>
          </p15:clr>
        </p15:guide>
        <p15:guide id="6" orient="horz" pos="17600">
          <p15:clr>
            <a:srgbClr val="A4A3A4"/>
          </p15:clr>
        </p15:guide>
        <p15:guide id="7" pos="12693">
          <p15:clr>
            <a:srgbClr val="A4A3A4"/>
          </p15:clr>
        </p15:guide>
        <p15:guide id="8" pos="7602">
          <p15:clr>
            <a:srgbClr val="A4A3A4"/>
          </p15:clr>
        </p15:guide>
        <p15:guide id="9" pos="6923">
          <p15:clr>
            <a:srgbClr val="A4A3A4"/>
          </p15:clr>
        </p15:guide>
        <p15:guide id="10" pos="1833">
          <p15:clr>
            <a:srgbClr val="A4A3A4"/>
          </p15:clr>
        </p15:guide>
        <p15:guide id="11" pos="679">
          <p15:clr>
            <a:srgbClr val="A4A3A4"/>
          </p15:clr>
        </p15:guide>
      </p15:sldGuideLst>
    </p:ext>
    <p:ext uri="{2D200454-40CA-4A62-9FC3-DE9A4176ACB9}">
      <p15:notesGuideLst xmlns:p15="http://schemas.microsoft.com/office/powerpoint/2012/main">
        <p15:guide id="1" orient="horz" pos="5637">
          <p15:clr>
            <a:srgbClr val="A4A3A4"/>
          </p15:clr>
        </p15:guide>
        <p15:guide id="2" pos="419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HB Bibliothek"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18400"/>
    <a:srgbClr val="00A4C1"/>
    <a:srgbClr val="07B4E2"/>
    <a:srgbClr val="CE11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99645" autoAdjust="0"/>
  </p:normalViewPr>
  <p:slideViewPr>
    <p:cSldViewPr>
      <p:cViewPr>
        <p:scale>
          <a:sx n="27" d="100"/>
          <a:sy n="27" d="100"/>
        </p:scale>
        <p:origin x="1608" y="-792"/>
      </p:cViewPr>
      <p:guideLst>
        <p:guide orient="horz" pos="5368"/>
        <p:guide orient="horz" pos="21996"/>
        <p:guide orient="horz" pos="-429"/>
        <p:guide orient="horz" pos="18416"/>
        <p:guide orient="horz" pos="2175"/>
        <p:guide orient="horz" pos="17600"/>
        <p:guide pos="12693"/>
        <p:guide pos="7602"/>
        <p:guide pos="6923"/>
        <p:guide pos="1833"/>
        <p:guide pos="679"/>
      </p:guideLst>
    </p:cSldViewPr>
  </p:slideViewPr>
  <p:outlineViewPr>
    <p:cViewPr>
      <p:scale>
        <a:sx n="33" d="100"/>
        <a:sy n="33" d="100"/>
      </p:scale>
      <p:origin x="-784" y="-88"/>
    </p:cViewPr>
  </p:outlineViewPr>
  <p:notesTextViewPr>
    <p:cViewPr>
      <p:scale>
        <a:sx n="100" d="100"/>
        <a:sy n="100" d="100"/>
      </p:scale>
      <p:origin x="0" y="0"/>
    </p:cViewPr>
  </p:notesTextViewPr>
  <p:notesViewPr>
    <p:cSldViewPr>
      <p:cViewPr varScale="1">
        <p:scale>
          <a:sx n="59" d="100"/>
          <a:sy n="59" d="100"/>
        </p:scale>
        <p:origin x="-1752" y="-72"/>
      </p:cViewPr>
      <p:guideLst>
        <p:guide orient="horz" pos="5637"/>
        <p:guide pos="419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noChangeArrowheads="1" noTextEdit="1"/>
          </p:cNvSpPr>
          <p:nvPr>
            <p:ph type="sldImg"/>
          </p:nvPr>
        </p:nvSpPr>
        <p:spPr bwMode="auto">
          <a:xfrm>
            <a:off x="4773613" y="2009775"/>
            <a:ext cx="5116512" cy="7243763"/>
          </a:xfrm>
          <a:prstGeom prst="rect">
            <a:avLst/>
          </a:prstGeom>
          <a:solidFill>
            <a:srgbClr val="FFFFFF"/>
          </a:solidFill>
          <a:ln w="9525">
            <a:solidFill>
              <a:srgbClr val="000000"/>
            </a:solidFill>
            <a:miter lim="800000"/>
            <a:headEnd/>
            <a:tailEnd/>
          </a:ln>
        </p:spPr>
      </p:sp>
      <p:sp>
        <p:nvSpPr>
          <p:cNvPr id="2" name="Rectangle 2"/>
          <p:cNvSpPr txBox="1">
            <a:spLocks noGrp="1" noChangeArrowheads="1"/>
          </p:cNvSpPr>
          <p:nvPr>
            <p:ph type="body" idx="1"/>
          </p:nvPr>
        </p:nvSpPr>
        <p:spPr bwMode="auto">
          <a:xfrm>
            <a:off x="2270125" y="9955213"/>
            <a:ext cx="10136188" cy="80406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de-DE" noProof="0"/>
          </a:p>
        </p:txBody>
      </p:sp>
    </p:spTree>
  </p:cSld>
  <p:clrMap bg1="lt1" tx1="dk1" bg2="lt2" tx2="dk2" accent1="accent1" accent2="accent2" accent3="accent3" accent4="accent4" accent5="accent5" accent6="accent6" hlink="hlink" folHlink="folHlink"/>
  <p:notesStyle>
    <a:lvl1pPr algn="l" defTabSz="506413" rtl="0" eaLnBrk="0" fontAlgn="base" hangingPunct="0">
      <a:spcBef>
        <a:spcPct val="30000"/>
      </a:spcBef>
      <a:spcAft>
        <a:spcPct val="0"/>
      </a:spcAft>
      <a:buClr>
        <a:srgbClr val="000000"/>
      </a:buClr>
      <a:buSzPct val="100000"/>
      <a:buFont typeface="Times New Roman" panose="02020603050405020304" pitchFamily="18" charset="0"/>
      <a:defRPr sz="1700" kern="1200">
        <a:solidFill>
          <a:srgbClr val="000000"/>
        </a:solidFill>
        <a:latin typeface="Times New Roman" charset="0"/>
        <a:ea typeface="+mn-ea"/>
        <a:cs typeface="+mn-cs"/>
      </a:defRPr>
    </a:lvl1pPr>
    <a:lvl2pPr marL="1050925" indent="-403225" algn="l" defTabSz="506413" rtl="0" eaLnBrk="0" fontAlgn="base" hangingPunct="0">
      <a:spcBef>
        <a:spcPct val="30000"/>
      </a:spcBef>
      <a:spcAft>
        <a:spcPct val="0"/>
      </a:spcAft>
      <a:buClr>
        <a:srgbClr val="000000"/>
      </a:buClr>
      <a:buSzPct val="100000"/>
      <a:buFont typeface="Times New Roman" panose="02020603050405020304" pitchFamily="18" charset="0"/>
      <a:defRPr sz="1700" kern="1200">
        <a:solidFill>
          <a:srgbClr val="000000"/>
        </a:solidFill>
        <a:latin typeface="Times New Roman" charset="0"/>
        <a:ea typeface="+mn-ea"/>
        <a:cs typeface="+mn-cs"/>
      </a:defRPr>
    </a:lvl2pPr>
    <a:lvl3pPr marL="1616075" indent="-322263" algn="l" defTabSz="506413" rtl="0" eaLnBrk="0" fontAlgn="base" hangingPunct="0">
      <a:spcBef>
        <a:spcPct val="30000"/>
      </a:spcBef>
      <a:spcAft>
        <a:spcPct val="0"/>
      </a:spcAft>
      <a:buClr>
        <a:srgbClr val="000000"/>
      </a:buClr>
      <a:buSzPct val="100000"/>
      <a:buFont typeface="Times New Roman" panose="02020603050405020304" pitchFamily="18" charset="0"/>
      <a:defRPr sz="1700" kern="1200">
        <a:solidFill>
          <a:srgbClr val="000000"/>
        </a:solidFill>
        <a:latin typeface="Times New Roman" charset="0"/>
        <a:ea typeface="+mn-ea"/>
        <a:cs typeface="+mn-cs"/>
      </a:defRPr>
    </a:lvl3pPr>
    <a:lvl4pPr marL="2263775" indent="-322263" algn="l" defTabSz="506413" rtl="0" eaLnBrk="0" fontAlgn="base" hangingPunct="0">
      <a:spcBef>
        <a:spcPct val="30000"/>
      </a:spcBef>
      <a:spcAft>
        <a:spcPct val="0"/>
      </a:spcAft>
      <a:buClr>
        <a:srgbClr val="000000"/>
      </a:buClr>
      <a:buSzPct val="100000"/>
      <a:buFont typeface="Times New Roman" panose="02020603050405020304" pitchFamily="18" charset="0"/>
      <a:defRPr sz="1700" kern="1200">
        <a:solidFill>
          <a:srgbClr val="000000"/>
        </a:solidFill>
        <a:latin typeface="Times New Roman" charset="0"/>
        <a:ea typeface="+mn-ea"/>
        <a:cs typeface="+mn-cs"/>
      </a:defRPr>
    </a:lvl4pPr>
    <a:lvl5pPr marL="2909888" indent="-322263" algn="l" defTabSz="506413" rtl="0" eaLnBrk="0" fontAlgn="base" hangingPunct="0">
      <a:spcBef>
        <a:spcPct val="30000"/>
      </a:spcBef>
      <a:spcAft>
        <a:spcPct val="0"/>
      </a:spcAft>
      <a:buClr>
        <a:srgbClr val="000000"/>
      </a:buClr>
      <a:buSzPct val="100000"/>
      <a:buFont typeface="Times New Roman" panose="02020603050405020304" pitchFamily="18" charset="0"/>
      <a:defRPr sz="1700" kern="1200">
        <a:solidFill>
          <a:srgbClr val="000000"/>
        </a:solidFill>
        <a:latin typeface="Times New Roman" charset="0"/>
        <a:ea typeface="+mn-ea"/>
        <a:cs typeface="+mn-cs"/>
      </a:defRPr>
    </a:lvl5pPr>
    <a:lvl6pPr marL="3234690" algn="l" defTabSz="1293876" rtl="0" eaLnBrk="1" latinLnBrk="0" hangingPunct="1">
      <a:defRPr sz="1700" kern="1200">
        <a:solidFill>
          <a:schemeClr val="tx1"/>
        </a:solidFill>
        <a:latin typeface="+mn-lt"/>
        <a:ea typeface="+mn-ea"/>
        <a:cs typeface="+mn-cs"/>
      </a:defRPr>
    </a:lvl6pPr>
    <a:lvl7pPr marL="3881628" algn="l" defTabSz="1293876" rtl="0" eaLnBrk="1" latinLnBrk="0" hangingPunct="1">
      <a:defRPr sz="1700" kern="1200">
        <a:solidFill>
          <a:schemeClr val="tx1"/>
        </a:solidFill>
        <a:latin typeface="+mn-lt"/>
        <a:ea typeface="+mn-ea"/>
        <a:cs typeface="+mn-cs"/>
      </a:defRPr>
    </a:lvl7pPr>
    <a:lvl8pPr marL="4528566" algn="l" defTabSz="1293876" rtl="0" eaLnBrk="1" latinLnBrk="0" hangingPunct="1">
      <a:defRPr sz="1700" kern="1200">
        <a:solidFill>
          <a:schemeClr val="tx1"/>
        </a:solidFill>
        <a:latin typeface="+mn-lt"/>
        <a:ea typeface="+mn-ea"/>
        <a:cs typeface="+mn-cs"/>
      </a:defRPr>
    </a:lvl8pPr>
    <a:lvl9pPr marL="5175504" algn="l" defTabSz="1293876"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ln/>
        </p:spPr>
      </p:sp>
      <p:sp>
        <p:nvSpPr>
          <p:cNvPr id="4099"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de-DE">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605078" y="9405604"/>
            <a:ext cx="18176646" cy="6490653"/>
          </a:xfrm>
        </p:spPr>
        <p:txBody>
          <a:bodyPr/>
          <a:lstStyle/>
          <a:p>
            <a:r>
              <a:rPr lang="de-DE"/>
              <a:t>Titelmasterformat durch Klicken bearbeiten</a:t>
            </a:r>
          </a:p>
        </p:txBody>
      </p:sp>
      <p:sp>
        <p:nvSpPr>
          <p:cNvPr id="3" name="Untertitel 2"/>
          <p:cNvSpPr>
            <a:spLocks noGrp="1"/>
          </p:cNvSpPr>
          <p:nvPr>
            <p:ph type="subTitle" idx="1"/>
          </p:nvPr>
        </p:nvSpPr>
        <p:spPr>
          <a:xfrm>
            <a:off x="3207909" y="17159327"/>
            <a:ext cx="14970983" cy="7737990"/>
          </a:xfrm>
        </p:spPr>
        <p:txBody>
          <a:bodyPr/>
          <a:lstStyle>
            <a:lvl1pPr marL="0" indent="0" algn="ctr">
              <a:buNone/>
              <a:defRPr/>
            </a:lvl1pPr>
            <a:lvl2pPr marL="646938" indent="0" algn="ctr">
              <a:buNone/>
              <a:defRPr/>
            </a:lvl2pPr>
            <a:lvl3pPr marL="1293876" indent="0" algn="ctr">
              <a:buNone/>
              <a:defRPr/>
            </a:lvl3pPr>
            <a:lvl4pPr marL="1940814" indent="0" algn="ctr">
              <a:buNone/>
              <a:defRPr/>
            </a:lvl4pPr>
            <a:lvl5pPr marL="2587752" indent="0" algn="ctr">
              <a:buNone/>
              <a:defRPr/>
            </a:lvl5pPr>
            <a:lvl6pPr marL="3234690" indent="0" algn="ctr">
              <a:buNone/>
              <a:defRPr/>
            </a:lvl6pPr>
            <a:lvl7pPr marL="3881628" indent="0" algn="ctr">
              <a:buNone/>
              <a:defRPr/>
            </a:lvl7pPr>
            <a:lvl8pPr marL="4528566" indent="0" algn="ctr">
              <a:buNone/>
              <a:defRPr/>
            </a:lvl8pPr>
            <a:lvl9pPr marL="5175504" indent="0" algn="ctr">
              <a:buNone/>
              <a:defRPr/>
            </a:lvl9pPr>
          </a:lstStyle>
          <a:p>
            <a:r>
              <a:rPr lang="de-DE"/>
              <a:t>Formatvorlage des Untertitelmasters durch Klicken bearbeiten</a:t>
            </a:r>
          </a:p>
        </p:txBody>
      </p:sp>
    </p:spTree>
    <p:extLst>
      <p:ext uri="{BB962C8B-B14F-4D97-AF65-F5344CB8AC3E}">
        <p14:creationId xmlns:p14="http://schemas.microsoft.com/office/powerpoint/2010/main" val="281863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75416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5267307" y="2512656"/>
            <a:ext cx="4566049" cy="2497822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1569160" y="2512656"/>
            <a:ext cx="13482641" cy="24978226"/>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412191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91796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690382" y="19458474"/>
            <a:ext cx="18178892" cy="6014192"/>
          </a:xfrm>
        </p:spPr>
        <p:txBody>
          <a:bodyPr anchor="t"/>
          <a:lstStyle>
            <a:lvl1pPr algn="l">
              <a:defRPr sz="5700" b="1" cap="all"/>
            </a:lvl1pPr>
          </a:lstStyle>
          <a:p>
            <a:r>
              <a:rPr lang="de-DE"/>
              <a:t>Titelmasterformat durch Klicken bearbeiten</a:t>
            </a:r>
          </a:p>
        </p:txBody>
      </p:sp>
      <p:sp>
        <p:nvSpPr>
          <p:cNvPr id="3" name="Textplatzhalter 2"/>
          <p:cNvSpPr>
            <a:spLocks noGrp="1"/>
          </p:cNvSpPr>
          <p:nvPr>
            <p:ph type="body" idx="1"/>
          </p:nvPr>
        </p:nvSpPr>
        <p:spPr>
          <a:xfrm>
            <a:off x="1690382" y="12832974"/>
            <a:ext cx="18178892" cy="6625500"/>
          </a:xfrm>
        </p:spPr>
        <p:txBody>
          <a:bodyPr anchor="b"/>
          <a:lstStyle>
            <a:lvl1pPr marL="0" indent="0">
              <a:buNone/>
              <a:defRPr sz="2800"/>
            </a:lvl1pPr>
            <a:lvl2pPr marL="646938" indent="0">
              <a:buNone/>
              <a:defRPr sz="2500"/>
            </a:lvl2pPr>
            <a:lvl3pPr marL="1293876" indent="0">
              <a:buNone/>
              <a:defRPr sz="2300"/>
            </a:lvl3pPr>
            <a:lvl4pPr marL="1940814" indent="0">
              <a:buNone/>
              <a:defRPr sz="2000"/>
            </a:lvl4pPr>
            <a:lvl5pPr marL="2587752" indent="0">
              <a:buNone/>
              <a:defRPr sz="2000"/>
            </a:lvl5pPr>
            <a:lvl6pPr marL="3234690" indent="0">
              <a:buNone/>
              <a:defRPr sz="2000"/>
            </a:lvl6pPr>
            <a:lvl7pPr marL="3881628" indent="0">
              <a:buNone/>
              <a:defRPr sz="2000"/>
            </a:lvl7pPr>
            <a:lvl8pPr marL="4528566" indent="0">
              <a:buNone/>
              <a:defRPr sz="2000"/>
            </a:lvl8pPr>
            <a:lvl9pPr marL="5175504" indent="0">
              <a:buNone/>
              <a:defRPr sz="2000"/>
            </a:lvl9pPr>
          </a:lstStyle>
          <a:p>
            <a:pPr lvl="0"/>
            <a:r>
              <a:rPr lang="de-DE"/>
              <a:t>Textmasterformate durch Klicken bearbeiten</a:t>
            </a:r>
          </a:p>
        </p:txBody>
      </p:sp>
    </p:spTree>
    <p:extLst>
      <p:ext uri="{BB962C8B-B14F-4D97-AF65-F5344CB8AC3E}">
        <p14:creationId xmlns:p14="http://schemas.microsoft.com/office/powerpoint/2010/main" val="1140237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69159" y="8418971"/>
            <a:ext cx="9024345" cy="19071911"/>
          </a:xfrm>
        </p:spPr>
        <p:txBody>
          <a:bodyPr/>
          <a:lstStyle>
            <a:lvl1pPr>
              <a:defRPr sz="40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10809011" y="8418971"/>
            <a:ext cx="9024345" cy="19071911"/>
          </a:xfrm>
        </p:spPr>
        <p:txBody>
          <a:bodyPr/>
          <a:lstStyle>
            <a:lvl1pPr>
              <a:defRPr sz="40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21545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068555" y="1213626"/>
            <a:ext cx="19249691" cy="5045539"/>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1068555" y="6778327"/>
            <a:ext cx="9450869" cy="2825053"/>
          </a:xfrm>
        </p:spPr>
        <p:txBody>
          <a:bodyPr anchor="b"/>
          <a:lstStyle>
            <a:lvl1pPr marL="0" indent="0">
              <a:buNone/>
              <a:defRPr sz="3400" b="1"/>
            </a:lvl1pPr>
            <a:lvl2pPr marL="646938" indent="0">
              <a:buNone/>
              <a:defRPr sz="2800" b="1"/>
            </a:lvl2pPr>
            <a:lvl3pPr marL="1293876" indent="0">
              <a:buNone/>
              <a:defRPr sz="2500" b="1"/>
            </a:lvl3pPr>
            <a:lvl4pPr marL="1940814" indent="0">
              <a:buNone/>
              <a:defRPr sz="2300" b="1"/>
            </a:lvl4pPr>
            <a:lvl5pPr marL="2587752" indent="0">
              <a:buNone/>
              <a:defRPr sz="2300" b="1"/>
            </a:lvl5pPr>
            <a:lvl6pPr marL="3234690" indent="0">
              <a:buNone/>
              <a:defRPr sz="2300" b="1"/>
            </a:lvl6pPr>
            <a:lvl7pPr marL="3881628" indent="0">
              <a:buNone/>
              <a:defRPr sz="2300" b="1"/>
            </a:lvl7pPr>
            <a:lvl8pPr marL="4528566" indent="0">
              <a:buNone/>
              <a:defRPr sz="2300" b="1"/>
            </a:lvl8pPr>
            <a:lvl9pPr marL="5175504" indent="0">
              <a:buNone/>
              <a:defRPr sz="2300" b="1"/>
            </a:lvl9pPr>
          </a:lstStyle>
          <a:p>
            <a:pPr lvl="0"/>
            <a:r>
              <a:rPr lang="de-DE"/>
              <a:t>Textmasterformate durch Klicken bearbeiten</a:t>
            </a:r>
          </a:p>
        </p:txBody>
      </p:sp>
      <p:sp>
        <p:nvSpPr>
          <p:cNvPr id="4" name="Inhaltsplatzhalter 3"/>
          <p:cNvSpPr>
            <a:spLocks noGrp="1"/>
          </p:cNvSpPr>
          <p:nvPr>
            <p:ph sz="half" idx="2"/>
          </p:nvPr>
        </p:nvSpPr>
        <p:spPr>
          <a:xfrm>
            <a:off x="1068555" y="9603381"/>
            <a:ext cx="9450869" cy="17444753"/>
          </a:xfrm>
        </p:spPr>
        <p:txBody>
          <a:bodyPr/>
          <a:lstStyle>
            <a:lvl1pPr>
              <a:defRPr sz="3400"/>
            </a:lvl1pPr>
            <a:lvl2pPr>
              <a:defRPr sz="2800"/>
            </a:lvl2pPr>
            <a:lvl3pPr>
              <a:defRPr sz="2500"/>
            </a:lvl3pPr>
            <a:lvl4pPr>
              <a:defRPr sz="2300"/>
            </a:lvl4pPr>
            <a:lvl5pPr>
              <a:defRPr sz="2300"/>
            </a:lvl5pPr>
            <a:lvl6pPr>
              <a:defRPr sz="2300"/>
            </a:lvl6pPr>
            <a:lvl7pPr>
              <a:defRPr sz="2300"/>
            </a:lvl7pPr>
            <a:lvl8pPr>
              <a:defRPr sz="2300"/>
            </a:lvl8pPr>
            <a:lvl9pPr>
              <a:defRPr sz="23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10865132" y="6778327"/>
            <a:ext cx="9453114" cy="2825053"/>
          </a:xfrm>
        </p:spPr>
        <p:txBody>
          <a:bodyPr anchor="b"/>
          <a:lstStyle>
            <a:lvl1pPr marL="0" indent="0">
              <a:buNone/>
              <a:defRPr sz="3400" b="1"/>
            </a:lvl1pPr>
            <a:lvl2pPr marL="646938" indent="0">
              <a:buNone/>
              <a:defRPr sz="2800" b="1"/>
            </a:lvl2pPr>
            <a:lvl3pPr marL="1293876" indent="0">
              <a:buNone/>
              <a:defRPr sz="2500" b="1"/>
            </a:lvl3pPr>
            <a:lvl4pPr marL="1940814" indent="0">
              <a:buNone/>
              <a:defRPr sz="2300" b="1"/>
            </a:lvl4pPr>
            <a:lvl5pPr marL="2587752" indent="0">
              <a:buNone/>
              <a:defRPr sz="2300" b="1"/>
            </a:lvl5pPr>
            <a:lvl6pPr marL="3234690" indent="0">
              <a:buNone/>
              <a:defRPr sz="2300" b="1"/>
            </a:lvl6pPr>
            <a:lvl7pPr marL="3881628" indent="0">
              <a:buNone/>
              <a:defRPr sz="2300" b="1"/>
            </a:lvl7pPr>
            <a:lvl8pPr marL="4528566" indent="0">
              <a:buNone/>
              <a:defRPr sz="2300" b="1"/>
            </a:lvl8pPr>
            <a:lvl9pPr marL="5175504" indent="0">
              <a:buNone/>
              <a:defRPr sz="2300" b="1"/>
            </a:lvl9pPr>
          </a:lstStyle>
          <a:p>
            <a:pPr lvl="0"/>
            <a:r>
              <a:rPr lang="de-DE"/>
              <a:t>Textmasterformate durch Klicken bearbeiten</a:t>
            </a:r>
          </a:p>
        </p:txBody>
      </p:sp>
      <p:sp>
        <p:nvSpPr>
          <p:cNvPr id="6" name="Inhaltsplatzhalter 5"/>
          <p:cNvSpPr>
            <a:spLocks noGrp="1"/>
          </p:cNvSpPr>
          <p:nvPr>
            <p:ph sz="quarter" idx="4"/>
          </p:nvPr>
        </p:nvSpPr>
        <p:spPr>
          <a:xfrm>
            <a:off x="10865132" y="9603381"/>
            <a:ext cx="9453114" cy="17444753"/>
          </a:xfrm>
        </p:spPr>
        <p:txBody>
          <a:bodyPr/>
          <a:lstStyle>
            <a:lvl1pPr>
              <a:defRPr sz="3400"/>
            </a:lvl1pPr>
            <a:lvl2pPr>
              <a:defRPr sz="2800"/>
            </a:lvl2pPr>
            <a:lvl3pPr>
              <a:defRPr sz="2500"/>
            </a:lvl3pPr>
            <a:lvl4pPr>
              <a:defRPr sz="2300"/>
            </a:lvl4pPr>
            <a:lvl5pPr>
              <a:defRPr sz="2300"/>
            </a:lvl5pPr>
            <a:lvl6pPr>
              <a:defRPr sz="2300"/>
            </a:lvl6pPr>
            <a:lvl7pPr>
              <a:defRPr sz="2300"/>
            </a:lvl7pPr>
            <a:lvl8pPr>
              <a:defRPr sz="2300"/>
            </a:lvl8pPr>
            <a:lvl9pPr>
              <a:defRPr sz="23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775377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106271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066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68555" y="1204637"/>
            <a:ext cx="7037643" cy="5130943"/>
          </a:xfrm>
        </p:spPr>
        <p:txBody>
          <a:bodyPr anchor="b"/>
          <a:lstStyle>
            <a:lvl1pPr algn="l">
              <a:defRPr sz="2800" b="1"/>
            </a:lvl1pPr>
          </a:lstStyle>
          <a:p>
            <a:r>
              <a:rPr lang="de-DE"/>
              <a:t>Titelmasterformat durch Klicken bearbeiten</a:t>
            </a:r>
          </a:p>
        </p:txBody>
      </p:sp>
      <p:sp>
        <p:nvSpPr>
          <p:cNvPr id="3" name="Inhaltsplatzhalter 2"/>
          <p:cNvSpPr>
            <a:spLocks noGrp="1"/>
          </p:cNvSpPr>
          <p:nvPr>
            <p:ph idx="1"/>
          </p:nvPr>
        </p:nvSpPr>
        <p:spPr>
          <a:xfrm>
            <a:off x="8362112" y="1204637"/>
            <a:ext cx="11956134" cy="25843497"/>
          </a:xfrm>
        </p:spPr>
        <p:txBody>
          <a:bodyPr/>
          <a:lstStyle>
            <a:lvl1pPr>
              <a:defRPr sz="45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068555" y="6335579"/>
            <a:ext cx="7037643" cy="20712554"/>
          </a:xfrm>
        </p:spPr>
        <p:txBody>
          <a:bodyPr/>
          <a:lstStyle>
            <a:lvl1pPr marL="0" indent="0">
              <a:buNone/>
              <a:defRPr sz="2000"/>
            </a:lvl1pPr>
            <a:lvl2pPr marL="646938" indent="0">
              <a:buNone/>
              <a:defRPr sz="1700"/>
            </a:lvl2pPr>
            <a:lvl3pPr marL="1293876" indent="0">
              <a:buNone/>
              <a:defRPr sz="1400"/>
            </a:lvl3pPr>
            <a:lvl4pPr marL="1940814" indent="0">
              <a:buNone/>
              <a:defRPr sz="1300"/>
            </a:lvl4pPr>
            <a:lvl5pPr marL="2587752" indent="0">
              <a:buNone/>
              <a:defRPr sz="1300"/>
            </a:lvl5pPr>
            <a:lvl6pPr marL="3234690" indent="0">
              <a:buNone/>
              <a:defRPr sz="1300"/>
            </a:lvl6pPr>
            <a:lvl7pPr marL="3881628" indent="0">
              <a:buNone/>
              <a:defRPr sz="1300"/>
            </a:lvl7pPr>
            <a:lvl8pPr marL="4528566" indent="0">
              <a:buNone/>
              <a:defRPr sz="1300"/>
            </a:lvl8pPr>
            <a:lvl9pPr marL="5175504" indent="0">
              <a:buNone/>
              <a:defRPr sz="1300"/>
            </a:lvl9pPr>
          </a:lstStyle>
          <a:p>
            <a:pPr lvl="0"/>
            <a:r>
              <a:rPr lang="de-DE"/>
              <a:t>Textmasterformate durch Klicken bearbeiten</a:t>
            </a:r>
          </a:p>
        </p:txBody>
      </p:sp>
    </p:spTree>
    <p:extLst>
      <p:ext uri="{BB962C8B-B14F-4D97-AF65-F5344CB8AC3E}">
        <p14:creationId xmlns:p14="http://schemas.microsoft.com/office/powerpoint/2010/main" val="1086248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191158" y="21195759"/>
            <a:ext cx="12833875" cy="2501418"/>
          </a:xfrm>
        </p:spPr>
        <p:txBody>
          <a:bodyPr anchor="b"/>
          <a:lstStyle>
            <a:lvl1pPr algn="l">
              <a:defRPr sz="2800" b="1"/>
            </a:lvl1pPr>
          </a:lstStyle>
          <a:p>
            <a:r>
              <a:rPr lang="de-DE"/>
              <a:t>Titelmasterformat durch Klicken bearbeiten</a:t>
            </a:r>
          </a:p>
        </p:txBody>
      </p:sp>
      <p:sp>
        <p:nvSpPr>
          <p:cNvPr id="3" name="Bildplatzhalter 2"/>
          <p:cNvSpPr>
            <a:spLocks noGrp="1"/>
          </p:cNvSpPr>
          <p:nvPr>
            <p:ph type="pic" idx="1"/>
          </p:nvPr>
        </p:nvSpPr>
        <p:spPr>
          <a:xfrm>
            <a:off x="4191158" y="2705937"/>
            <a:ext cx="12833875" cy="18168434"/>
          </a:xfrm>
        </p:spPr>
        <p:txBody>
          <a:bodyPr/>
          <a:lstStyle>
            <a:lvl1pPr marL="0" indent="0">
              <a:buNone/>
              <a:defRPr sz="4500"/>
            </a:lvl1pPr>
            <a:lvl2pPr marL="646938" indent="0">
              <a:buNone/>
              <a:defRPr sz="4000"/>
            </a:lvl2pPr>
            <a:lvl3pPr marL="1293876" indent="0">
              <a:buNone/>
              <a:defRPr sz="3400"/>
            </a:lvl3pPr>
            <a:lvl4pPr marL="1940814" indent="0">
              <a:buNone/>
              <a:defRPr sz="2800"/>
            </a:lvl4pPr>
            <a:lvl5pPr marL="2587752" indent="0">
              <a:buNone/>
              <a:defRPr sz="2800"/>
            </a:lvl5pPr>
            <a:lvl6pPr marL="3234690" indent="0">
              <a:buNone/>
              <a:defRPr sz="2800"/>
            </a:lvl6pPr>
            <a:lvl7pPr marL="3881628" indent="0">
              <a:buNone/>
              <a:defRPr sz="2800"/>
            </a:lvl7pPr>
            <a:lvl8pPr marL="4528566" indent="0">
              <a:buNone/>
              <a:defRPr sz="2800"/>
            </a:lvl8pPr>
            <a:lvl9pPr marL="5175504" indent="0">
              <a:buNone/>
              <a:defRPr sz="2800"/>
            </a:lvl9pPr>
          </a:lstStyle>
          <a:p>
            <a:pPr lvl="0"/>
            <a:endParaRPr lang="de-DE" noProof="0" dirty="0"/>
          </a:p>
        </p:txBody>
      </p:sp>
      <p:sp>
        <p:nvSpPr>
          <p:cNvPr id="4" name="Textplatzhalter 3"/>
          <p:cNvSpPr>
            <a:spLocks noGrp="1"/>
          </p:cNvSpPr>
          <p:nvPr>
            <p:ph type="body" sz="half" idx="2"/>
          </p:nvPr>
        </p:nvSpPr>
        <p:spPr>
          <a:xfrm>
            <a:off x="4191158" y="23697177"/>
            <a:ext cx="12833875" cy="3555475"/>
          </a:xfrm>
        </p:spPr>
        <p:txBody>
          <a:bodyPr/>
          <a:lstStyle>
            <a:lvl1pPr marL="0" indent="0">
              <a:buNone/>
              <a:defRPr sz="2000"/>
            </a:lvl1pPr>
            <a:lvl2pPr marL="646938" indent="0">
              <a:buNone/>
              <a:defRPr sz="1700"/>
            </a:lvl2pPr>
            <a:lvl3pPr marL="1293876" indent="0">
              <a:buNone/>
              <a:defRPr sz="1400"/>
            </a:lvl3pPr>
            <a:lvl4pPr marL="1940814" indent="0">
              <a:buNone/>
              <a:defRPr sz="1300"/>
            </a:lvl4pPr>
            <a:lvl5pPr marL="2587752" indent="0">
              <a:buNone/>
              <a:defRPr sz="1300"/>
            </a:lvl5pPr>
            <a:lvl6pPr marL="3234690" indent="0">
              <a:buNone/>
              <a:defRPr sz="1300"/>
            </a:lvl6pPr>
            <a:lvl7pPr marL="3881628" indent="0">
              <a:buNone/>
              <a:defRPr sz="1300"/>
            </a:lvl7pPr>
            <a:lvl8pPr marL="4528566" indent="0">
              <a:buNone/>
              <a:defRPr sz="1300"/>
            </a:lvl8pPr>
            <a:lvl9pPr marL="5175504" indent="0">
              <a:buNone/>
              <a:defRPr sz="1300"/>
            </a:lvl9pPr>
          </a:lstStyle>
          <a:p>
            <a:pPr lvl="0"/>
            <a:r>
              <a:rPr lang="de-DE"/>
              <a:t>Textmasterformate durch Klicken bearbeiten</a:t>
            </a:r>
          </a:p>
        </p:txBody>
      </p:sp>
    </p:spTree>
    <p:extLst>
      <p:ext uri="{BB962C8B-B14F-4D97-AF65-F5344CB8AC3E}">
        <p14:creationId xmlns:p14="http://schemas.microsoft.com/office/powerpoint/2010/main" val="35261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568450" y="2513013"/>
            <a:ext cx="18264188"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de-DE"/>
              <a:t>Mastertitelformat bearbeiten</a:t>
            </a:r>
          </a:p>
        </p:txBody>
      </p:sp>
      <p:sp>
        <p:nvSpPr>
          <p:cNvPr id="1027" name="Rectangle 2"/>
          <p:cNvSpPr>
            <a:spLocks noGrp="1" noChangeArrowheads="1"/>
          </p:cNvSpPr>
          <p:nvPr>
            <p:ph type="body" idx="1"/>
          </p:nvPr>
        </p:nvSpPr>
        <p:spPr bwMode="auto">
          <a:xfrm>
            <a:off x="1568450" y="8418513"/>
            <a:ext cx="18264188" cy="1907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de-DE"/>
              <a:t>Mastertextformat bearbeiten</a:t>
            </a:r>
          </a:p>
          <a:p>
            <a:pPr lvl="1"/>
            <a:r>
              <a:rPr lang="en-GB" altLang="de-DE"/>
              <a:t>Zweite Ebene</a:t>
            </a:r>
          </a:p>
          <a:p>
            <a:pPr lvl="2"/>
            <a:r>
              <a:rPr lang="en-GB" altLang="de-DE"/>
              <a:t>Dritte Ebene</a:t>
            </a:r>
          </a:p>
          <a:p>
            <a:pPr lvl="3"/>
            <a:r>
              <a:rPr lang="en-GB" altLang="de-DE"/>
              <a:t>Vierte Ebene</a:t>
            </a:r>
          </a:p>
          <a:p>
            <a:pPr lvl="4"/>
            <a:r>
              <a:rPr lang="en-GB" altLang="de-DE"/>
              <a:t>Fünfte 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5600" rtl="0" eaLnBrk="0" fontAlgn="base" hangingPunct="0">
        <a:lnSpc>
          <a:spcPct val="93000"/>
        </a:lnSpc>
        <a:spcBef>
          <a:spcPct val="0"/>
        </a:spcBef>
        <a:spcAft>
          <a:spcPct val="0"/>
        </a:spcAft>
        <a:buClr>
          <a:srgbClr val="000000"/>
        </a:buClr>
        <a:buSzPct val="45000"/>
        <a:buFont typeface="StarSymbol" charset="0"/>
        <a:defRPr sz="4200">
          <a:solidFill>
            <a:srgbClr val="000000"/>
          </a:solidFill>
          <a:latin typeface="+mj-lt"/>
          <a:ea typeface="+mj-ea"/>
          <a:cs typeface="+mj-cs"/>
        </a:defRPr>
      </a:lvl1pPr>
      <a:lvl2pPr algn="ctr" defTabSz="355600" rtl="0" eaLnBrk="0" fontAlgn="base" hangingPunct="0">
        <a:lnSpc>
          <a:spcPct val="93000"/>
        </a:lnSpc>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2pPr>
      <a:lvl3pPr algn="ctr" defTabSz="355600" rtl="0" eaLnBrk="0" fontAlgn="base" hangingPunct="0">
        <a:lnSpc>
          <a:spcPct val="93000"/>
        </a:lnSpc>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3pPr>
      <a:lvl4pPr algn="ctr" defTabSz="355600" rtl="0" eaLnBrk="0" fontAlgn="base" hangingPunct="0">
        <a:lnSpc>
          <a:spcPct val="93000"/>
        </a:lnSpc>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4pPr>
      <a:lvl5pPr algn="ctr" defTabSz="355600" rtl="0" eaLnBrk="0" fontAlgn="base" hangingPunct="0">
        <a:lnSpc>
          <a:spcPct val="93000"/>
        </a:lnSpc>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5pPr>
      <a:lvl6pPr marL="1727415" indent="-215646" algn="l" defTabSz="357164" rtl="0" fontAlgn="base" hangingPunct="0">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6pPr>
      <a:lvl7pPr marL="2374353" indent="-215646" algn="l" defTabSz="357164" rtl="0" fontAlgn="base" hangingPunct="0">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7pPr>
      <a:lvl8pPr marL="3021291" indent="-215646" algn="l" defTabSz="357164" rtl="0" fontAlgn="base" hangingPunct="0">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8pPr>
      <a:lvl9pPr marL="3668229" indent="-215646" algn="l" defTabSz="357164" rtl="0" fontAlgn="base" hangingPunct="0">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9pPr>
    </p:titleStyle>
    <p:bodyStyle>
      <a:lvl1pPr marL="430213" indent="-322263" algn="l" defTabSz="355600" rtl="0" eaLnBrk="0" fontAlgn="base" hangingPunct="0">
        <a:lnSpc>
          <a:spcPct val="93000"/>
        </a:lnSpc>
        <a:spcBef>
          <a:spcPct val="0"/>
        </a:spcBef>
        <a:spcAft>
          <a:spcPts val="1438"/>
        </a:spcAft>
        <a:buClr>
          <a:srgbClr val="000000"/>
        </a:buClr>
        <a:buSzPct val="45000"/>
        <a:buFont typeface="StarSymbol" charset="0"/>
        <a:buChar char="●"/>
        <a:defRPr sz="3100">
          <a:solidFill>
            <a:srgbClr val="000000"/>
          </a:solidFill>
          <a:latin typeface="+mn-lt"/>
          <a:ea typeface="+mn-ea"/>
          <a:cs typeface="+mn-cs"/>
        </a:defRPr>
      </a:lvl1pPr>
      <a:lvl2pPr marL="863600" indent="-287338" algn="l" defTabSz="355600" rtl="0" eaLnBrk="0" fontAlgn="base" hangingPunct="0">
        <a:lnSpc>
          <a:spcPct val="93000"/>
        </a:lnSpc>
        <a:spcBef>
          <a:spcPct val="0"/>
        </a:spcBef>
        <a:spcAft>
          <a:spcPts val="1150"/>
        </a:spcAft>
        <a:buClr>
          <a:srgbClr val="000000"/>
        </a:buClr>
        <a:buSzPct val="75000"/>
        <a:buFont typeface="StarSymbol" charset="0"/>
        <a:buChar char="–"/>
        <a:defRPr sz="2800">
          <a:solidFill>
            <a:srgbClr val="000000"/>
          </a:solidFill>
          <a:latin typeface="+mn-lt"/>
          <a:ea typeface="+mn-ea"/>
          <a:cs typeface="+mn-cs"/>
        </a:defRPr>
      </a:lvl2pPr>
      <a:lvl3pPr marL="1295400" indent="-214313" algn="l" defTabSz="355600" rtl="0" eaLnBrk="0" fontAlgn="base" hangingPunct="0">
        <a:lnSpc>
          <a:spcPct val="93000"/>
        </a:lnSpc>
        <a:spcBef>
          <a:spcPct val="0"/>
        </a:spcBef>
        <a:spcAft>
          <a:spcPts val="850"/>
        </a:spcAft>
        <a:buClr>
          <a:srgbClr val="000000"/>
        </a:buClr>
        <a:buSzPct val="45000"/>
        <a:buFont typeface="StarSymbol" charset="0"/>
        <a:buChar char="●"/>
        <a:defRPr>
          <a:solidFill>
            <a:srgbClr val="000000"/>
          </a:solidFill>
          <a:latin typeface="+mn-lt"/>
          <a:ea typeface="+mn-ea"/>
          <a:cs typeface="+mn-cs"/>
        </a:defRPr>
      </a:lvl3pPr>
      <a:lvl4pPr marL="1727200" indent="-214313" algn="l" defTabSz="355600" rtl="0" eaLnBrk="0" fontAlgn="base" hangingPunct="0">
        <a:lnSpc>
          <a:spcPct val="93000"/>
        </a:lnSpc>
        <a:spcBef>
          <a:spcPct val="0"/>
        </a:spcBef>
        <a:spcAft>
          <a:spcPts val="588"/>
        </a:spcAft>
        <a:buClr>
          <a:srgbClr val="000000"/>
        </a:buClr>
        <a:buSzPct val="75000"/>
        <a:buFont typeface="StarSymbol" charset="0"/>
        <a:buChar char="–"/>
        <a:defRPr>
          <a:solidFill>
            <a:srgbClr val="000000"/>
          </a:solidFill>
          <a:latin typeface="+mn-lt"/>
          <a:ea typeface="+mn-ea"/>
          <a:cs typeface="+mn-cs"/>
        </a:defRPr>
      </a:lvl4pPr>
      <a:lvl5pPr marL="2157413" indent="-217488" algn="l" defTabSz="355600" rtl="0" eaLnBrk="0" fontAlgn="base" hangingPunct="0">
        <a:lnSpc>
          <a:spcPct val="93000"/>
        </a:lnSpc>
        <a:spcBef>
          <a:spcPct val="0"/>
        </a:spcBef>
        <a:spcAft>
          <a:spcPts val="288"/>
        </a:spcAft>
        <a:buClr>
          <a:srgbClr val="000000"/>
        </a:buClr>
        <a:buSzPct val="45000"/>
        <a:buFont typeface="StarSymbol" charset="0"/>
        <a:buChar char="●"/>
        <a:defRPr>
          <a:solidFill>
            <a:srgbClr val="000000"/>
          </a:solidFill>
          <a:latin typeface="+mn-lt"/>
          <a:ea typeface="+mn-ea"/>
          <a:cs typeface="+mn-cs"/>
        </a:defRPr>
      </a:lvl5pPr>
      <a:lvl6pPr marL="2805645" indent="-217893" algn="l" defTabSz="357164" rtl="0" fontAlgn="base" hangingPunct="0">
        <a:lnSpc>
          <a:spcPct val="93000"/>
        </a:lnSpc>
        <a:spcBef>
          <a:spcPct val="0"/>
        </a:spcBef>
        <a:spcAft>
          <a:spcPts val="283"/>
        </a:spcAft>
        <a:buClr>
          <a:srgbClr val="000000"/>
        </a:buClr>
        <a:buSzPct val="45000"/>
        <a:buFont typeface="StarSymbol" charset="0"/>
        <a:buChar char="●"/>
        <a:defRPr sz="1800">
          <a:solidFill>
            <a:srgbClr val="000000"/>
          </a:solidFill>
          <a:latin typeface="+mn-lt"/>
          <a:ea typeface="+mn-ea"/>
          <a:cs typeface="+mn-cs"/>
        </a:defRPr>
      </a:lvl6pPr>
      <a:lvl7pPr marL="3452583" indent="-217893" algn="l" defTabSz="357164" rtl="0" fontAlgn="base" hangingPunct="0">
        <a:lnSpc>
          <a:spcPct val="93000"/>
        </a:lnSpc>
        <a:spcBef>
          <a:spcPct val="0"/>
        </a:spcBef>
        <a:spcAft>
          <a:spcPts val="283"/>
        </a:spcAft>
        <a:buClr>
          <a:srgbClr val="000000"/>
        </a:buClr>
        <a:buSzPct val="45000"/>
        <a:buFont typeface="StarSymbol" charset="0"/>
        <a:buChar char="●"/>
        <a:defRPr sz="1800">
          <a:solidFill>
            <a:srgbClr val="000000"/>
          </a:solidFill>
          <a:latin typeface="+mn-lt"/>
          <a:ea typeface="+mn-ea"/>
          <a:cs typeface="+mn-cs"/>
        </a:defRPr>
      </a:lvl7pPr>
      <a:lvl8pPr marL="4099521" indent="-217893" algn="l" defTabSz="357164" rtl="0" fontAlgn="base" hangingPunct="0">
        <a:lnSpc>
          <a:spcPct val="93000"/>
        </a:lnSpc>
        <a:spcBef>
          <a:spcPct val="0"/>
        </a:spcBef>
        <a:spcAft>
          <a:spcPts val="283"/>
        </a:spcAft>
        <a:buClr>
          <a:srgbClr val="000000"/>
        </a:buClr>
        <a:buSzPct val="45000"/>
        <a:buFont typeface="StarSymbol" charset="0"/>
        <a:buChar char="●"/>
        <a:defRPr sz="1800">
          <a:solidFill>
            <a:srgbClr val="000000"/>
          </a:solidFill>
          <a:latin typeface="+mn-lt"/>
          <a:ea typeface="+mn-ea"/>
          <a:cs typeface="+mn-cs"/>
        </a:defRPr>
      </a:lvl8pPr>
      <a:lvl9pPr marL="4746459" indent="-217893" algn="l" defTabSz="357164" rtl="0" fontAlgn="base" hangingPunct="0">
        <a:lnSpc>
          <a:spcPct val="93000"/>
        </a:lnSpc>
        <a:spcBef>
          <a:spcPct val="0"/>
        </a:spcBef>
        <a:spcAft>
          <a:spcPts val="283"/>
        </a:spcAft>
        <a:buClr>
          <a:srgbClr val="000000"/>
        </a:buClr>
        <a:buSzPct val="45000"/>
        <a:buFont typeface="StarSymbol" charset="0"/>
        <a:buChar char="●"/>
        <a:defRPr sz="1800">
          <a:solidFill>
            <a:srgbClr val="000000"/>
          </a:solidFill>
          <a:latin typeface="+mn-lt"/>
          <a:ea typeface="+mn-ea"/>
          <a:cs typeface="+mn-cs"/>
        </a:defRPr>
      </a:lvl9pPr>
    </p:bodyStyle>
    <p:otherStyle>
      <a:defPPr>
        <a:defRPr lang="de-DE"/>
      </a:defPPr>
      <a:lvl1pPr marL="0" algn="l" defTabSz="1293876" rtl="0" eaLnBrk="1" latinLnBrk="0" hangingPunct="1">
        <a:defRPr sz="2500" kern="1200">
          <a:solidFill>
            <a:schemeClr val="tx1"/>
          </a:solidFill>
          <a:latin typeface="+mn-lt"/>
          <a:ea typeface="+mn-ea"/>
          <a:cs typeface="+mn-cs"/>
        </a:defRPr>
      </a:lvl1pPr>
      <a:lvl2pPr marL="646938" algn="l" defTabSz="1293876" rtl="0" eaLnBrk="1" latinLnBrk="0" hangingPunct="1">
        <a:defRPr sz="2500" kern="1200">
          <a:solidFill>
            <a:schemeClr val="tx1"/>
          </a:solidFill>
          <a:latin typeface="+mn-lt"/>
          <a:ea typeface="+mn-ea"/>
          <a:cs typeface="+mn-cs"/>
        </a:defRPr>
      </a:lvl2pPr>
      <a:lvl3pPr marL="1293876" algn="l" defTabSz="1293876" rtl="0" eaLnBrk="1" latinLnBrk="0" hangingPunct="1">
        <a:defRPr sz="2500" kern="1200">
          <a:solidFill>
            <a:schemeClr val="tx1"/>
          </a:solidFill>
          <a:latin typeface="+mn-lt"/>
          <a:ea typeface="+mn-ea"/>
          <a:cs typeface="+mn-cs"/>
        </a:defRPr>
      </a:lvl3pPr>
      <a:lvl4pPr marL="1940814" algn="l" defTabSz="1293876" rtl="0" eaLnBrk="1" latinLnBrk="0" hangingPunct="1">
        <a:defRPr sz="2500" kern="1200">
          <a:solidFill>
            <a:schemeClr val="tx1"/>
          </a:solidFill>
          <a:latin typeface="+mn-lt"/>
          <a:ea typeface="+mn-ea"/>
          <a:cs typeface="+mn-cs"/>
        </a:defRPr>
      </a:lvl4pPr>
      <a:lvl5pPr marL="2587752" algn="l" defTabSz="1293876" rtl="0" eaLnBrk="1" latinLnBrk="0" hangingPunct="1">
        <a:defRPr sz="2500" kern="1200">
          <a:solidFill>
            <a:schemeClr val="tx1"/>
          </a:solidFill>
          <a:latin typeface="+mn-lt"/>
          <a:ea typeface="+mn-ea"/>
          <a:cs typeface="+mn-cs"/>
        </a:defRPr>
      </a:lvl5pPr>
      <a:lvl6pPr marL="3234690" algn="l" defTabSz="1293876" rtl="0" eaLnBrk="1" latinLnBrk="0" hangingPunct="1">
        <a:defRPr sz="2500" kern="1200">
          <a:solidFill>
            <a:schemeClr val="tx1"/>
          </a:solidFill>
          <a:latin typeface="+mn-lt"/>
          <a:ea typeface="+mn-ea"/>
          <a:cs typeface="+mn-cs"/>
        </a:defRPr>
      </a:lvl6pPr>
      <a:lvl7pPr marL="3881628" algn="l" defTabSz="1293876" rtl="0" eaLnBrk="1" latinLnBrk="0" hangingPunct="1">
        <a:defRPr sz="2500" kern="1200">
          <a:solidFill>
            <a:schemeClr val="tx1"/>
          </a:solidFill>
          <a:latin typeface="+mn-lt"/>
          <a:ea typeface="+mn-ea"/>
          <a:cs typeface="+mn-cs"/>
        </a:defRPr>
      </a:lvl7pPr>
      <a:lvl8pPr marL="4528566" algn="l" defTabSz="1293876" rtl="0" eaLnBrk="1" latinLnBrk="0" hangingPunct="1">
        <a:defRPr sz="2500" kern="1200">
          <a:solidFill>
            <a:schemeClr val="tx1"/>
          </a:solidFill>
          <a:latin typeface="+mn-lt"/>
          <a:ea typeface="+mn-ea"/>
          <a:cs typeface="+mn-cs"/>
        </a:defRPr>
      </a:lvl8pPr>
      <a:lvl9pPr marL="5175504" algn="l" defTabSz="1293876"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ChangeArrowheads="1"/>
          </p:cNvSpPr>
          <p:nvPr/>
        </p:nvSpPr>
        <p:spPr bwMode="auto">
          <a:xfrm>
            <a:off x="-900113" y="2898775"/>
            <a:ext cx="23187026" cy="4338638"/>
          </a:xfrm>
          <a:prstGeom prst="rect">
            <a:avLst/>
          </a:prstGeom>
          <a:solidFill>
            <a:srgbClr val="F18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29388" tIns="64694" rIns="129388" bIns="64694" anchor="ctr"/>
          <a:lstStyle>
            <a:lvl1pPr>
              <a:defRPr sz="3400">
                <a:solidFill>
                  <a:schemeClr val="tx1"/>
                </a:solidFill>
                <a:latin typeface="Times New Roman" charset="0"/>
                <a:ea typeface="Gothic" charset="0"/>
                <a:cs typeface="Gothic" charset="0"/>
              </a:defRPr>
            </a:lvl1pPr>
            <a:lvl2pPr marL="742950" indent="-285750">
              <a:defRPr sz="3400">
                <a:solidFill>
                  <a:schemeClr val="tx1"/>
                </a:solidFill>
                <a:latin typeface="Times New Roman" charset="0"/>
                <a:ea typeface="Gothic" charset="0"/>
                <a:cs typeface="Gothic" charset="0"/>
              </a:defRPr>
            </a:lvl2pPr>
            <a:lvl3pPr marL="1143000" indent="-228600">
              <a:defRPr sz="3400">
                <a:solidFill>
                  <a:schemeClr val="tx1"/>
                </a:solidFill>
                <a:latin typeface="Times New Roman" charset="0"/>
                <a:ea typeface="Gothic" charset="0"/>
                <a:cs typeface="Gothic" charset="0"/>
              </a:defRPr>
            </a:lvl3pPr>
            <a:lvl4pPr marL="1600200" indent="-228600">
              <a:defRPr sz="3400">
                <a:solidFill>
                  <a:schemeClr val="tx1"/>
                </a:solidFill>
                <a:latin typeface="Times New Roman" charset="0"/>
                <a:ea typeface="Gothic" charset="0"/>
                <a:cs typeface="Gothic" charset="0"/>
              </a:defRPr>
            </a:lvl4pPr>
            <a:lvl5pPr marL="2057400" indent="-228600">
              <a:defRPr sz="3400">
                <a:solidFill>
                  <a:schemeClr val="tx1"/>
                </a:solidFill>
                <a:latin typeface="Times New Roman" charset="0"/>
                <a:ea typeface="Gothic" charset="0"/>
                <a:cs typeface="Gothic" charset="0"/>
              </a:defRPr>
            </a:lvl5pPr>
            <a:lvl6pPr marL="2514600" indent="-228600" eaLnBrk="0" fontAlgn="base" hangingPunct="0">
              <a:spcBef>
                <a:spcPct val="0"/>
              </a:spcBef>
              <a:spcAft>
                <a:spcPct val="0"/>
              </a:spcAft>
              <a:defRPr sz="3400">
                <a:solidFill>
                  <a:schemeClr val="tx1"/>
                </a:solidFill>
                <a:latin typeface="Times New Roman" charset="0"/>
                <a:ea typeface="Gothic" charset="0"/>
                <a:cs typeface="Gothic" charset="0"/>
              </a:defRPr>
            </a:lvl6pPr>
            <a:lvl7pPr marL="2971800" indent="-228600" eaLnBrk="0" fontAlgn="base" hangingPunct="0">
              <a:spcBef>
                <a:spcPct val="0"/>
              </a:spcBef>
              <a:spcAft>
                <a:spcPct val="0"/>
              </a:spcAft>
              <a:defRPr sz="3400">
                <a:solidFill>
                  <a:schemeClr val="tx1"/>
                </a:solidFill>
                <a:latin typeface="Times New Roman" charset="0"/>
                <a:ea typeface="Gothic" charset="0"/>
                <a:cs typeface="Gothic" charset="0"/>
              </a:defRPr>
            </a:lvl7pPr>
            <a:lvl8pPr marL="3429000" indent="-228600" eaLnBrk="0" fontAlgn="base" hangingPunct="0">
              <a:spcBef>
                <a:spcPct val="0"/>
              </a:spcBef>
              <a:spcAft>
                <a:spcPct val="0"/>
              </a:spcAft>
              <a:defRPr sz="3400">
                <a:solidFill>
                  <a:schemeClr val="tx1"/>
                </a:solidFill>
                <a:latin typeface="Times New Roman" charset="0"/>
                <a:ea typeface="Gothic" charset="0"/>
                <a:cs typeface="Gothic" charset="0"/>
              </a:defRPr>
            </a:lvl8pPr>
            <a:lvl9pPr marL="3886200" indent="-228600" eaLnBrk="0" fontAlgn="base" hangingPunct="0">
              <a:spcBef>
                <a:spcPct val="0"/>
              </a:spcBef>
              <a:spcAft>
                <a:spcPct val="0"/>
              </a:spcAft>
              <a:defRPr sz="3400">
                <a:solidFill>
                  <a:schemeClr val="tx1"/>
                </a:solidFill>
                <a:latin typeface="Times New Roman" charset="0"/>
                <a:ea typeface="Gothic" charset="0"/>
                <a:cs typeface="Gothic" charset="0"/>
              </a:defRPr>
            </a:lvl9pPr>
          </a:lstStyle>
          <a:p>
            <a:pPr algn="ctr">
              <a:lnSpc>
                <a:spcPct val="120000"/>
              </a:lnSpc>
              <a:defRPr/>
            </a:pPr>
            <a:endParaRPr lang="de-DE" altLang="de-DE" sz="1700" spc="-20" dirty="0">
              <a:solidFill>
                <a:srgbClr val="000000"/>
              </a:solidFill>
              <a:latin typeface="Tahoma" charset="0"/>
              <a:cs typeface="Tahoma" charset="0"/>
            </a:endParaRPr>
          </a:p>
        </p:txBody>
      </p:sp>
      <p:sp>
        <p:nvSpPr>
          <p:cNvPr id="3076" name="Text Box 4"/>
          <p:cNvSpPr txBox="1">
            <a:spLocks noChangeArrowheads="1"/>
          </p:cNvSpPr>
          <p:nvPr/>
        </p:nvSpPr>
        <p:spPr bwMode="auto">
          <a:xfrm>
            <a:off x="884238" y="3221748"/>
            <a:ext cx="19696112" cy="244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1pPr>
            <a:lvl2pPr marL="742950" indent="-28575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2pPr>
            <a:lvl3pPr marL="11430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3pPr>
            <a:lvl4pPr marL="16002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4pPr>
            <a:lvl5pPr marL="20574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5pPr>
            <a:lvl6pPr marL="25146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6pPr>
            <a:lvl7pPr marL="29718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7pPr>
            <a:lvl8pPr marL="34290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8pPr>
            <a:lvl9pPr marL="38862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9pPr>
          </a:lstStyle>
          <a:p>
            <a:pPr algn="ctr" eaLnBrk="1">
              <a:lnSpc>
                <a:spcPct val="120000"/>
              </a:lnSpc>
              <a:buClr>
                <a:srgbClr val="000000"/>
              </a:buClr>
              <a:buSzPct val="45000"/>
              <a:defRPr/>
            </a:pPr>
            <a:endParaRPr lang="de-DE" altLang="de-DE" sz="7000" b="1" spc="-20" dirty="0">
              <a:solidFill>
                <a:schemeClr val="bg1"/>
              </a:solidFill>
              <a:latin typeface="Tahoma" charset="0"/>
              <a:cs typeface="Tahoma" charset="0"/>
            </a:endParaRPr>
          </a:p>
          <a:p>
            <a:pPr algn="ctr" eaLnBrk="1">
              <a:lnSpc>
                <a:spcPct val="120000"/>
              </a:lnSpc>
              <a:buClr>
                <a:srgbClr val="000000"/>
              </a:buClr>
              <a:buSzPct val="45000"/>
              <a:defRPr/>
            </a:pPr>
            <a:r>
              <a:rPr lang="de-DE" altLang="de-DE" sz="7000" b="1" spc="-20" dirty="0">
                <a:solidFill>
                  <a:schemeClr val="bg1"/>
                </a:solidFill>
                <a:latin typeface="Tahoma" charset="0"/>
                <a:cs typeface="Tahoma" charset="0"/>
              </a:rPr>
              <a:t>Kursplanung im Fitnessstudio</a:t>
            </a:r>
            <a:endParaRPr lang="en-GB" altLang="de-DE" sz="4000" b="1" spc="-20" dirty="0">
              <a:solidFill>
                <a:schemeClr val="bg1"/>
              </a:solidFill>
              <a:latin typeface="Tahoma" charset="0"/>
              <a:cs typeface="Tahoma" charset="0"/>
            </a:endParaRPr>
          </a:p>
        </p:txBody>
      </p:sp>
      <p:sp>
        <p:nvSpPr>
          <p:cNvPr id="3077" name="Text Box 15"/>
          <p:cNvSpPr txBox="1">
            <a:spLocks noChangeArrowheads="1"/>
          </p:cNvSpPr>
          <p:nvPr/>
        </p:nvSpPr>
        <p:spPr bwMode="auto">
          <a:xfrm>
            <a:off x="14382000" y="23011431"/>
            <a:ext cx="5929312"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46113">
              <a:tabLst>
                <a:tab pos="511175" algn="l"/>
                <a:tab pos="1023938" algn="l"/>
                <a:tab pos="1535113" algn="l"/>
                <a:tab pos="2046288" algn="l"/>
                <a:tab pos="2559050" algn="l"/>
                <a:tab pos="3070225" algn="l"/>
                <a:tab pos="3581400" algn="l"/>
                <a:tab pos="4092575" algn="l"/>
              </a:tabLst>
              <a:defRPr sz="3400">
                <a:solidFill>
                  <a:schemeClr val="tx1"/>
                </a:solidFill>
                <a:latin typeface="Times New Roman" charset="0"/>
                <a:ea typeface="Gothic" charset="0"/>
                <a:cs typeface="Gothic" charset="0"/>
              </a:defRPr>
            </a:lvl1pPr>
            <a:lvl2pPr marL="742950" indent="-285750" defTabSz="646113">
              <a:tabLst>
                <a:tab pos="511175" algn="l"/>
                <a:tab pos="1023938" algn="l"/>
                <a:tab pos="1535113" algn="l"/>
                <a:tab pos="2046288" algn="l"/>
                <a:tab pos="2559050" algn="l"/>
                <a:tab pos="3070225" algn="l"/>
                <a:tab pos="3581400" algn="l"/>
                <a:tab pos="4092575" algn="l"/>
              </a:tabLst>
              <a:defRPr sz="3400">
                <a:solidFill>
                  <a:schemeClr val="tx1"/>
                </a:solidFill>
                <a:latin typeface="Times New Roman" charset="0"/>
                <a:ea typeface="Gothic" charset="0"/>
                <a:cs typeface="Gothic" charset="0"/>
              </a:defRPr>
            </a:lvl2pPr>
            <a:lvl3pPr marL="1143000" indent="-228600" defTabSz="646113">
              <a:tabLst>
                <a:tab pos="511175" algn="l"/>
                <a:tab pos="1023938" algn="l"/>
                <a:tab pos="1535113" algn="l"/>
                <a:tab pos="2046288" algn="l"/>
                <a:tab pos="2559050" algn="l"/>
                <a:tab pos="3070225" algn="l"/>
                <a:tab pos="3581400" algn="l"/>
                <a:tab pos="4092575" algn="l"/>
              </a:tabLst>
              <a:defRPr sz="3400">
                <a:solidFill>
                  <a:schemeClr val="tx1"/>
                </a:solidFill>
                <a:latin typeface="Times New Roman" charset="0"/>
                <a:ea typeface="Gothic" charset="0"/>
                <a:cs typeface="Gothic" charset="0"/>
              </a:defRPr>
            </a:lvl3pPr>
            <a:lvl4pPr marL="1600200" indent="-228600" defTabSz="646113">
              <a:tabLst>
                <a:tab pos="511175" algn="l"/>
                <a:tab pos="1023938" algn="l"/>
                <a:tab pos="1535113" algn="l"/>
                <a:tab pos="2046288" algn="l"/>
                <a:tab pos="2559050" algn="l"/>
                <a:tab pos="3070225" algn="l"/>
                <a:tab pos="3581400" algn="l"/>
                <a:tab pos="4092575" algn="l"/>
              </a:tabLst>
              <a:defRPr sz="3400">
                <a:solidFill>
                  <a:schemeClr val="tx1"/>
                </a:solidFill>
                <a:latin typeface="Times New Roman" charset="0"/>
                <a:ea typeface="Gothic" charset="0"/>
                <a:cs typeface="Gothic" charset="0"/>
              </a:defRPr>
            </a:lvl4pPr>
            <a:lvl5pPr marL="2057400" indent="-228600" defTabSz="646113">
              <a:tabLst>
                <a:tab pos="511175" algn="l"/>
                <a:tab pos="1023938" algn="l"/>
                <a:tab pos="1535113" algn="l"/>
                <a:tab pos="2046288" algn="l"/>
                <a:tab pos="2559050" algn="l"/>
                <a:tab pos="3070225" algn="l"/>
                <a:tab pos="3581400" algn="l"/>
                <a:tab pos="4092575" algn="l"/>
              </a:tabLst>
              <a:defRPr sz="3400">
                <a:solidFill>
                  <a:schemeClr val="tx1"/>
                </a:solidFill>
                <a:latin typeface="Times New Roman" charset="0"/>
                <a:ea typeface="Gothic" charset="0"/>
                <a:cs typeface="Gothic" charset="0"/>
              </a:defRPr>
            </a:lvl5pPr>
            <a:lvl6pPr marL="25146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Lst>
              <a:defRPr sz="3400">
                <a:solidFill>
                  <a:schemeClr val="tx1"/>
                </a:solidFill>
                <a:latin typeface="Times New Roman" charset="0"/>
                <a:ea typeface="Gothic" charset="0"/>
                <a:cs typeface="Gothic" charset="0"/>
              </a:defRPr>
            </a:lvl6pPr>
            <a:lvl7pPr marL="29718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Lst>
              <a:defRPr sz="3400">
                <a:solidFill>
                  <a:schemeClr val="tx1"/>
                </a:solidFill>
                <a:latin typeface="Times New Roman" charset="0"/>
                <a:ea typeface="Gothic" charset="0"/>
                <a:cs typeface="Gothic" charset="0"/>
              </a:defRPr>
            </a:lvl7pPr>
            <a:lvl8pPr marL="34290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Lst>
              <a:defRPr sz="3400">
                <a:solidFill>
                  <a:schemeClr val="tx1"/>
                </a:solidFill>
                <a:latin typeface="Times New Roman" charset="0"/>
                <a:ea typeface="Gothic" charset="0"/>
                <a:cs typeface="Gothic" charset="0"/>
              </a:defRPr>
            </a:lvl8pPr>
            <a:lvl9pPr marL="38862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Lst>
              <a:defRPr sz="3400">
                <a:solidFill>
                  <a:schemeClr val="tx1"/>
                </a:solidFill>
                <a:latin typeface="Times New Roman" charset="0"/>
                <a:ea typeface="Gothic" charset="0"/>
                <a:cs typeface="Gothic" charset="0"/>
              </a:defRPr>
            </a:lvl9pPr>
          </a:lstStyle>
          <a:p>
            <a:pPr>
              <a:lnSpc>
                <a:spcPct val="120000"/>
              </a:lnSpc>
              <a:defRPr/>
            </a:pPr>
            <a:r>
              <a:rPr lang="de-DE" altLang="de-DE" sz="2800" spc="-20" dirty="0">
                <a:latin typeface="Tahoma" charset="0"/>
                <a:cs typeface="Tahoma" charset="0"/>
              </a:rPr>
              <a:t>Literatur und Quellen</a:t>
            </a:r>
          </a:p>
          <a:p>
            <a:pPr algn="just">
              <a:lnSpc>
                <a:spcPct val="120000"/>
              </a:lnSpc>
              <a:defRPr/>
            </a:pPr>
            <a:endParaRPr lang="de-DE" altLang="de-DE" sz="100" spc="-20" dirty="0">
              <a:latin typeface="Tahoma" charset="0"/>
              <a:cs typeface="Tahoma" charset="0"/>
            </a:endParaRPr>
          </a:p>
          <a:p>
            <a:pPr>
              <a:lnSpc>
                <a:spcPct val="120000"/>
              </a:lnSpc>
              <a:spcAft>
                <a:spcPts val="1200"/>
              </a:spcAft>
              <a:tabLst>
                <a:tab pos="457200" algn="l"/>
                <a:tab pos="1023938" algn="l"/>
                <a:tab pos="1535113" algn="l"/>
                <a:tab pos="2046288" algn="l"/>
                <a:tab pos="2559050" algn="l"/>
                <a:tab pos="3070225" algn="l"/>
                <a:tab pos="3581400" algn="l"/>
                <a:tab pos="4092575" algn="l"/>
              </a:tabLst>
              <a:defRPr/>
            </a:pPr>
            <a:r>
              <a:rPr lang="de-DE" altLang="de-DE" sz="1800" spc="-20" dirty="0">
                <a:latin typeface="Tahoma" charset="0"/>
                <a:cs typeface="Tahoma" charset="0"/>
              </a:rPr>
              <a:t>[1]  Dokumentenmanagementsysteme an deutschen Hoch-	schulen 2015 (Tobias Rieke; 2015)</a:t>
            </a:r>
          </a:p>
          <a:p>
            <a:pPr algn="just">
              <a:lnSpc>
                <a:spcPct val="120000"/>
              </a:lnSpc>
              <a:spcAft>
                <a:spcPts val="1200"/>
              </a:spcAft>
              <a:tabLst>
                <a:tab pos="457200" algn="l"/>
                <a:tab pos="1085850" algn="l"/>
                <a:tab pos="1535113" algn="l"/>
                <a:tab pos="2046288" algn="l"/>
                <a:tab pos="2559050" algn="l"/>
                <a:tab pos="3070225" algn="l"/>
                <a:tab pos="3581400" algn="l"/>
                <a:tab pos="4092575" algn="l"/>
              </a:tabLst>
              <a:defRPr/>
            </a:pPr>
            <a:r>
              <a:rPr lang="de-DE" altLang="de-DE" sz="1800" spc="-20" dirty="0">
                <a:latin typeface="Tahoma" charset="0"/>
                <a:cs typeface="Tahoma" charset="0"/>
              </a:rPr>
              <a:t>[2]  https://wiki.fernuni-hagen.de/index.php/NPA</a:t>
            </a:r>
          </a:p>
          <a:p>
            <a:pPr algn="just">
              <a:lnSpc>
                <a:spcPct val="120000"/>
              </a:lnSpc>
              <a:spcAft>
                <a:spcPts val="1200"/>
              </a:spcAft>
              <a:buClr>
                <a:srgbClr val="CC0A2F"/>
              </a:buClr>
              <a:tabLst>
                <a:tab pos="446088" algn="l"/>
                <a:tab pos="1023938" algn="l"/>
                <a:tab pos="1535113" algn="l"/>
                <a:tab pos="2046288" algn="l"/>
                <a:tab pos="2559050" algn="l"/>
                <a:tab pos="3070225" algn="l"/>
                <a:tab pos="3581400" algn="l"/>
                <a:tab pos="4092575" algn="l"/>
              </a:tabLst>
              <a:defRPr/>
            </a:pPr>
            <a:r>
              <a:rPr lang="de-DE" altLang="de-DE" sz="1800" spc="-20" dirty="0">
                <a:latin typeface="Tahoma" charset="0"/>
                <a:cs typeface="Tahoma" charset="0"/>
              </a:rPr>
              <a:t>[3]	https://www.th-brandenburg.de/formulare_ 	 	 	verwaltung.html</a:t>
            </a:r>
          </a:p>
          <a:p>
            <a:pPr algn="just">
              <a:lnSpc>
                <a:spcPct val="120000"/>
              </a:lnSpc>
              <a:defRPr/>
            </a:pPr>
            <a:endParaRPr lang="en-GB" altLang="de-DE" sz="1800" spc="-20" dirty="0">
              <a:latin typeface="Tahoma" charset="0"/>
              <a:cs typeface="Tahoma" charset="0"/>
            </a:endParaRPr>
          </a:p>
          <a:p>
            <a:pPr algn="just">
              <a:lnSpc>
                <a:spcPct val="120000"/>
              </a:lnSpc>
              <a:defRPr/>
            </a:pPr>
            <a:endParaRPr lang="en-GB" altLang="de-DE" sz="3000" spc="-20" dirty="0">
              <a:latin typeface="Tahoma" charset="0"/>
              <a:cs typeface="Tahoma" charset="0"/>
            </a:endParaRPr>
          </a:p>
        </p:txBody>
      </p:sp>
      <p:sp>
        <p:nvSpPr>
          <p:cNvPr id="3078" name="Text Box 24"/>
          <p:cNvSpPr txBox="1">
            <a:spLocks noChangeArrowheads="1"/>
          </p:cNvSpPr>
          <p:nvPr/>
        </p:nvSpPr>
        <p:spPr bwMode="auto">
          <a:xfrm>
            <a:off x="884238" y="26650950"/>
            <a:ext cx="196183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1pPr>
            <a:lvl2pPr marL="742950" indent="-28575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2pPr>
            <a:lvl3pPr marL="11430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3pPr>
            <a:lvl4pPr marL="16002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4pPr>
            <a:lvl5pPr marL="20574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5pPr>
            <a:lvl6pPr marL="25146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6pPr>
            <a:lvl7pPr marL="29718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7pPr>
            <a:lvl8pPr marL="34290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8pPr>
            <a:lvl9pPr marL="38862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9pPr>
          </a:lstStyle>
          <a:p>
            <a:pPr algn="ctr">
              <a:lnSpc>
                <a:spcPct val="120000"/>
              </a:lnSpc>
              <a:defRPr/>
            </a:pPr>
            <a:r>
              <a:rPr lang="en-GB" altLang="de-DE" sz="2400" spc="-20" dirty="0">
                <a:solidFill>
                  <a:srgbClr val="000000"/>
                </a:solidFill>
                <a:latin typeface="Tahoma" charset="0"/>
                <a:cs typeface="Tahoma" charset="0"/>
              </a:rPr>
              <a:t>Dieses Poster ist im Rahmen der Lehrveranstaltung </a:t>
            </a:r>
            <a:r>
              <a:rPr lang="en-GB" altLang="de-DE" sz="2400" i="1" spc="-20" dirty="0">
                <a:solidFill>
                  <a:srgbClr val="000000"/>
                </a:solidFill>
                <a:latin typeface="Tahoma" charset="0"/>
                <a:cs typeface="Tahoma" charset="0"/>
              </a:rPr>
              <a:t>Projektstudium – Wissenschaftliches </a:t>
            </a:r>
            <a:r>
              <a:rPr lang="en-GB" altLang="de-DE" sz="2400" i="1" spc="-20" dirty="0" err="1">
                <a:solidFill>
                  <a:srgbClr val="000000"/>
                </a:solidFill>
                <a:latin typeface="Tahoma" charset="0"/>
                <a:cs typeface="Tahoma" charset="0"/>
              </a:rPr>
              <a:t>Arbeiten</a:t>
            </a:r>
            <a:r>
              <a:rPr lang="en-GB" altLang="de-DE" sz="2400" spc="-20" dirty="0">
                <a:solidFill>
                  <a:srgbClr val="000000"/>
                </a:solidFill>
                <a:latin typeface="Tahoma" charset="0"/>
                <a:cs typeface="Tahoma" charset="0"/>
              </a:rPr>
              <a:t>  </a:t>
            </a:r>
            <a:r>
              <a:rPr lang="en-GB" altLang="de-DE" sz="2400" spc="-20" dirty="0" err="1">
                <a:solidFill>
                  <a:srgbClr val="000000"/>
                </a:solidFill>
                <a:latin typeface="Tahoma" charset="0"/>
                <a:cs typeface="Tahoma" charset="0"/>
              </a:rPr>
              <a:t>im</a:t>
            </a:r>
            <a:r>
              <a:rPr lang="en-GB" altLang="de-DE" sz="2400" spc="-20" dirty="0">
                <a:solidFill>
                  <a:srgbClr val="000000"/>
                </a:solidFill>
                <a:latin typeface="Tahoma" charset="0"/>
                <a:cs typeface="Tahoma" charset="0"/>
              </a:rPr>
              <a:t> Wintersemester 2016/2017 entstanden</a:t>
            </a:r>
            <a:r>
              <a:rPr lang="en-GB" altLang="de-DE" sz="2400" i="1" spc="-20" dirty="0">
                <a:solidFill>
                  <a:srgbClr val="000000"/>
                </a:solidFill>
                <a:latin typeface="Tahoma" charset="0"/>
                <a:cs typeface="Tahoma" charset="0"/>
              </a:rPr>
              <a:t>.</a:t>
            </a:r>
            <a:endParaRPr lang="en-GB" altLang="de-DE" sz="2400" i="1" spc="-20" dirty="0">
              <a:latin typeface="Tahoma" charset="0"/>
              <a:cs typeface="Tahoma" charset="0"/>
            </a:endParaRPr>
          </a:p>
        </p:txBody>
      </p:sp>
      <p:sp>
        <p:nvSpPr>
          <p:cNvPr id="3079" name="Rectangle 27"/>
          <p:cNvSpPr>
            <a:spLocks noChangeArrowheads="1"/>
          </p:cNvSpPr>
          <p:nvPr/>
        </p:nvSpPr>
        <p:spPr bwMode="auto">
          <a:xfrm>
            <a:off x="109538" y="21923375"/>
            <a:ext cx="1841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6" tIns="45723" rIns="91446" bIns="45723">
            <a:spAutoFit/>
          </a:bodyPr>
          <a:lstStyle>
            <a:lvl1pPr defTabSz="646113">
              <a:defRPr sz="3400">
                <a:solidFill>
                  <a:schemeClr val="tx1"/>
                </a:solidFill>
                <a:latin typeface="Times New Roman" charset="0"/>
                <a:ea typeface="Gothic" charset="0"/>
                <a:cs typeface="Gothic" charset="0"/>
              </a:defRPr>
            </a:lvl1pPr>
            <a:lvl2pPr marL="742950" indent="-285750" defTabSz="646113">
              <a:defRPr sz="3400">
                <a:solidFill>
                  <a:schemeClr val="tx1"/>
                </a:solidFill>
                <a:latin typeface="Times New Roman" charset="0"/>
                <a:ea typeface="Gothic" charset="0"/>
                <a:cs typeface="Gothic" charset="0"/>
              </a:defRPr>
            </a:lvl2pPr>
            <a:lvl3pPr marL="1143000" indent="-228600" defTabSz="646113">
              <a:defRPr sz="3400">
                <a:solidFill>
                  <a:schemeClr val="tx1"/>
                </a:solidFill>
                <a:latin typeface="Times New Roman" charset="0"/>
                <a:ea typeface="Gothic" charset="0"/>
                <a:cs typeface="Gothic" charset="0"/>
              </a:defRPr>
            </a:lvl3pPr>
            <a:lvl4pPr marL="1600200" indent="-228600" defTabSz="646113">
              <a:defRPr sz="3400">
                <a:solidFill>
                  <a:schemeClr val="tx1"/>
                </a:solidFill>
                <a:latin typeface="Times New Roman" charset="0"/>
                <a:ea typeface="Gothic" charset="0"/>
                <a:cs typeface="Gothic" charset="0"/>
              </a:defRPr>
            </a:lvl4pPr>
            <a:lvl5pPr marL="2057400" indent="-228600" defTabSz="646113">
              <a:defRPr sz="3400">
                <a:solidFill>
                  <a:schemeClr val="tx1"/>
                </a:solidFill>
                <a:latin typeface="Times New Roman" charset="0"/>
                <a:ea typeface="Gothic" charset="0"/>
                <a:cs typeface="Gothic" charset="0"/>
              </a:defRPr>
            </a:lvl5pPr>
            <a:lvl6pPr marL="2514600" indent="-228600" defTabSz="646113" eaLnBrk="0" fontAlgn="base" hangingPunct="0">
              <a:spcBef>
                <a:spcPct val="0"/>
              </a:spcBef>
              <a:spcAft>
                <a:spcPct val="0"/>
              </a:spcAft>
              <a:defRPr sz="3400">
                <a:solidFill>
                  <a:schemeClr val="tx1"/>
                </a:solidFill>
                <a:latin typeface="Times New Roman" charset="0"/>
                <a:ea typeface="Gothic" charset="0"/>
                <a:cs typeface="Gothic" charset="0"/>
              </a:defRPr>
            </a:lvl6pPr>
            <a:lvl7pPr marL="2971800" indent="-228600" defTabSz="646113" eaLnBrk="0" fontAlgn="base" hangingPunct="0">
              <a:spcBef>
                <a:spcPct val="0"/>
              </a:spcBef>
              <a:spcAft>
                <a:spcPct val="0"/>
              </a:spcAft>
              <a:defRPr sz="3400">
                <a:solidFill>
                  <a:schemeClr val="tx1"/>
                </a:solidFill>
                <a:latin typeface="Times New Roman" charset="0"/>
                <a:ea typeface="Gothic" charset="0"/>
                <a:cs typeface="Gothic" charset="0"/>
              </a:defRPr>
            </a:lvl7pPr>
            <a:lvl8pPr marL="3429000" indent="-228600" defTabSz="646113" eaLnBrk="0" fontAlgn="base" hangingPunct="0">
              <a:spcBef>
                <a:spcPct val="0"/>
              </a:spcBef>
              <a:spcAft>
                <a:spcPct val="0"/>
              </a:spcAft>
              <a:defRPr sz="3400">
                <a:solidFill>
                  <a:schemeClr val="tx1"/>
                </a:solidFill>
                <a:latin typeface="Times New Roman" charset="0"/>
                <a:ea typeface="Gothic" charset="0"/>
                <a:cs typeface="Gothic" charset="0"/>
              </a:defRPr>
            </a:lvl8pPr>
            <a:lvl9pPr marL="3886200" indent="-228600" defTabSz="646113" eaLnBrk="0" fontAlgn="base" hangingPunct="0">
              <a:spcBef>
                <a:spcPct val="0"/>
              </a:spcBef>
              <a:spcAft>
                <a:spcPct val="0"/>
              </a:spcAft>
              <a:defRPr sz="3400">
                <a:solidFill>
                  <a:schemeClr val="tx1"/>
                </a:solidFill>
                <a:latin typeface="Times New Roman" charset="0"/>
                <a:ea typeface="Gothic" charset="0"/>
                <a:cs typeface="Gothic" charset="0"/>
              </a:defRPr>
            </a:lvl9pPr>
          </a:lstStyle>
          <a:p>
            <a:pPr>
              <a:lnSpc>
                <a:spcPct val="120000"/>
              </a:lnSpc>
              <a:defRPr/>
            </a:pPr>
            <a:endParaRPr lang="de-DE" altLang="de-DE" sz="2500" spc="-20" dirty="0">
              <a:latin typeface="Tahoma" charset="0"/>
              <a:cs typeface="Tahoma" charset="0"/>
            </a:endParaRPr>
          </a:p>
        </p:txBody>
      </p:sp>
      <p:sp>
        <p:nvSpPr>
          <p:cNvPr id="3081" name="Textfeld 3"/>
          <p:cNvSpPr txBox="1">
            <a:spLocks noChangeArrowheads="1"/>
          </p:cNvSpPr>
          <p:nvPr/>
        </p:nvSpPr>
        <p:spPr bwMode="auto">
          <a:xfrm>
            <a:off x="2195513" y="5672138"/>
            <a:ext cx="17814925" cy="537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de-DE" altLang="de-DE" sz="2700" spc="-20" dirty="0">
                <a:solidFill>
                  <a:schemeClr val="bg1"/>
                </a:solidFill>
                <a:latin typeface="Tahoma" charset="0"/>
                <a:cs typeface="Tahoma" charset="0"/>
              </a:rPr>
              <a:t>Cristian </a:t>
            </a:r>
            <a:r>
              <a:rPr lang="de-DE" altLang="de-DE" sz="2700" spc="-20" dirty="0" err="1">
                <a:solidFill>
                  <a:schemeClr val="bg1"/>
                </a:solidFill>
                <a:latin typeface="Tahoma" charset="0"/>
                <a:cs typeface="Tahoma" charset="0"/>
              </a:rPr>
              <a:t>Cananau</a:t>
            </a:r>
            <a:r>
              <a:rPr lang="de-DE" altLang="de-DE" sz="2700" spc="-20" dirty="0">
                <a:solidFill>
                  <a:schemeClr val="bg1"/>
                </a:solidFill>
                <a:latin typeface="Tahoma" charset="0"/>
                <a:cs typeface="Tahoma" charset="0"/>
              </a:rPr>
              <a:t>, Dennis Schulz, Juri </a:t>
            </a:r>
            <a:r>
              <a:rPr lang="de-DE" altLang="de-DE" sz="2700" spc="-20" dirty="0" err="1">
                <a:solidFill>
                  <a:schemeClr val="bg1"/>
                </a:solidFill>
                <a:latin typeface="Tahoma" charset="0"/>
                <a:cs typeface="Tahoma" charset="0"/>
              </a:rPr>
              <a:t>Shyshlin</a:t>
            </a:r>
            <a:r>
              <a:rPr lang="de-DE" altLang="de-DE" sz="2700" spc="-20" dirty="0">
                <a:solidFill>
                  <a:schemeClr val="bg1"/>
                </a:solidFill>
                <a:latin typeface="Tahoma" charset="0"/>
                <a:cs typeface="Tahoma" charset="0"/>
              </a:rPr>
              <a:t> &amp; Jennifer Ferle</a:t>
            </a:r>
          </a:p>
        </p:txBody>
      </p:sp>
      <p:cxnSp>
        <p:nvCxnSpPr>
          <p:cNvPr id="3080" name="Gerader Verbinder 5"/>
          <p:cNvCxnSpPr>
            <a:cxnSpLocks noChangeShapeType="1"/>
          </p:cNvCxnSpPr>
          <p:nvPr/>
        </p:nvCxnSpPr>
        <p:spPr bwMode="auto">
          <a:xfrm>
            <a:off x="1101725" y="26589038"/>
            <a:ext cx="19188113" cy="0"/>
          </a:xfrm>
          <a:prstGeom prst="line">
            <a:avLst/>
          </a:prstGeom>
          <a:noFill/>
          <a:ln w="6350" algn="ctr">
            <a:solidFill>
              <a:srgbClr val="F18400"/>
            </a:solidFill>
            <a:round/>
            <a:headEnd/>
            <a:tailEnd/>
          </a:ln>
          <a:extLst>
            <a:ext uri="{909E8E84-426E-40DD-AFC4-6F175D3DCCD1}">
              <a14:hiddenFill xmlns:a14="http://schemas.microsoft.com/office/drawing/2010/main">
                <a:noFill/>
              </a14:hiddenFill>
            </a:ext>
          </a:extLst>
        </p:spPr>
      </p:cxnSp>
      <p:sp>
        <p:nvSpPr>
          <p:cNvPr id="3083" name="Textfeld 6"/>
          <p:cNvSpPr txBox="1">
            <a:spLocks noChangeArrowheads="1"/>
          </p:cNvSpPr>
          <p:nvPr/>
        </p:nvSpPr>
        <p:spPr bwMode="auto">
          <a:xfrm>
            <a:off x="1135063" y="27309763"/>
            <a:ext cx="5929312"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GB"/>
            </a:defPPr>
            <a:lvl1pPr algn="just">
              <a:lnSpc>
                <a:spcPts val="2600"/>
              </a:lnSpc>
              <a:spcAft>
                <a:spcPts val="1200"/>
              </a:spcAft>
              <a:defRPr sz="2100">
                <a:latin typeface="Tahoma" charset="0"/>
                <a:cs typeface="Tahoma" charset="0"/>
              </a:defRPr>
            </a:lvl1pPr>
          </a:lstStyle>
          <a:p>
            <a:pPr>
              <a:lnSpc>
                <a:spcPct val="120000"/>
              </a:lnSpc>
              <a:defRPr/>
            </a:pPr>
            <a:r>
              <a:rPr lang="de-DE" altLang="de-DE" spc="-20" dirty="0"/>
              <a:t>Ihr Kontakt: </a:t>
            </a:r>
          </a:p>
          <a:p>
            <a:pPr>
              <a:lnSpc>
                <a:spcPct val="120000"/>
              </a:lnSpc>
              <a:spcAft>
                <a:spcPts val="0"/>
              </a:spcAft>
              <a:defRPr/>
            </a:pPr>
            <a:r>
              <a:rPr lang="de-DE" altLang="de-DE" spc="-20" dirty="0"/>
              <a:t>Prof. Dr. Jochen Scheeg</a:t>
            </a:r>
          </a:p>
          <a:p>
            <a:pPr>
              <a:lnSpc>
                <a:spcPct val="120000"/>
              </a:lnSpc>
              <a:spcAft>
                <a:spcPts val="0"/>
              </a:spcAft>
              <a:defRPr/>
            </a:pPr>
            <a:r>
              <a:rPr lang="de-DE" altLang="de-DE" spc="-20" dirty="0"/>
              <a:t>TH Brandenburg, Postfach 2132</a:t>
            </a:r>
          </a:p>
          <a:p>
            <a:pPr>
              <a:lnSpc>
                <a:spcPct val="120000"/>
              </a:lnSpc>
              <a:spcAft>
                <a:spcPts val="0"/>
              </a:spcAft>
              <a:defRPr/>
            </a:pPr>
            <a:r>
              <a:rPr lang="de-DE" altLang="de-DE" spc="-20" dirty="0"/>
              <a:t>14737 Brandenburg an der Havel</a:t>
            </a:r>
          </a:p>
          <a:p>
            <a:pPr>
              <a:lnSpc>
                <a:spcPct val="120000"/>
              </a:lnSpc>
              <a:spcAft>
                <a:spcPts val="0"/>
              </a:spcAft>
              <a:defRPr/>
            </a:pPr>
            <a:r>
              <a:rPr lang="de-DE" altLang="de-DE" spc="-20" dirty="0"/>
              <a:t>E-Mail: scheeg@th-brandenburg.de</a:t>
            </a:r>
          </a:p>
        </p:txBody>
      </p:sp>
      <p:sp>
        <p:nvSpPr>
          <p:cNvPr id="3084" name="Textfeld 7"/>
          <p:cNvSpPr txBox="1">
            <a:spLocks noChangeArrowheads="1"/>
          </p:cNvSpPr>
          <p:nvPr/>
        </p:nvSpPr>
        <p:spPr bwMode="auto">
          <a:xfrm>
            <a:off x="14293850" y="27309763"/>
            <a:ext cx="5929313"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spcAft>
                <a:spcPts val="1200"/>
              </a:spcAft>
              <a:defRPr/>
            </a:pPr>
            <a:r>
              <a:rPr lang="de-DE" altLang="de-DE" sz="2100" spc="-20" dirty="0">
                <a:latin typeface="Tahoma" charset="0"/>
                <a:cs typeface="Tahoma" charset="0"/>
              </a:rPr>
              <a:t>Danksagungen:</a:t>
            </a:r>
          </a:p>
          <a:p>
            <a:pPr algn="just">
              <a:lnSpc>
                <a:spcPct val="120000"/>
              </a:lnSpc>
              <a:spcAft>
                <a:spcPts val="600"/>
              </a:spcAft>
              <a:defRPr/>
            </a:pPr>
            <a:r>
              <a:rPr lang="de-DE" altLang="de-DE" sz="2100" spc="-20" dirty="0">
                <a:latin typeface="Tahoma" charset="0"/>
                <a:cs typeface="Tahoma" charset="0"/>
              </a:rPr>
              <a:t>Wir bedanken uns bei unserer Auftraggeberin Frau Prof. Dr. Vera G. Meister sowie unseren Be-treuern Wadim Reisch und Marcel Cikus für ihre Unterstützung und aufschlussreichen Hinweise.</a:t>
            </a:r>
          </a:p>
        </p:txBody>
      </p:sp>
      <p:sp>
        <p:nvSpPr>
          <p:cNvPr id="3091" name="Textfeld 6"/>
          <p:cNvSpPr txBox="1">
            <a:spLocks noChangeArrowheads="1"/>
          </p:cNvSpPr>
          <p:nvPr/>
        </p:nvSpPr>
        <p:spPr bwMode="auto">
          <a:xfrm>
            <a:off x="1077913" y="7740650"/>
            <a:ext cx="5929312" cy="393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tabLst>
                <a:tab pos="542925" algn="l"/>
              </a:tabLst>
              <a:defRPr/>
            </a:pPr>
            <a:r>
              <a:rPr lang="de-DE" altLang="de-DE" sz="2800" spc="-20" dirty="0">
                <a:solidFill>
                  <a:srgbClr val="000000"/>
                </a:solidFill>
                <a:latin typeface="Tahoma" charset="0"/>
                <a:cs typeface="Tahoma" charset="0"/>
              </a:rPr>
              <a:t>1	Motivation</a:t>
            </a:r>
            <a:endParaRPr lang="de-DE" altLang="de-DE" sz="100" spc="-20" dirty="0">
              <a:solidFill>
                <a:srgbClr val="000000"/>
              </a:solidFill>
              <a:latin typeface="Tahoma" charset="0"/>
              <a:cs typeface="Tahoma" charset="0"/>
            </a:endParaRP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Die Kursfindung in Fitnessstudios zieht für eine differenzierte Suche, bei denen ein potenzieller Teilnehmer genaue Vorstellungen hat, inwiefern er einen Kurs Wann, Wo und bei welchem Kursleiter, viel Zeit mit sich. Das Angebot der Kurse wird in fixen Tabellen dargestellt. Im Sinne der Digitalisierung und zur Vereinfachung für die Kunden soll die Suche nach spezifischen Kursen ermöglicht werden. </a:t>
            </a: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Dieses Poster stellt ein Wissensgraph-basiertes Konzept</a:t>
            </a:r>
          </a:p>
          <a:p>
            <a:pPr algn="just">
              <a:lnSpc>
                <a:spcPct val="120000"/>
              </a:lnSpc>
              <a:defRPr/>
            </a:pPr>
            <a:r>
              <a:rPr lang="de-DE" altLang="de-DE" sz="1800" spc="-20" dirty="0">
                <a:solidFill>
                  <a:srgbClr val="000000"/>
                </a:solidFill>
                <a:latin typeface="Tahoma" charset="0"/>
                <a:cs typeface="Tahoma" charset="0"/>
              </a:rPr>
              <a:t>für digitale Sportkursplanung. </a:t>
            </a:r>
          </a:p>
        </p:txBody>
      </p:sp>
      <p:sp>
        <p:nvSpPr>
          <p:cNvPr id="3092" name="Textfeld 7"/>
          <p:cNvSpPr txBox="1">
            <a:spLocks noChangeArrowheads="1"/>
          </p:cNvSpPr>
          <p:nvPr/>
        </p:nvSpPr>
        <p:spPr bwMode="auto">
          <a:xfrm>
            <a:off x="1101725" y="11674472"/>
            <a:ext cx="5929312" cy="5814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14350" indent="-514350">
              <a:lnSpc>
                <a:spcPct val="120000"/>
              </a:lnSpc>
              <a:buAutoNum type="arabicPlain" startAt="2"/>
              <a:tabLst>
                <a:tab pos="542925" algn="l"/>
              </a:tabLst>
              <a:defRPr/>
            </a:pPr>
            <a:r>
              <a:rPr lang="de-DE" altLang="de-DE" sz="2800" spc="-20" dirty="0">
                <a:solidFill>
                  <a:srgbClr val="000000"/>
                </a:solidFill>
                <a:latin typeface="Tahoma" charset="0"/>
                <a:cs typeface="Tahoma" charset="0"/>
              </a:rPr>
              <a:t>Wissensgraph</a:t>
            </a:r>
          </a:p>
          <a:p>
            <a:pPr algn="just">
              <a:lnSpc>
                <a:spcPct val="120000"/>
              </a:lnSpc>
              <a:tabLst>
                <a:tab pos="542925" algn="l"/>
              </a:tabLst>
              <a:defRPr/>
            </a:pPr>
            <a:r>
              <a:rPr lang="de-DE" altLang="de-DE" sz="1800" spc="-20" dirty="0">
                <a:solidFill>
                  <a:srgbClr val="000000"/>
                </a:solidFill>
                <a:latin typeface="Tahoma" charset="0"/>
                <a:cs typeface="Tahoma" charset="0"/>
              </a:rPr>
              <a:t>Der Wissensgraph, eine spezielle Form einer Wissensdatenbank, dient zur flexiblen Vernetzung zwischen Knoten (Entitäten) und Kanten (Relationen). Die prototypische Entwicklung basiert auf dem in Abb. 1 dargestellten Wissensschema. Als Datenbasis für werden Beispieldaten für ein spezifisches Fitnessstudio in Brandenburg. Abgegrenzt wird die Wissensdomäne von anderen Angeboten, die im Fitnessstudio zu finden sind, beispielsweise Service, Verkauf und Beratung. </a:t>
            </a:r>
          </a:p>
          <a:p>
            <a:pPr algn="just">
              <a:lnSpc>
                <a:spcPct val="120000"/>
              </a:lnSpc>
              <a:tabLst>
                <a:tab pos="542925" algn="l"/>
              </a:tabLst>
              <a:defRPr/>
            </a:pPr>
            <a:r>
              <a:rPr lang="de-DE" altLang="de-DE" sz="1800" spc="-20" dirty="0">
                <a:solidFill>
                  <a:srgbClr val="000000"/>
                </a:solidFill>
                <a:latin typeface="Tahoma" charset="0"/>
                <a:cs typeface="Tahoma" charset="0"/>
              </a:rPr>
              <a:t>Die zentralen Konzepte sind </a:t>
            </a:r>
            <a:r>
              <a:rPr lang="de-DE" altLang="de-DE" sz="1800" i="1" spc="-20" dirty="0" err="1">
                <a:solidFill>
                  <a:srgbClr val="000000"/>
                </a:solidFill>
                <a:latin typeface="Tahoma" charset="0"/>
                <a:cs typeface="Tahoma" charset="0"/>
              </a:rPr>
              <a:t>SportsEvent</a:t>
            </a:r>
            <a:r>
              <a:rPr lang="de-DE" altLang="de-DE" sz="1800" i="1" spc="-20" dirty="0">
                <a:solidFill>
                  <a:srgbClr val="000000"/>
                </a:solidFill>
                <a:latin typeface="Tahoma" charset="0"/>
                <a:cs typeface="Tahoma" charset="0"/>
              </a:rPr>
              <a:t>,</a:t>
            </a:r>
            <a:r>
              <a:rPr lang="de-DE" altLang="de-DE" sz="1800" spc="-20" dirty="0">
                <a:solidFill>
                  <a:srgbClr val="000000"/>
                </a:solidFill>
                <a:latin typeface="Tahoma" charset="0"/>
                <a:cs typeface="Tahoma" charset="0"/>
              </a:rPr>
              <a:t> sowie die damit verbundenen Klassen. In Abb. 1 stammen die roten Knoten aus dem Vokabular schema.org und die blauen Knoten (Trainer und Expertise) werden nach unserem Kontext neu angelegt. </a:t>
            </a:r>
            <a:endParaRPr lang="de-DE" altLang="de-DE" sz="2800" spc="-20" dirty="0">
              <a:solidFill>
                <a:srgbClr val="000000"/>
              </a:solidFill>
              <a:latin typeface="Tahoma" charset="0"/>
              <a:cs typeface="Tahoma" charset="0"/>
            </a:endParaRPr>
          </a:p>
          <a:p>
            <a:pPr>
              <a:lnSpc>
                <a:spcPct val="120000"/>
              </a:lnSpc>
              <a:tabLst>
                <a:tab pos="542925" algn="l"/>
              </a:tabLst>
              <a:defRPr/>
            </a:pPr>
            <a:r>
              <a:rPr lang="de-DE" altLang="de-DE" sz="2800" spc="-20" dirty="0">
                <a:solidFill>
                  <a:srgbClr val="000000"/>
                </a:solidFill>
                <a:latin typeface="Tahoma" charset="0"/>
                <a:cs typeface="Tahoma" charset="0"/>
              </a:rPr>
              <a:t> </a:t>
            </a: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endParaRPr lang="de-DE" altLang="de-DE" sz="100" spc="-20" dirty="0">
              <a:solidFill>
                <a:srgbClr val="000000"/>
              </a:solidFill>
              <a:latin typeface="Tahoma" charset="0"/>
              <a:cs typeface="Tahoma" charset="0"/>
            </a:endParaRPr>
          </a:p>
        </p:txBody>
      </p:sp>
      <p:sp>
        <p:nvSpPr>
          <p:cNvPr id="12" name="Textfeld 11"/>
          <p:cNvSpPr txBox="1"/>
          <p:nvPr/>
        </p:nvSpPr>
        <p:spPr>
          <a:xfrm>
            <a:off x="7650163" y="16203613"/>
            <a:ext cx="5927725" cy="10304462"/>
          </a:xfrm>
          <a:prstGeom prst="rect">
            <a:avLst/>
          </a:prstGeom>
          <a:noFill/>
        </p:spPr>
        <p:txBody>
          <a:bodyPr>
            <a:spAutoFit/>
          </a:bodyPr>
          <a:lstStyle/>
          <a:p>
            <a:pPr>
              <a:lnSpc>
                <a:spcPct val="120000"/>
              </a:lnSpc>
              <a:defRPr/>
            </a:pPr>
            <a:r>
              <a:rPr lang="en-GB" altLang="de-DE" sz="2800" spc="-20" dirty="0">
                <a:solidFill>
                  <a:srgbClr val="000000"/>
                </a:solidFill>
                <a:latin typeface="Tahoma" panose="020B0604030504040204" pitchFamily="34" charset="0"/>
                <a:cs typeface="Tahoma" panose="020B0604030504040204" pitchFamily="34" charset="0"/>
              </a:rPr>
              <a:t>6   Klassifizierung und Digitalisierung</a:t>
            </a:r>
          </a:p>
          <a:p>
            <a:pPr algn="just">
              <a:lnSpc>
                <a:spcPct val="120000"/>
              </a:lnSpc>
              <a:defRPr/>
            </a:pPr>
            <a:endParaRPr lang="en-GB" altLang="de-DE" sz="100" spc="-20" dirty="0">
              <a:solidFill>
                <a:srgbClr val="000000"/>
              </a:solidFill>
              <a:latin typeface="Tahoma" panose="020B0604030504040204" pitchFamily="34" charset="0"/>
              <a:cs typeface="Tahoma" panose="020B0604030504040204" pitchFamily="34" charset="0"/>
            </a:endParaRPr>
          </a:p>
          <a:p>
            <a:pPr algn="just">
              <a:lnSpc>
                <a:spcPct val="120000"/>
              </a:lnSpc>
              <a:defRPr/>
            </a:pPr>
            <a:endParaRPr lang="en-GB" altLang="de-DE" sz="100" spc="-20" dirty="0">
              <a:solidFill>
                <a:srgbClr val="000000"/>
              </a:solidFill>
              <a:latin typeface="Tahoma" panose="020B0604030504040204" pitchFamily="34" charset="0"/>
              <a:cs typeface="Tahoma" panose="020B0604030504040204" pitchFamily="34" charset="0"/>
            </a:endParaRPr>
          </a:p>
          <a:p>
            <a:pPr algn="just">
              <a:lnSpc>
                <a:spcPct val="120000"/>
              </a:lnSpc>
              <a:defRPr/>
            </a:pPr>
            <a:r>
              <a:rPr lang="de-DE" altLang="de-DE" sz="1800" spc="-20" dirty="0">
                <a:solidFill>
                  <a:srgbClr val="000000"/>
                </a:solidFill>
                <a:latin typeface="Tahoma" panose="020B0604030504040204" pitchFamily="34" charset="0"/>
                <a:cs typeface="Tahoma" panose="020B0604030504040204" pitchFamily="34" charset="0"/>
              </a:rPr>
              <a:t>Es gibt verschiedene Ansätze zur Klassifizierung der Formulare an der THB. Nachdem mehrere Ideen verworfen wurden, entschied die Projektgruppe,</a:t>
            </a:r>
            <a:r>
              <a:rPr lang="de-DE" altLang="de-DE" sz="800" spc="-20" dirty="0">
                <a:solidFill>
                  <a:srgbClr val="000000"/>
                </a:solidFill>
                <a:latin typeface="Tahoma" panose="020B0604030504040204" pitchFamily="34" charset="0"/>
                <a:cs typeface="Tahoma" panose="020B0604030504040204" pitchFamily="34" charset="0"/>
              </a:rPr>
              <a:t> </a:t>
            </a:r>
            <a:r>
              <a:rPr lang="de-DE" altLang="de-DE" sz="1800" spc="-20" dirty="0">
                <a:solidFill>
                  <a:srgbClr val="000000"/>
                </a:solidFill>
                <a:latin typeface="Tahoma" panose="020B0604030504040204" pitchFamily="34" charset="0"/>
                <a:cs typeface="Tahoma" panose="020B0604030504040204" pitchFamily="34" charset="0"/>
              </a:rPr>
              <a:t>die Formulare nach Organisationseinheiten der THB (Haushalt, Organisation, Personal, Beschaffung) zu klassifizieren. Dies ist sinnvoll, weil man so eine Auswahl für den jeweiligen Benutzer vorgeben kann, sodass es ihm erleichtert wird, in kurzer Zeit das gesuchte Formular zu finden. [3]</a:t>
            </a:r>
          </a:p>
          <a:p>
            <a:pPr algn="just">
              <a:lnSpc>
                <a:spcPct val="120000"/>
              </a:lnSpc>
              <a:defRPr/>
            </a:pPr>
            <a:endParaRPr lang="de-DE" altLang="de-DE" sz="1000" spc="-20" dirty="0">
              <a:solidFill>
                <a:srgbClr val="000000"/>
              </a:solidFill>
              <a:latin typeface="Tahoma" panose="020B0604030504040204" pitchFamily="34" charset="0"/>
              <a:cs typeface="Tahoma" panose="020B0604030504040204" pitchFamily="34" charset="0"/>
            </a:endParaRPr>
          </a:p>
          <a:p>
            <a:pPr algn="just">
              <a:lnSpc>
                <a:spcPct val="120000"/>
              </a:lnSpc>
              <a:defRPr/>
            </a:pPr>
            <a:r>
              <a:rPr lang="de-DE" altLang="de-DE" sz="1800" spc="-20" dirty="0">
                <a:solidFill>
                  <a:srgbClr val="000000"/>
                </a:solidFill>
                <a:latin typeface="Tahoma" panose="020B0604030504040204" pitchFamily="34" charset="0"/>
                <a:cs typeface="Tahoma" panose="020B0604030504040204" pitchFamily="34" charset="0"/>
              </a:rPr>
              <a:t>Ein weiterer zu beachtender Punkt ist, dass verschiedene Digitalisierungsgrade existieren. </a:t>
            </a:r>
            <a:r>
              <a:rPr lang="de-DE" sz="1800" spc="-20" dirty="0">
                <a:solidFill>
                  <a:srgbClr val="000000"/>
                </a:solidFill>
                <a:latin typeface="Tahoma" panose="020B0604030504040204" pitchFamily="34" charset="0"/>
                <a:cs typeface="Tahoma" panose="020B0604030504040204" pitchFamily="34" charset="0"/>
              </a:rPr>
              <a:t>Insgesamt werden fünf Stufen der Digitalisierung unterschieden:</a:t>
            </a:r>
          </a:p>
          <a:p>
            <a:pPr algn="just">
              <a:lnSpc>
                <a:spcPct val="120000"/>
              </a:lnSpc>
              <a:defRPr/>
            </a:pPr>
            <a:endParaRPr lang="de-DE" sz="400" spc="-20" dirty="0">
              <a:solidFill>
                <a:srgbClr val="000000"/>
              </a:solidFill>
              <a:latin typeface="Tahoma" panose="020B0604030504040204" pitchFamily="34" charset="0"/>
              <a:cs typeface="Tahoma" panose="020B0604030504040204" pitchFamily="34" charset="0"/>
            </a:endParaRPr>
          </a:p>
          <a:p>
            <a:pPr algn="just">
              <a:lnSpc>
                <a:spcPct val="120000"/>
              </a:lnSpc>
              <a:defRPr/>
            </a:pPr>
            <a:endParaRPr lang="de-DE" sz="100" spc="-20" dirty="0">
              <a:solidFill>
                <a:srgbClr val="000000"/>
              </a:solidFill>
              <a:latin typeface="Tahoma" panose="020B0604030504040204" pitchFamily="34" charset="0"/>
              <a:cs typeface="Tahoma" panose="020B0604030504040204" pitchFamily="34" charset="0"/>
            </a:endParaRPr>
          </a:p>
          <a:p>
            <a:pPr marL="331200" indent="-342900" algn="just">
              <a:lnSpc>
                <a:spcPct val="120000"/>
              </a:lnSpc>
              <a:spcAft>
                <a:spcPts val="0"/>
              </a:spcAft>
              <a:buFont typeface="+mj-lt"/>
              <a:buAutoNum type="arabicPeriod"/>
              <a:defRPr/>
            </a:pPr>
            <a:r>
              <a:rPr lang="de-DE" sz="1800" spc="-20" dirty="0">
                <a:solidFill>
                  <a:srgbClr val="000000"/>
                </a:solidFill>
                <a:latin typeface="Tahoma" panose="020B0604030504040204" pitchFamily="34" charset="0"/>
                <a:ea typeface="Tahoma" panose="020B0604030504040204" pitchFamily="34" charset="0"/>
                <a:cs typeface="Tahoma" panose="020B0604030504040204" pitchFamily="34" charset="0"/>
              </a:rPr>
              <a:t>In der ersten Stufe liegt das Formular in Papierform vor und der Nutzer holt es sich zum Ausfüllen in der Verwaltung ab.</a:t>
            </a:r>
          </a:p>
          <a:p>
            <a:pPr marL="331200" indent="-342900" algn="just">
              <a:lnSpc>
                <a:spcPct val="120000"/>
              </a:lnSpc>
              <a:spcAft>
                <a:spcPts val="0"/>
              </a:spcAft>
              <a:buFont typeface="+mj-lt"/>
              <a:buAutoNum type="arabicPeriod"/>
              <a:defRPr/>
            </a:pPr>
            <a:endParaRPr lang="de-DE" sz="100" spc="-2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31200" indent="-342900" algn="just">
              <a:lnSpc>
                <a:spcPct val="120000"/>
              </a:lnSpc>
              <a:spcAft>
                <a:spcPts val="0"/>
              </a:spcAft>
              <a:buFont typeface="+mj-lt"/>
              <a:buAutoNum type="arabicPeriod"/>
              <a:defRPr/>
            </a:pPr>
            <a:r>
              <a:rPr lang="de-DE" sz="1800" spc="-20" dirty="0">
                <a:solidFill>
                  <a:srgbClr val="000000"/>
                </a:solidFill>
                <a:latin typeface="Tahoma" panose="020B0604030504040204" pitchFamily="34" charset="0"/>
                <a:ea typeface="Tahoma" panose="020B0604030504040204" pitchFamily="34" charset="0"/>
                <a:cs typeface="Tahoma" panose="020B0604030504040204" pitchFamily="34" charset="0"/>
              </a:rPr>
              <a:t>In der zweiten Stufe werden die Formulare im Netz zur Verfügung gestellt und der Nutzer kann sie von dort herunterladen, drucken und dann ausfüllen.</a:t>
            </a:r>
          </a:p>
          <a:p>
            <a:pPr marL="331200" indent="-342900" algn="just">
              <a:lnSpc>
                <a:spcPct val="120000"/>
              </a:lnSpc>
              <a:spcAft>
                <a:spcPts val="0"/>
              </a:spcAft>
              <a:buFont typeface="+mj-lt"/>
              <a:buAutoNum type="arabicPeriod"/>
              <a:defRPr/>
            </a:pPr>
            <a:endParaRPr lang="de-DE" sz="100" spc="-2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31200" indent="-342900" algn="just">
              <a:lnSpc>
                <a:spcPct val="120000"/>
              </a:lnSpc>
              <a:spcAft>
                <a:spcPts val="0"/>
              </a:spcAft>
              <a:buFont typeface="+mj-lt"/>
              <a:buAutoNum type="arabicPeriod"/>
              <a:defRPr/>
            </a:pPr>
            <a:r>
              <a:rPr lang="de-DE" sz="1800" spc="-20" dirty="0">
                <a:solidFill>
                  <a:srgbClr val="000000"/>
                </a:solidFill>
                <a:latin typeface="Tahoma" panose="020B0604030504040204" pitchFamily="34" charset="0"/>
                <a:ea typeface="Tahoma" panose="020B0604030504040204" pitchFamily="34" charset="0"/>
                <a:cs typeface="Tahoma" panose="020B0604030504040204" pitchFamily="34" charset="0"/>
              </a:rPr>
              <a:t>Die dritte Stufe ermöglicht das Ausfüllen des </a:t>
            </a:r>
            <a:r>
              <a:rPr lang="de-DE" sz="1800" spc="-20" dirty="0" err="1">
                <a:solidFill>
                  <a:srgbClr val="000000"/>
                </a:solidFill>
                <a:latin typeface="Tahoma" panose="020B0604030504040204" pitchFamily="34" charset="0"/>
                <a:ea typeface="Tahoma" panose="020B0604030504040204" pitchFamily="34" charset="0"/>
                <a:cs typeface="Tahoma" panose="020B0604030504040204" pitchFamily="34" charset="0"/>
              </a:rPr>
              <a:t>Formu-lars</a:t>
            </a:r>
            <a:r>
              <a:rPr lang="de-DE" sz="1800" spc="-20" dirty="0">
                <a:solidFill>
                  <a:srgbClr val="000000"/>
                </a:solidFill>
                <a:latin typeface="Tahoma" panose="020B0604030504040204" pitchFamily="34" charset="0"/>
                <a:ea typeface="Tahoma" panose="020B0604030504040204" pitchFamily="34" charset="0"/>
                <a:cs typeface="Tahoma" panose="020B0604030504040204" pitchFamily="34" charset="0"/>
              </a:rPr>
              <a:t> im Netz. Der Nutzer kann es drucken, speichern und/oder per E-Mail versenden.</a:t>
            </a:r>
          </a:p>
          <a:p>
            <a:pPr marL="331200" indent="-342900" algn="just">
              <a:lnSpc>
                <a:spcPct val="120000"/>
              </a:lnSpc>
              <a:spcAft>
                <a:spcPts val="0"/>
              </a:spcAft>
              <a:buFont typeface="+mj-lt"/>
              <a:buAutoNum type="arabicPeriod"/>
              <a:defRPr/>
            </a:pPr>
            <a:endParaRPr lang="de-DE" sz="100" spc="-2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31200" indent="-342900" algn="just">
              <a:lnSpc>
                <a:spcPct val="120000"/>
              </a:lnSpc>
              <a:spcAft>
                <a:spcPts val="0"/>
              </a:spcAft>
              <a:buFont typeface="+mj-lt"/>
              <a:buAutoNum type="arabicPeriod"/>
              <a:defRPr/>
            </a:pPr>
            <a:r>
              <a:rPr lang="de-DE" sz="1800" spc="-20" dirty="0">
                <a:solidFill>
                  <a:srgbClr val="000000"/>
                </a:solidFill>
                <a:latin typeface="Tahoma" panose="020B0604030504040204" pitchFamily="34" charset="0"/>
                <a:ea typeface="Tahoma" panose="020B0604030504040204" pitchFamily="34" charset="0"/>
                <a:cs typeface="Tahoma" panose="020B0604030504040204" pitchFamily="34" charset="0"/>
              </a:rPr>
              <a:t>Die vierte Stufe ermöglicht ein Ausfüllen des Formulars im Netz mit anschließender Speicherung und Weiter-leitung in einem DMS.</a:t>
            </a:r>
          </a:p>
          <a:p>
            <a:pPr marL="331200" indent="-342900" algn="just">
              <a:lnSpc>
                <a:spcPct val="120000"/>
              </a:lnSpc>
              <a:spcAft>
                <a:spcPts val="0"/>
              </a:spcAft>
              <a:buFont typeface="+mj-lt"/>
              <a:buAutoNum type="arabicPeriod"/>
              <a:defRPr/>
            </a:pPr>
            <a:endParaRPr lang="de-DE" sz="100" spc="-2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31200" indent="-342900" algn="just">
              <a:lnSpc>
                <a:spcPct val="120000"/>
              </a:lnSpc>
              <a:spcAft>
                <a:spcPts val="1000"/>
              </a:spcAft>
              <a:buFont typeface="+mj-lt"/>
              <a:buAutoNum type="arabicPeriod"/>
              <a:defRPr/>
            </a:pPr>
            <a:r>
              <a:rPr lang="de-DE" sz="1800" spc="-20" dirty="0">
                <a:solidFill>
                  <a:srgbClr val="000000"/>
                </a:solidFill>
                <a:latin typeface="Tahoma" panose="020B0604030504040204" pitchFamily="34" charset="0"/>
                <a:ea typeface="Tahoma" panose="020B0604030504040204" pitchFamily="34" charset="0"/>
                <a:cs typeface="Tahoma" panose="020B0604030504040204" pitchFamily="34" charset="0"/>
              </a:rPr>
              <a:t>In der letzten Stufe wird das fertig ausgefüllte Formular in einen Workflow eingebunden, um eine ständige Kontrolle über den Status der Bearbeitung zu haben.</a:t>
            </a:r>
          </a:p>
        </p:txBody>
      </p:sp>
      <p:sp>
        <p:nvSpPr>
          <p:cNvPr id="3095" name="Textfeld 12"/>
          <p:cNvSpPr txBox="1">
            <a:spLocks noChangeArrowheads="1"/>
          </p:cNvSpPr>
          <p:nvPr/>
        </p:nvSpPr>
        <p:spPr bwMode="auto">
          <a:xfrm>
            <a:off x="7650163" y="7721600"/>
            <a:ext cx="5927725" cy="393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tabLst>
                <a:tab pos="542925" algn="l"/>
              </a:tabLst>
              <a:defRPr/>
            </a:pPr>
            <a:r>
              <a:rPr lang="de-DE" altLang="de-DE" sz="2800" spc="-20" dirty="0">
                <a:solidFill>
                  <a:srgbClr val="000000"/>
                </a:solidFill>
                <a:latin typeface="Tahoma" charset="0"/>
                <a:cs typeface="Tahoma" charset="0"/>
              </a:rPr>
              <a:t>3 Kompetenzfragen</a:t>
            </a: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Welcher Kurs findet wann und wo statt?</a:t>
            </a:r>
          </a:p>
          <a:p>
            <a:pPr algn="just">
              <a:lnSpc>
                <a:spcPct val="120000"/>
              </a:lnSpc>
              <a:defRPr/>
            </a:pPr>
            <a:endParaRPr lang="de-DE" altLang="de-DE" sz="18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Wie lange dauert der Kurs?</a:t>
            </a:r>
          </a:p>
          <a:p>
            <a:pPr algn="just">
              <a:lnSpc>
                <a:spcPct val="120000"/>
              </a:lnSpc>
              <a:defRPr/>
            </a:pPr>
            <a:endParaRPr lang="de-DE" altLang="de-DE" sz="18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Welche Sportausrüstung wird dafür benötigt?</a:t>
            </a:r>
          </a:p>
          <a:p>
            <a:pPr algn="just">
              <a:lnSpc>
                <a:spcPct val="120000"/>
              </a:lnSpc>
              <a:defRPr/>
            </a:pPr>
            <a:endParaRPr lang="de-DE" altLang="de-DE" sz="18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An welchen Teilnehmerkreis richtet sich der Kurs?</a:t>
            </a:r>
          </a:p>
          <a:p>
            <a:pPr algn="just">
              <a:lnSpc>
                <a:spcPct val="120000"/>
              </a:lnSpc>
              <a:defRPr/>
            </a:pPr>
            <a:endParaRPr lang="de-DE" altLang="de-DE" sz="18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Durch wen wird der Kurs organisiert und durchgeführt? Warum ist diese Person fachlich dafür geeignet?</a:t>
            </a:r>
          </a:p>
        </p:txBody>
      </p:sp>
      <p:sp>
        <p:nvSpPr>
          <p:cNvPr id="3096" name="Textfeld 13"/>
          <p:cNvSpPr txBox="1">
            <a:spLocks noChangeArrowheads="1"/>
          </p:cNvSpPr>
          <p:nvPr/>
        </p:nvSpPr>
        <p:spPr bwMode="auto">
          <a:xfrm>
            <a:off x="14381163" y="7748588"/>
            <a:ext cx="5929312"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tabLst>
                <a:tab pos="542925" algn="l"/>
              </a:tabLst>
              <a:defRPr/>
            </a:pPr>
            <a:r>
              <a:rPr lang="de-DE" altLang="de-DE" sz="2800" spc="-20" dirty="0">
                <a:solidFill>
                  <a:srgbClr val="000000"/>
                </a:solidFill>
                <a:latin typeface="Tahoma" charset="0"/>
                <a:cs typeface="Tahoma" charset="0"/>
              </a:rPr>
              <a:t>7	Ausschnitt Prototyp</a:t>
            </a: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Es wurde eine digitalisierte Variante des Dienstreise-antrages mithilfe von Microsoft InfoPath erstellt und anschließend auf gute Bedienbarkeit sowie Verständlich-keit getestet. Der Kreis der Testpersonen setzte sich aus den an der Umfrage beteiligten Verwaltungsmitarbeitern der THB zusammen. Abbildung 3 zeigt Ausschnitte dieses Prototyps.</a:t>
            </a:r>
            <a:endParaRPr lang="en-GB" altLang="de-DE" sz="1800" spc="-20" dirty="0">
              <a:solidFill>
                <a:srgbClr val="000000"/>
              </a:solidFill>
              <a:latin typeface="Tahoma" charset="0"/>
              <a:cs typeface="Tahoma" charset="0"/>
            </a:endParaRPr>
          </a:p>
        </p:txBody>
      </p:sp>
      <p:sp>
        <p:nvSpPr>
          <p:cNvPr id="3097" name="Textfeld 14"/>
          <p:cNvSpPr txBox="1">
            <a:spLocks noChangeArrowheads="1"/>
          </p:cNvSpPr>
          <p:nvPr/>
        </p:nvSpPr>
        <p:spPr bwMode="auto">
          <a:xfrm>
            <a:off x="14495463" y="17453446"/>
            <a:ext cx="56546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defRPr/>
            </a:pPr>
            <a:r>
              <a:rPr lang="en-GB" altLang="de-DE" sz="1400" spc="-20" dirty="0">
                <a:solidFill>
                  <a:srgbClr val="000000"/>
                </a:solidFill>
                <a:latin typeface="Tahoma" charset="0"/>
                <a:cs typeface="Tahoma" charset="0"/>
              </a:rPr>
              <a:t>Abb. 3: Prototyp des Dienstreiseantrags (</a:t>
            </a:r>
            <a:r>
              <a:rPr lang="en-GB" altLang="de-DE" sz="1400" spc="-20" dirty="0" err="1">
                <a:solidFill>
                  <a:srgbClr val="000000"/>
                </a:solidFill>
                <a:latin typeface="Tahoma" charset="0"/>
                <a:cs typeface="Tahoma" charset="0"/>
              </a:rPr>
              <a:t>Ausschnitte</a:t>
            </a:r>
            <a:r>
              <a:rPr lang="en-GB" altLang="de-DE" sz="1400" spc="-20" dirty="0">
                <a:solidFill>
                  <a:srgbClr val="000000"/>
                </a:solidFill>
                <a:latin typeface="Tahoma" charset="0"/>
                <a:cs typeface="Tahoma" charset="0"/>
              </a:rPr>
              <a:t>)</a:t>
            </a:r>
          </a:p>
        </p:txBody>
      </p:sp>
      <p:sp>
        <p:nvSpPr>
          <p:cNvPr id="3098" name="Textfeld 15"/>
          <p:cNvSpPr txBox="1">
            <a:spLocks noChangeArrowheads="1"/>
          </p:cNvSpPr>
          <p:nvPr/>
        </p:nvSpPr>
        <p:spPr bwMode="auto">
          <a:xfrm>
            <a:off x="14381163" y="18002868"/>
            <a:ext cx="5929312" cy="481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tabLst>
                <a:tab pos="542925" algn="l"/>
              </a:tabLst>
              <a:defRPr/>
            </a:pPr>
            <a:r>
              <a:rPr lang="en-GB" altLang="de-DE" sz="2800" spc="-20" dirty="0">
                <a:solidFill>
                  <a:srgbClr val="000000"/>
                </a:solidFill>
                <a:latin typeface="Tahoma" charset="0"/>
                <a:cs typeface="Tahoma" charset="0"/>
              </a:rPr>
              <a:t>8	Fazit und Ausblick</a:t>
            </a:r>
          </a:p>
          <a:p>
            <a:pPr algn="just">
              <a:lnSpc>
                <a:spcPct val="120000"/>
              </a:lnSpc>
              <a:defRPr/>
            </a:pPr>
            <a:endParaRPr lang="en-GB" altLang="de-DE" sz="100" spc="-20" dirty="0">
              <a:solidFill>
                <a:srgbClr val="000000"/>
              </a:solidFill>
              <a:latin typeface="Tahoma" charset="0"/>
              <a:cs typeface="Tahoma" charset="0"/>
            </a:endParaRPr>
          </a:p>
          <a:p>
            <a:pPr algn="just">
              <a:lnSpc>
                <a:spcPct val="120000"/>
              </a:lnSpc>
              <a:defRPr/>
            </a:pPr>
            <a:endParaRPr lang="en-GB" altLang="de-DE" sz="1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Viele Mitarbeiter der THB stehen einer vollständigen Digitalisierung von Formularen noch kritisch gegenüber, können sich eine schrittweise Umstellung auf digitali-sierte Formulare jedoch vorstellen bzw. wünschen sich diese sogar.</a:t>
            </a:r>
          </a:p>
          <a:p>
            <a:pPr algn="just">
              <a:lnSpc>
                <a:spcPct val="120000"/>
              </a:lnSpc>
              <a:defRPr/>
            </a:pPr>
            <a:endParaRPr lang="de-DE" altLang="de-DE" sz="10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In Zukunft wäre es von Vorteil, alle Formulare der THB nach und nach zu digitalisieren und in ein Dokumenten-</a:t>
            </a:r>
            <a:r>
              <a:rPr lang="de-DE" altLang="de-DE" sz="1800" spc="-20" dirty="0" err="1">
                <a:solidFill>
                  <a:srgbClr val="000000"/>
                </a:solidFill>
                <a:latin typeface="Tahoma" charset="0"/>
                <a:cs typeface="Tahoma" charset="0"/>
              </a:rPr>
              <a:t>managementsystem</a:t>
            </a:r>
            <a:r>
              <a:rPr lang="de-DE" altLang="de-DE" sz="1800" spc="-20" dirty="0">
                <a:solidFill>
                  <a:srgbClr val="000000"/>
                </a:solidFill>
                <a:latin typeface="Tahoma" charset="0"/>
                <a:cs typeface="Tahoma" charset="0"/>
              </a:rPr>
              <a:t> bzw. ein Workflow-System </a:t>
            </a:r>
            <a:r>
              <a:rPr lang="de-DE" altLang="de-DE" sz="1800" spc="-20" dirty="0" err="1">
                <a:solidFill>
                  <a:srgbClr val="000000"/>
                </a:solidFill>
                <a:latin typeface="Tahoma" charset="0"/>
                <a:cs typeface="Tahoma" charset="0"/>
              </a:rPr>
              <a:t>einzubin</a:t>
            </a:r>
            <a:r>
              <a:rPr lang="de-DE" altLang="de-DE" sz="1800" spc="-20" dirty="0">
                <a:solidFill>
                  <a:srgbClr val="000000"/>
                </a:solidFill>
                <a:latin typeface="Tahoma" charset="0"/>
                <a:cs typeface="Tahoma" charset="0"/>
              </a:rPr>
              <a:t>-den, um eine einheitliche, effektive und transparente Bearbeitung von Formularen zu gewährleisten, dem „papierlosen Büro“ entgegen zu kommen und Fehler-quoten zu verringern.</a:t>
            </a:r>
          </a:p>
        </p:txBody>
      </p:sp>
      <p:pic>
        <p:nvPicPr>
          <p:cNvPr id="13" name="Grafik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738938"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feld 10"/>
          <p:cNvSpPr txBox="1"/>
          <p:nvPr/>
        </p:nvSpPr>
        <p:spPr>
          <a:xfrm>
            <a:off x="1077913" y="25005083"/>
            <a:ext cx="5937250" cy="1421928"/>
          </a:xfrm>
          <a:prstGeom prst="rect">
            <a:avLst/>
          </a:prstGeom>
          <a:noFill/>
        </p:spPr>
        <p:txBody>
          <a:bodyPr>
            <a:spAutoFit/>
          </a:bodyPr>
          <a:lstStyle/>
          <a:p>
            <a:pPr algn="just">
              <a:lnSpc>
                <a:spcPct val="120000"/>
              </a:lnSpc>
              <a:defRPr/>
            </a:pPr>
            <a:r>
              <a:rPr lang="de-DE" sz="1800" kern="600" dirty="0">
                <a:solidFill>
                  <a:srgbClr val="000000"/>
                </a:solidFill>
                <a:latin typeface="Tahoma" panose="020B0604030504040204" pitchFamily="34" charset="0"/>
                <a:ea typeface="Tahoma" panose="020B0604030504040204" pitchFamily="34" charset="0"/>
                <a:cs typeface="Tahoma" panose="020B0604030504040204" pitchFamily="34" charset="0"/>
              </a:rPr>
              <a:t>Das Zertifikat eines ZDA ist die Bestätigung, dass der Signaturprüfschlüssel sowie der dazugehörige Signatur-schlüssel einer Person zugeordnet und somit die Iden-</a:t>
            </a:r>
            <a:r>
              <a:rPr lang="de-DE" sz="1800" kern="600" dirty="0" err="1">
                <a:solidFill>
                  <a:srgbClr val="000000"/>
                </a:solidFill>
                <a:latin typeface="Tahoma" panose="020B0604030504040204" pitchFamily="34" charset="0"/>
                <a:ea typeface="Tahoma" panose="020B0604030504040204" pitchFamily="34" charset="0"/>
                <a:cs typeface="Tahoma" panose="020B0604030504040204" pitchFamily="34" charset="0"/>
              </a:rPr>
              <a:t>tität</a:t>
            </a:r>
            <a:r>
              <a:rPr lang="de-DE" sz="1800" kern="600" dirty="0">
                <a:solidFill>
                  <a:srgbClr val="000000"/>
                </a:solidFill>
                <a:latin typeface="Tahoma" panose="020B0604030504040204" pitchFamily="34" charset="0"/>
                <a:ea typeface="Tahoma" panose="020B0604030504040204" pitchFamily="34" charset="0"/>
                <a:cs typeface="Tahoma" panose="020B0604030504040204" pitchFamily="34" charset="0"/>
              </a:rPr>
              <a:t> dieser Person verifiziert werden konnte. [2]</a:t>
            </a:r>
          </a:p>
        </p:txBody>
      </p:sp>
      <p:pic>
        <p:nvPicPr>
          <p:cNvPr id="15" name="Grafik 14"/>
          <p:cNvPicPr>
            <a:picLocks noChangeAspect="1"/>
          </p:cNvPicPr>
          <p:nvPr/>
        </p:nvPicPr>
        <p:blipFill rotWithShape="1">
          <a:blip r:embed="rId4">
            <a:extLst>
              <a:ext uri="{28A0092B-C50C-407E-A947-70E740481C1C}">
                <a14:useLocalDpi xmlns:a14="http://schemas.microsoft.com/office/drawing/2010/main" val="0"/>
              </a:ext>
            </a:extLst>
          </a:blip>
          <a:srcRect l="697" t="11201" r="2801" b="63245"/>
          <a:stretch/>
        </p:blipFill>
        <p:spPr>
          <a:xfrm>
            <a:off x="14495463" y="10803408"/>
            <a:ext cx="5654675" cy="2090738"/>
          </a:xfrm>
          <a:prstGeom prst="rect">
            <a:avLst/>
          </a:prstGeom>
          <a:ln w="6350">
            <a:solidFill>
              <a:schemeClr val="bg2">
                <a:lumMod val="60000"/>
                <a:lumOff val="40000"/>
              </a:schemeClr>
            </a:solidFill>
          </a:ln>
        </p:spPr>
      </p:pic>
      <p:pic>
        <p:nvPicPr>
          <p:cNvPr id="16" name="Grafik 15"/>
          <p:cNvPicPr>
            <a:picLocks noChangeAspect="1"/>
          </p:cNvPicPr>
          <p:nvPr/>
        </p:nvPicPr>
        <p:blipFill rotWithShape="1">
          <a:blip r:embed="rId4">
            <a:extLst>
              <a:ext uri="{28A0092B-C50C-407E-A947-70E740481C1C}">
                <a14:useLocalDpi xmlns:a14="http://schemas.microsoft.com/office/drawing/2010/main" val="0"/>
              </a:ext>
            </a:extLst>
          </a:blip>
          <a:srcRect t="38327" r="2745" b="30461"/>
          <a:stretch/>
        </p:blipFill>
        <p:spPr>
          <a:xfrm>
            <a:off x="14470063" y="13221171"/>
            <a:ext cx="5680075" cy="2578100"/>
          </a:xfrm>
          <a:prstGeom prst="rect">
            <a:avLst/>
          </a:prstGeom>
          <a:ln w="6350">
            <a:solidFill>
              <a:schemeClr val="bg2">
                <a:lumMod val="60000"/>
                <a:lumOff val="40000"/>
              </a:schemeClr>
            </a:solidFill>
          </a:ln>
        </p:spPr>
      </p:pic>
      <p:pic>
        <p:nvPicPr>
          <p:cNvPr id="18" name="Grafik 17"/>
          <p:cNvPicPr>
            <a:picLocks noChangeAspect="1"/>
          </p:cNvPicPr>
          <p:nvPr/>
        </p:nvPicPr>
        <p:blipFill rotWithShape="1">
          <a:blip r:embed="rId4">
            <a:extLst>
              <a:ext uri="{28A0092B-C50C-407E-A947-70E740481C1C}">
                <a14:useLocalDpi xmlns:a14="http://schemas.microsoft.com/office/drawing/2010/main" val="0"/>
              </a:ext>
            </a:extLst>
          </a:blip>
          <a:srcRect t="79211" r="3388" b="4328"/>
          <a:stretch/>
        </p:blipFill>
        <p:spPr>
          <a:xfrm>
            <a:off x="14466888" y="16065971"/>
            <a:ext cx="5680075" cy="1333500"/>
          </a:xfrm>
          <a:prstGeom prst="rect">
            <a:avLst/>
          </a:prstGeom>
          <a:ln w="6350">
            <a:solidFill>
              <a:schemeClr val="bg2">
                <a:lumMod val="60000"/>
                <a:lumOff val="40000"/>
              </a:schemeClr>
            </a:solidFill>
          </a:ln>
        </p:spPr>
      </p:pic>
      <p:cxnSp>
        <p:nvCxnSpPr>
          <p:cNvPr id="24" name="Gerader Verbinder 23"/>
          <p:cNvCxnSpPr/>
          <p:nvPr/>
        </p:nvCxnSpPr>
        <p:spPr bwMode="auto">
          <a:xfrm flipV="1">
            <a:off x="14495463" y="15921508"/>
            <a:ext cx="5651500" cy="19050"/>
          </a:xfrm>
          <a:prstGeom prst="line">
            <a:avLst/>
          </a:prstGeom>
          <a:ln w="9525" cap="flat" cmpd="sng" algn="ctr">
            <a:solidFill>
              <a:schemeClr val="bg2">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Gerader Verbinder 57"/>
          <p:cNvCxnSpPr/>
          <p:nvPr/>
        </p:nvCxnSpPr>
        <p:spPr bwMode="auto">
          <a:xfrm flipV="1">
            <a:off x="14495463" y="13041783"/>
            <a:ext cx="5651500" cy="17463"/>
          </a:xfrm>
          <a:prstGeom prst="line">
            <a:avLst/>
          </a:prstGeom>
          <a:ln w="9525" cap="flat" cmpd="sng" algn="ctr">
            <a:solidFill>
              <a:schemeClr val="bg2">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9" name="Grafik 28">
            <a:extLst>
              <a:ext uri="{FF2B5EF4-FFF2-40B4-BE49-F238E27FC236}">
                <a16:creationId xmlns:a16="http://schemas.microsoft.com/office/drawing/2014/main" id="{642258AE-2ED7-434D-8D2E-4D9298C040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6323" y="17265311"/>
            <a:ext cx="5988052" cy="2606739"/>
          </a:xfrm>
          <a:prstGeom prst="rect">
            <a:avLst/>
          </a:prstGeom>
        </p:spPr>
      </p:pic>
    </p:spTree>
  </p:cSld>
  <p:clrMapOvr>
    <a:masterClrMapping/>
  </p:clrMapOvr>
  <p:transition spd="med"/>
</p:sld>
</file>

<file path=ppt/theme/theme1.xml><?xml version="1.0" encoding="utf-8"?>
<a:theme xmlns:a="http://schemas.openxmlformats.org/drawingml/2006/main" name="Leere Präsentation">
  <a:themeElements>
    <a:clrScheme name="Leere Prä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eere Präsentation">
      <a:majorFont>
        <a:latin typeface="Times New Roman"/>
        <a:ea typeface="Gothic"/>
        <a:cs typeface="Gothic"/>
      </a:majorFont>
      <a:minorFont>
        <a:latin typeface="Times New Roman"/>
        <a:ea typeface="Gothic"/>
        <a:cs typeface="Gothic"/>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effectLst/>
            <a:latin typeface="Times New Roma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effectLst/>
            <a:latin typeface="Times New Roman" charset="0"/>
          </a:defRPr>
        </a:defPPr>
      </a:lstStyle>
    </a:lnDef>
  </a:objectDefaults>
  <a:extraClrSchemeLst>
    <a:extraClrScheme>
      <a:clrScheme name="Leere Prä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ere Prä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ere Prä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ere Prä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520</Words>
  <Application>Microsoft Office PowerPoint</Application>
  <PresentationFormat>Benutzerdefiniert</PresentationFormat>
  <Paragraphs>66</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StarSymbol</vt:lpstr>
      <vt:lpstr>Tahoma</vt:lpstr>
      <vt:lpstr>Times New Roman</vt:lpstr>
      <vt:lpstr>Leere 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Ingo Boersch</dc:creator>
  <cp:lastModifiedBy>Jennifer Ferle</cp:lastModifiedBy>
  <cp:revision>176</cp:revision>
  <cp:lastPrinted>2013-05-06T09:29:51Z</cp:lastPrinted>
  <dcterms:modified xsi:type="dcterms:W3CDTF">2019-05-14T15:26:54Z</dcterms:modified>
</cp:coreProperties>
</file>