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8"/>
  </p:notesMasterIdLst>
  <p:sldIdLst>
    <p:sldId id="256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7F30D-EAF2-43B5-A42F-CE071F83500D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8A3EC-5035-4541-BAAA-88F4096D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4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E99942-DBCB-4B1F-890C-D374A55E6B9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49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E99942-DBCB-4B1F-890C-D374A55E6B9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56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2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0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1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4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56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6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90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66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0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64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48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37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7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7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3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3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0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4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84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92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2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9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3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2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4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4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9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6970-5B34-483D-BF01-65D9E5E5788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848E-56B7-40E8-B131-F81B4B3D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9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3" indent="-228623" algn="l" defTabSz="91449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8" indent="-228623" algn="l" defTabSz="91449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2" indent="-228623" algn="l" defTabSz="91449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나눔스퀘어" panose="020B0600000101010101" pitchFamily="50" charset="-127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나눔스퀘어" panose="020B0600000101010101" pitchFamily="50" charset="-127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나눔스퀘어" panose="020B0600000101010101" pitchFamily="50" charset="-127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나눔스퀘어" panose="020B0600000101010101" pitchFamily="50" charset="-127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나눔스퀘어" panose="020B0600000101010101" pitchFamily="50" charset="-127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07158" y="1266826"/>
            <a:ext cx="152400" cy="4324351"/>
          </a:xfrm>
          <a:prstGeom prst="rect">
            <a:avLst/>
          </a:prstGeom>
          <a:solidFill>
            <a:srgbClr val="17B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92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11297" y="1266826"/>
            <a:ext cx="5307807" cy="43243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92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9607" y="1767006"/>
            <a:ext cx="4143376" cy="3324308"/>
          </a:xfrm>
          <a:prstGeom prst="rect">
            <a:avLst/>
          </a:prstGeom>
          <a:solidFill>
            <a:srgbClr val="141414"/>
          </a:solidFill>
        </p:spPr>
        <p:txBody>
          <a:bodyPr wrap="square" rtlCol="0">
            <a:spAutoFit/>
          </a:bodyPr>
          <a:lstStyle/>
          <a:p>
            <a:pPr algn="ctr" defTabSz="914492">
              <a:defRPr/>
            </a:pPr>
            <a:r>
              <a:rPr lang="en-US" altLang="ko-KR" sz="21002" dirty="0">
                <a:solidFill>
                  <a:srgbClr val="17BED2"/>
                </a:solidFill>
                <a:latin typeface="Montserrat ExtraBold" pitchFamily="2" charset="0"/>
                <a:ea typeface="나눔스퀘어 ExtraBold" panose="020B0600000101010101" pitchFamily="50" charset="-127"/>
              </a:rPr>
              <a:t>04</a:t>
            </a:r>
            <a:endParaRPr lang="ko-KR" altLang="en-US" sz="21002" dirty="0">
              <a:solidFill>
                <a:srgbClr val="17BED2"/>
              </a:solidFill>
              <a:latin typeface="Montserrat ExtraBold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7341" y="2921166"/>
            <a:ext cx="1795463" cy="1015663"/>
          </a:xfrm>
          <a:prstGeom prst="rect">
            <a:avLst/>
          </a:prstGeom>
          <a:solidFill>
            <a:srgbClr val="141414"/>
          </a:solidFill>
        </p:spPr>
        <p:txBody>
          <a:bodyPr wrap="square" rtlCol="0">
            <a:spAutoFit/>
          </a:bodyPr>
          <a:lstStyle/>
          <a:p>
            <a:pPr defTabSz="914492">
              <a:defRPr/>
            </a:pPr>
            <a:r>
              <a:rPr lang="ko-KR" altLang="en-US" sz="60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8380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CC8D022A-E115-4F2F-93D0-87CB1E224C78}"/>
              </a:ext>
            </a:extLst>
          </p:cNvPr>
          <p:cNvSpPr txBox="1"/>
          <p:nvPr/>
        </p:nvSpPr>
        <p:spPr>
          <a:xfrm>
            <a:off x="1055144" y="1701802"/>
            <a:ext cx="2551657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 latinLnBrk="0">
              <a:lnSpc>
                <a:spcPts val="5600"/>
              </a:lnSpc>
              <a:defRPr/>
            </a:pPr>
            <a:r>
              <a:rPr lang="ko-KR" altLang="en-US" sz="4668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endParaRPr lang="en-US" altLang="ko-KR" sz="4668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609660" latinLnBrk="0">
              <a:lnSpc>
                <a:spcPts val="5600"/>
              </a:lnSpc>
              <a:defRPr/>
            </a:pPr>
            <a:r>
              <a:rPr lang="ko-KR" altLang="en-US" sz="4668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목표 </a:t>
            </a:r>
            <a:endParaRPr lang="en-US" sz="4668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A71B68-351D-4B0C-BD85-08D1387E31C8}"/>
              </a:ext>
            </a:extLst>
          </p:cNvPr>
          <p:cNvSpPr/>
          <p:nvPr/>
        </p:nvSpPr>
        <p:spPr>
          <a:xfrm>
            <a:off x="4419600" y="1968570"/>
            <a:ext cx="4066924" cy="42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660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데이터 분석 결과 </a:t>
            </a:r>
            <a:r>
              <a:rPr lang="ko-KR" altLang="en-US" sz="2400" dirty="0">
                <a:solidFill>
                  <a:srgbClr val="17BED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2A05-EAE4-47D4-833C-87E4DBD79520}"/>
              </a:ext>
            </a:extLst>
          </p:cNvPr>
          <p:cNvSpPr/>
          <p:nvPr/>
        </p:nvSpPr>
        <p:spPr>
          <a:xfrm>
            <a:off x="4419601" y="2511679"/>
            <a:ext cx="7081773" cy="42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660" latinLnBrk="0">
              <a:defRPr/>
            </a:pPr>
            <a:r>
              <a:rPr lang="ko-KR" altLang="en-US" sz="2400" dirty="0">
                <a:solidFill>
                  <a:srgbClr val="17BED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정형 </a:t>
            </a:r>
            <a:r>
              <a:rPr lang="en-US" altLang="ko-KR" sz="2400" dirty="0">
                <a:solidFill>
                  <a:srgbClr val="17BED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2400" dirty="0">
                <a:solidFill>
                  <a:srgbClr val="17BED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비정형 데이터</a:t>
            </a:r>
            <a:r>
              <a:rPr lang="ko-KR" altLang="en-US" sz="2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인사이트 제공 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9493FAB-A3DC-4A77-992A-3A28770B343D}"/>
              </a:ext>
            </a:extLst>
          </p:cNvPr>
          <p:cNvSpPr txBox="1"/>
          <p:nvPr/>
        </p:nvSpPr>
        <p:spPr>
          <a:xfrm>
            <a:off x="927315" y="4109460"/>
            <a:ext cx="2551657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 latinLnBrk="0">
              <a:lnSpc>
                <a:spcPts val="5600"/>
              </a:lnSpc>
              <a:defRPr/>
            </a:pPr>
            <a:r>
              <a:rPr lang="ko-KR" altLang="en-US" sz="4668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플랫폼 핵심가치</a:t>
            </a:r>
            <a:endParaRPr lang="en-US" sz="4668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6D83B7-D9D7-4724-84A5-A47C82D46617}"/>
              </a:ext>
            </a:extLst>
          </p:cNvPr>
          <p:cNvSpPr/>
          <p:nvPr/>
        </p:nvSpPr>
        <p:spPr>
          <a:xfrm>
            <a:off x="4419600" y="4206692"/>
            <a:ext cx="1778000" cy="42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660" latinLnBrk="0">
              <a:defRPr/>
            </a:pPr>
            <a:r>
              <a:rPr lang="ko-KR" altLang="en-US" sz="2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정확한 예측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5F9FD-54C1-4191-BB0C-C1CDD332B7E7}"/>
              </a:ext>
            </a:extLst>
          </p:cNvPr>
          <p:cNvSpPr/>
          <p:nvPr/>
        </p:nvSpPr>
        <p:spPr>
          <a:xfrm>
            <a:off x="4419600" y="4749801"/>
            <a:ext cx="2438400" cy="371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660" latinLnBrk="0"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전문성과 신뢰성</a:t>
            </a:r>
            <a:endParaRPr lang="ko-KR" altLang="en-US" sz="2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C9B260-6720-4786-AB94-6995BC858589}"/>
              </a:ext>
            </a:extLst>
          </p:cNvPr>
          <p:cNvSpPr/>
          <p:nvPr/>
        </p:nvSpPr>
        <p:spPr>
          <a:xfrm>
            <a:off x="4426070" y="5292910"/>
            <a:ext cx="3701930" cy="371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660" latinLnBrk="0">
              <a:defRPr/>
            </a:pPr>
            <a:endParaRPr lang="ko-KR" altLang="en-US" sz="2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609660" latinLnBrk="0">
              <a:defRPr/>
            </a:pPr>
            <a:r>
              <a:rPr lang="ko-KR" altLang="en-US" sz="24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친화적 인터페이스 </a:t>
            </a:r>
          </a:p>
          <a:p>
            <a:pPr defTabSz="609660" latinLnBrk="0">
              <a:defRPr/>
            </a:pPr>
            <a:endParaRPr lang="ko-KR" altLang="en-US" sz="2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00956551-F1BF-41E8-955B-CB16AD1D75B7}"/>
              </a:ext>
            </a:extLst>
          </p:cNvPr>
          <p:cNvSpPr/>
          <p:nvPr/>
        </p:nvSpPr>
        <p:spPr>
          <a:xfrm>
            <a:off x="4064001" y="2003083"/>
            <a:ext cx="101" cy="932868"/>
          </a:xfrm>
          <a:prstGeom prst="line">
            <a:avLst/>
          </a:prstGeom>
          <a:ln w="25400" cap="rnd">
            <a:solidFill>
              <a:srgbClr val="17BE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60" latinLnBrk="0">
              <a:defRPr/>
            </a:pPr>
            <a:endParaRPr lang="ko-KR" altLang="en-US" sz="12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04C25985-A513-40BA-AE79-40FAE93FFC64}"/>
              </a:ext>
            </a:extLst>
          </p:cNvPr>
          <p:cNvSpPr/>
          <p:nvPr/>
        </p:nvSpPr>
        <p:spPr>
          <a:xfrm>
            <a:off x="4064001" y="4418827"/>
            <a:ext cx="101" cy="932868"/>
          </a:xfrm>
          <a:prstGeom prst="line">
            <a:avLst/>
          </a:prstGeom>
          <a:ln w="25400" cap="rnd">
            <a:solidFill>
              <a:srgbClr val="17BE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60" latinLnBrk="0">
              <a:defRPr/>
            </a:pPr>
            <a:endParaRPr lang="ko-KR" altLang="en-US" sz="12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57"/>
          <p:cNvSpPr txBox="1"/>
          <p:nvPr/>
        </p:nvSpPr>
        <p:spPr>
          <a:xfrm>
            <a:off x="1030099" y="311932"/>
            <a:ext cx="4507101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914492">
              <a:lnSpc>
                <a:spcPts val="4680"/>
              </a:lnSpc>
              <a:defRPr/>
            </a:pPr>
            <a:r>
              <a:rPr lang="en-US" altLang="ko-KR" sz="3600" spc="107" dirty="0">
                <a:solidFill>
                  <a:srgbClr val="17BED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4-1 2</a:t>
            </a:r>
            <a:r>
              <a:rPr lang="ko-KR" altLang="en-US" sz="3600" spc="107" dirty="0">
                <a:solidFill>
                  <a:srgbClr val="17BED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프로젝트 결론 </a:t>
            </a:r>
          </a:p>
        </p:txBody>
      </p:sp>
      <p:sp>
        <p:nvSpPr>
          <p:cNvPr id="16" name="직사각형 15"/>
          <p:cNvSpPr/>
          <p:nvPr/>
        </p:nvSpPr>
        <p:spPr>
          <a:xfrm flipH="1">
            <a:off x="893253" y="367882"/>
            <a:ext cx="45719" cy="468000"/>
          </a:xfrm>
          <a:prstGeom prst="rect">
            <a:avLst/>
          </a:prstGeom>
          <a:solidFill>
            <a:srgbClr val="17B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1" y="90670"/>
            <a:ext cx="538971" cy="14827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96551" y="6510506"/>
            <a:ext cx="71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630" latinLnBrk="0"/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24/26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7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07158" y="1266826"/>
            <a:ext cx="152400" cy="4324351"/>
          </a:xfrm>
          <a:prstGeom prst="rect">
            <a:avLst/>
          </a:prstGeom>
          <a:solidFill>
            <a:srgbClr val="17B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9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11297" y="1266826"/>
            <a:ext cx="5307807" cy="43243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9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9607" y="1767006"/>
            <a:ext cx="4143376" cy="3324308"/>
          </a:xfrm>
          <a:prstGeom prst="rect">
            <a:avLst/>
          </a:prstGeom>
          <a:solidFill>
            <a:srgbClr val="14141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9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2" b="0" i="0" u="none" strike="noStrike" kern="1200" cap="none" spc="0" normalizeH="0" baseline="0" noProof="0" dirty="0" smtClean="0">
                <a:ln>
                  <a:noFill/>
                </a:ln>
                <a:solidFill>
                  <a:srgbClr val="17BED2"/>
                </a:solidFill>
                <a:effectLst/>
                <a:uLnTx/>
                <a:uFillTx/>
                <a:latin typeface="Montserrat ExtraBold" pitchFamily="2" charset="0"/>
                <a:ea typeface="나눔스퀘어 ExtraBold" panose="020B0600000101010101" pitchFamily="50" charset="-127"/>
                <a:cs typeface="+mn-cs"/>
              </a:rPr>
              <a:t>05</a:t>
            </a:r>
            <a:endParaRPr kumimoji="0" lang="ko-KR" altLang="en-US" sz="21002" b="0" i="0" u="none" strike="noStrike" kern="1200" cap="none" spc="0" normalizeH="0" baseline="0" noProof="0" dirty="0">
              <a:ln>
                <a:noFill/>
              </a:ln>
              <a:solidFill>
                <a:srgbClr val="17BED2"/>
              </a:solidFill>
              <a:effectLst/>
              <a:uLnTx/>
              <a:uFillTx/>
              <a:latin typeface="Montserrat ExtraBold" pitchFamily="2" charset="0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7341" y="2921166"/>
            <a:ext cx="1795463" cy="1015663"/>
          </a:xfrm>
          <a:prstGeom prst="rect">
            <a:avLst/>
          </a:prstGeom>
          <a:solidFill>
            <a:srgbClr val="141414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9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Q&amp;A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8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403760" y="2309613"/>
            <a:ext cx="538447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 latinLnBrk="0">
              <a:lnSpc>
                <a:spcPts val="2400"/>
              </a:lnSpc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KITA 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디지털마스터 </a:t>
            </a:r>
            <a:r>
              <a:rPr lang="en-US" altLang="ko-KR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</a:t>
            </a:r>
            <a:r>
              <a:rPr lang="en-US" altLang="ko-KR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en-US" altLang="ko-KR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프로젝트</a:t>
            </a:r>
            <a:endParaRPr lang="en-US" sz="24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80228" y="3909656"/>
            <a:ext cx="7553621" cy="132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 latinLnBrk="0">
              <a:lnSpc>
                <a:spcPts val="10267"/>
              </a:lnSpc>
              <a:defRPr/>
            </a:pPr>
            <a:endParaRPr lang="en-US" altLang="ko-KR" sz="3200" dirty="0">
              <a:solidFill>
                <a:srgbClr val="FFFFF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1999" y="2715984"/>
            <a:ext cx="5588001" cy="1426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 latinLnBrk="0">
              <a:defRPr/>
            </a:pPr>
            <a:r>
              <a:rPr lang="ko-KR" altLang="en-US" sz="9267" dirty="0">
                <a:solidFill>
                  <a:srgbClr val="17BED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sz="11134" dirty="0">
              <a:solidFill>
                <a:srgbClr val="17BED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8B7A9-B95E-2AEC-79A6-C96A4699BA8D}"/>
              </a:ext>
            </a:extLst>
          </p:cNvPr>
          <p:cNvSpPr/>
          <p:nvPr/>
        </p:nvSpPr>
        <p:spPr>
          <a:xfrm>
            <a:off x="914400" y="279400"/>
            <a:ext cx="10159999" cy="6299200"/>
          </a:xfrm>
          <a:custGeom>
            <a:avLst/>
            <a:gdLst/>
            <a:ahLst/>
            <a:cxnLst/>
            <a:rect l="l" t="t" r="r" b="b"/>
            <a:pathLst>
              <a:path w="63915348" h="33854281">
                <a:moveTo>
                  <a:pt x="63790891" y="59690"/>
                </a:moveTo>
                <a:cubicBezTo>
                  <a:pt x="63826448" y="59690"/>
                  <a:pt x="63855656" y="88900"/>
                  <a:pt x="63855656" y="124460"/>
                </a:cubicBezTo>
                <a:lnTo>
                  <a:pt x="63855656" y="33729820"/>
                </a:lnTo>
                <a:cubicBezTo>
                  <a:pt x="63855656" y="33765381"/>
                  <a:pt x="63826448" y="33794591"/>
                  <a:pt x="63790891" y="33794591"/>
                </a:cubicBezTo>
                <a:lnTo>
                  <a:pt x="124460" y="33794591"/>
                </a:lnTo>
                <a:cubicBezTo>
                  <a:pt x="88900" y="33794591"/>
                  <a:pt x="59690" y="33765381"/>
                  <a:pt x="59690" y="33729820"/>
                </a:cubicBezTo>
                <a:lnTo>
                  <a:pt x="59690" y="124460"/>
                </a:lnTo>
                <a:cubicBezTo>
                  <a:pt x="59690" y="88900"/>
                  <a:pt x="88900" y="59690"/>
                  <a:pt x="124460" y="59690"/>
                </a:cubicBezTo>
                <a:lnTo>
                  <a:pt x="63790891" y="59690"/>
                </a:lnTo>
                <a:moveTo>
                  <a:pt x="63790891" y="0"/>
                </a:moveTo>
                <a:lnTo>
                  <a:pt x="124460" y="0"/>
                </a:lnTo>
                <a:cubicBezTo>
                  <a:pt x="55880" y="0"/>
                  <a:pt x="0" y="55880"/>
                  <a:pt x="0" y="124460"/>
                </a:cubicBezTo>
                <a:lnTo>
                  <a:pt x="0" y="33729820"/>
                </a:lnTo>
                <a:cubicBezTo>
                  <a:pt x="0" y="33798399"/>
                  <a:pt x="55880" y="33854281"/>
                  <a:pt x="124460" y="33854281"/>
                </a:cubicBezTo>
                <a:lnTo>
                  <a:pt x="63790891" y="33854281"/>
                </a:lnTo>
                <a:cubicBezTo>
                  <a:pt x="63859470" y="33854281"/>
                  <a:pt x="63915348" y="33798399"/>
                  <a:pt x="63915348" y="33729820"/>
                </a:cubicBezTo>
                <a:lnTo>
                  <a:pt x="63915348" y="124460"/>
                </a:lnTo>
                <a:cubicBezTo>
                  <a:pt x="63915348" y="55880"/>
                  <a:pt x="63859470" y="0"/>
                  <a:pt x="63790891" y="0"/>
                </a:cubicBezTo>
                <a:close/>
              </a:path>
            </a:pathLst>
          </a:custGeom>
          <a:gradFill>
            <a:gsLst>
              <a:gs pos="0">
                <a:srgbClr val="17BED2"/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defTabSz="609630" latinLnBrk="0">
              <a:defRPr/>
            </a:pPr>
            <a:endParaRPr lang="ko-KR" altLang="en-US" sz="12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13F6F56F-C795-178F-7A37-DDAA9CA2FE8B}"/>
              </a:ext>
            </a:extLst>
          </p:cNvPr>
          <p:cNvSpPr txBox="1"/>
          <p:nvPr/>
        </p:nvSpPr>
        <p:spPr>
          <a:xfrm>
            <a:off x="4019549" y="4232317"/>
            <a:ext cx="415290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 latinLnBrk="0">
              <a:lnSpc>
                <a:spcPts val="2400"/>
              </a:lnSpc>
              <a:defRPr/>
            </a:pPr>
            <a:r>
              <a:rPr lang="ko-KR" altLang="en-US" sz="2400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현지희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권희수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이상훈 정민준</a:t>
            </a:r>
            <a:endParaRPr lang="en-US" sz="24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3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와이드스크린</PresentationFormat>
  <Paragraphs>20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Arial</vt:lpstr>
      <vt:lpstr>Calibri</vt:lpstr>
      <vt:lpstr>Montserrat ExtraBold</vt:lpstr>
      <vt:lpstr>나눔스퀘어</vt:lpstr>
      <vt:lpstr>나눔스퀘어 Bold</vt:lpstr>
      <vt:lpstr>나눔스퀘어 ExtraBold</vt:lpstr>
      <vt:lpstr>나눔스퀘어 Light</vt:lpstr>
      <vt:lpstr>맑은 고딕</vt:lpstr>
      <vt:lpstr>1_Office 테마</vt:lpstr>
      <vt:lpstr>2_Office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이상훈</dc:creator>
  <cp:lastModifiedBy>이상훈</cp:lastModifiedBy>
  <cp:revision>4</cp:revision>
  <dcterms:created xsi:type="dcterms:W3CDTF">2023-07-15T15:06:29Z</dcterms:created>
  <dcterms:modified xsi:type="dcterms:W3CDTF">2023-07-17T03:57:20Z</dcterms:modified>
</cp:coreProperties>
</file>