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414b8f9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414b8f9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414b8f9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414b8f9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414b8f9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414b8f9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41a05b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41a05b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414b8f9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414b8f9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414b8f96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414b8f96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https://docs.arduino.cc/built-in-examples/basics/DigitalReadSerial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414b8f9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414b8f9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414b8f9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414b8f9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Control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Objects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Start…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052550" y="1364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Ensure you have </a:t>
            </a:r>
            <a:r>
              <a:rPr lang="en" sz="2100"/>
              <a:t>followed</a:t>
            </a:r>
            <a:r>
              <a:rPr lang="en" sz="2100"/>
              <a:t> the steps in the Setup Guide</a:t>
            </a:r>
            <a:endParaRPr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Unity installed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Ardity package installed &amp; set up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Arduino IDE installed &amp; set up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52550" y="1307850"/>
            <a:ext cx="44142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Right click on the Hierarchy area on the left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new Cube 3D object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3D Object &gt; Cube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39754" l="0" r="80113" t="9081"/>
          <a:stretch/>
        </p:blipFill>
        <p:spPr>
          <a:xfrm>
            <a:off x="5589845" y="0"/>
            <a:ext cx="35541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Code to the Cube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1525" y="1379275"/>
            <a:ext cx="60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 to Assets &gt; Ardity &gt; Scripts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on the Cube object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Drag “SerialController.cs” into the Cube inspector area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Drag the code file into the space on the right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2088" r="2088" t="0"/>
          <a:stretch/>
        </p:blipFill>
        <p:spPr>
          <a:xfrm>
            <a:off x="2862263" y="3388893"/>
            <a:ext cx="3419475" cy="1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0" l="0" r="32441" t="0"/>
          <a:stretch/>
        </p:blipFill>
        <p:spPr>
          <a:xfrm>
            <a:off x="6399997" y="0"/>
            <a:ext cx="274400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6"/>
          <p:cNvCxnSpPr/>
          <p:nvPr/>
        </p:nvCxnSpPr>
        <p:spPr>
          <a:xfrm flipH="1" rot="10800000">
            <a:off x="5119825" y="2691425"/>
            <a:ext cx="1280100" cy="159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Code to the Cube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91525" y="1531675"/>
            <a:ext cx="608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“MyListener.cs” &amp; move it to Assets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Click on the Cube object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Drag “MyListener.cs” into the Cube inspector area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Drag the code file into the space on the right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23500" r="0" t="0"/>
          <a:stretch/>
        </p:blipFill>
        <p:spPr>
          <a:xfrm>
            <a:off x="2862250" y="3436743"/>
            <a:ext cx="3419475" cy="15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0" l="0" r="32441" t="0"/>
          <a:stretch/>
        </p:blipFill>
        <p:spPr>
          <a:xfrm>
            <a:off x="6399997" y="0"/>
            <a:ext cx="274400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7"/>
          <p:cNvCxnSpPr>
            <a:endCxn id="164" idx="1"/>
          </p:cNvCxnSpPr>
          <p:nvPr/>
        </p:nvCxnSpPr>
        <p:spPr>
          <a:xfrm flipH="1" rot="10800000">
            <a:off x="6052897" y="2571749"/>
            <a:ext cx="347100" cy="14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23200" y="1388975"/>
            <a:ext cx="38037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&amp; open Sketch dec8a.ino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Upload the code into your Arduino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Ensure you go to Tools and select the correct port and board type</a:t>
            </a:r>
            <a:endParaRPr sz="20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475" y="1388975"/>
            <a:ext cx="4849525" cy="2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6782475" y="1962375"/>
            <a:ext cx="873300" cy="538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067550" y="2571750"/>
            <a:ext cx="657900" cy="645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Circuit Setup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13" y="1101118"/>
            <a:ext cx="7181074" cy="4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713750" y="23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Arduino Code…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4431300" y="1152350"/>
            <a:ext cx="47127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306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43"/>
              <a:t>Setup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Begins serial clock at 9600 Baud Rate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Sets pin 2 to input mode</a:t>
            </a:r>
            <a:endParaRPr sz="474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43"/>
          </a:p>
          <a:p>
            <a:pPr indent="-3306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943"/>
              <a:t>Loop</a:t>
            </a:r>
            <a:endParaRPr sz="49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Reads the signal from the button (on or off)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Sends the signal into the serial port</a:t>
            </a:r>
            <a:endParaRPr sz="4743"/>
          </a:p>
          <a:p>
            <a:pPr indent="-3264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743"/>
              <a:t>Waits for 1 second    </a:t>
            </a:r>
            <a:endParaRPr sz="47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586" t="0"/>
          <a:stretch/>
        </p:blipFill>
        <p:spPr>
          <a:xfrm>
            <a:off x="-54050" y="1177474"/>
            <a:ext cx="4485351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52550" y="25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C# Code…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27275" y="1280575"/>
            <a:ext cx="23985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MyListener.cs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Initialise  cube modifier as game object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Sets speed variable to the message received from Arduino times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Moves cube to the right </a:t>
            </a:r>
            <a:endParaRPr sz="1400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0" y="3733035"/>
            <a:ext cx="9084199" cy="141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775" y="1501998"/>
            <a:ext cx="6488276" cy="17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