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414b8f96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414b8f96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414b8f96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414b8f96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414b8f9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414b8f9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414b8f9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414b8f9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414b8f96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414b8f96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http://www.learningaboutelectronics.com/images/Arduino-LED-flasher.png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414b8f96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414b8f96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414b8f96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414b8f96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Control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LED from Unity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Start…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052550" y="1364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Ensure you have </a:t>
            </a:r>
            <a:r>
              <a:rPr lang="en" sz="2100"/>
              <a:t>followed</a:t>
            </a:r>
            <a:r>
              <a:rPr lang="en" sz="2100"/>
              <a:t> the steps in the Setup Guide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Unity installed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Ardity package installed &amp; set up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Arduino IDE installed &amp; set up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Object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052550" y="1307850"/>
            <a:ext cx="44142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Right click on the Hierarchy area on the left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new Cube 3D object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3D Object &gt; Cube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39754" l="0" r="80113" t="9081"/>
          <a:stretch/>
        </p:blipFill>
        <p:spPr>
          <a:xfrm>
            <a:off x="5589845" y="0"/>
            <a:ext cx="35541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Code to the Cube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91525" y="1531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Download “LEDClick.cs”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into your project Assets Folder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Click on the Cube object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Drag the code file into the space on the right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52689" l="0" r="0" t="0"/>
          <a:stretch/>
        </p:blipFill>
        <p:spPr>
          <a:xfrm>
            <a:off x="2862263" y="3388893"/>
            <a:ext cx="3419475" cy="15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997" y="0"/>
            <a:ext cx="274400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6"/>
          <p:cNvCxnSpPr/>
          <p:nvPr/>
        </p:nvCxnSpPr>
        <p:spPr>
          <a:xfrm flipH="1" rot="10800000">
            <a:off x="5394925" y="1603475"/>
            <a:ext cx="1076700" cy="263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Code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23200" y="1388975"/>
            <a:ext cx="38037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Download &amp; open Sketch dec9a.ino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Upload the code into your Arduino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Ensure you go to Tools and select the correct port and board type</a:t>
            </a:r>
            <a:endParaRPr sz="20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475" y="1388975"/>
            <a:ext cx="4849525" cy="27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>
            <a:off x="6782475" y="1962375"/>
            <a:ext cx="873300" cy="538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5067550" y="2571750"/>
            <a:ext cx="657900" cy="6459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Circuit Setup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316650" y="1524125"/>
            <a:ext cx="415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Plug the longer end of the LED into Pin 13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Plug the shorter end into GND  (Ground)</a:t>
            </a:r>
            <a:endParaRPr sz="20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325" y="1045671"/>
            <a:ext cx="4387700" cy="3868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3713750" y="238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the Arduino Code…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768175" y="921700"/>
            <a:ext cx="50955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306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43"/>
              <a:t>Setup</a:t>
            </a:r>
            <a:endParaRPr sz="49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Sets pin 13 to output mode</a:t>
            </a:r>
            <a:endParaRPr sz="47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Begins serial clock at 9600 Baud Rate</a:t>
            </a:r>
            <a:endParaRPr sz="474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43"/>
          </a:p>
          <a:p>
            <a:pPr indent="-3306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943"/>
              <a:t>Loop</a:t>
            </a:r>
            <a:endParaRPr sz="49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If the serial port is open, read the data from the port</a:t>
            </a:r>
            <a:endParaRPr sz="47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If the value received is “1”, sets variable “ledState to 1”</a:t>
            </a:r>
            <a:endParaRPr sz="47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Else, ledState remains as 0</a:t>
            </a:r>
            <a:endParaRPr sz="47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Writes the value of ledState to Pin 13</a:t>
            </a:r>
            <a:endParaRPr sz="47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This will turn the LED on or off accordingly</a:t>
            </a:r>
            <a:endParaRPr sz="47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Wait for 50 milliseconds</a:t>
            </a:r>
            <a:r>
              <a:rPr lang="en" sz="4743"/>
              <a:t>         </a:t>
            </a:r>
            <a:endParaRPr sz="474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420" y="0"/>
            <a:ext cx="34175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3857300" y="274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the C# Code…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3804050" y="873875"/>
            <a:ext cx="51195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Declaration of Cube object and Serial Port object set to port 13 at 9600 Baud rate (same as Arduino)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Opens serial port (set serial port according to your computer)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a left click input is detected: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 if variable LED state is at 1 or 0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the LED is off, writes “1” to serial port (recall that the Arduino code checks for this “1”, and changes LEDState to 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purpose of LEDState: the next time we left click, we want the  LED to turn off. Hence the variable stores the next intended action for the 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Void Update() is called repeatedly in 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OnDestroy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the application stops running (you exit Play mode),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Turns off LED by writing “0”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Closes serial port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 rotWithShape="1">
          <a:blip r:embed="rId3">
            <a:alphaModFix/>
          </a:blip>
          <a:srcRect b="0" l="4689" r="0" t="0"/>
          <a:stretch/>
        </p:blipFill>
        <p:spPr>
          <a:xfrm>
            <a:off x="0" y="0"/>
            <a:ext cx="3762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