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eb54e54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eb54e54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eb54e54d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eb54e54d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eb54e54d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eb54e54d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eb54e54d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eb54e54d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dity.dwilches.com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&amp; Arduino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91600" y="28223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Setup Guide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Ensure you have the following on your device: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Ardity package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Arduino / Arduino IDE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code editor/IDE  e.g. Visual Studio Code (to edit code accordingly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Unity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06550" y="1092525"/>
            <a:ext cx="80208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new 3D project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 to File &gt; Build Settings &gt; Player Settings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Configurations&gt;API Compatibility Level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 from .NET 2X  to .NET 4X or any other option</a:t>
            </a:r>
            <a:endParaRPr sz="2000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-16252"/>
          <a:stretch/>
        </p:blipFill>
        <p:spPr>
          <a:xfrm>
            <a:off x="1762258" y="2333028"/>
            <a:ext cx="6109379" cy="27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Ardity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75650" y="1116150"/>
            <a:ext cx="748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Install the package from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https://ardity.dwilches.com/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Unity, go to Assets &gt; Import Package &gt; Custom Package…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Select the Ardity package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Ardity should appear in your Assets</a:t>
            </a:r>
            <a:endParaRPr sz="2000"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/>
          </a:blip>
          <a:srcRect b="52689" l="0" r="0" t="0"/>
          <a:stretch/>
        </p:blipFill>
        <p:spPr>
          <a:xfrm>
            <a:off x="2425016" y="2859502"/>
            <a:ext cx="4293975" cy="20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Arduino / Arduino IDE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62500" y="1172900"/>
            <a:ext cx="39840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 to Tools: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 the </a:t>
            </a:r>
            <a:r>
              <a:rPr lang="en" sz="2000"/>
              <a:t>board</a:t>
            </a:r>
            <a:r>
              <a:rPr lang="en" sz="2000"/>
              <a:t> to Arduino Uno (or the board type you are using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 the Port to the one connected to Arduino (Usually the one other than COM3/4)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475" y="1307850"/>
            <a:ext cx="4849525" cy="27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