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61" r:id="rId6"/>
    <p:sldId id="268" r:id="rId7"/>
    <p:sldId id="263" r:id="rId8"/>
    <p:sldId id="269" r:id="rId9"/>
    <p:sldId id="270" r:id="rId10"/>
    <p:sldId id="271" r:id="rId11"/>
    <p:sldId id="264" r:id="rId12"/>
    <p:sldId id="272" r:id="rId13"/>
    <p:sldId id="267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8895B07-7BE9-495E-86B2-037961AC24E4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680A4F-9286-4D6F-B80D-66E3C839674E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CanberraUAV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Stephen Dade</a:t>
            </a:r>
          </a:p>
          <a:p>
            <a:r>
              <a:rPr lang="en-AU" dirty="0" smtClean="0"/>
              <a:t>August 2016</a:t>
            </a:r>
            <a:endParaRPr lang="en-AU" dirty="0"/>
          </a:p>
        </p:txBody>
      </p:sp>
      <p:pic>
        <p:nvPicPr>
          <p:cNvPr id="1027" name="Picture 3" descr="E:\Documents\CanberraUAV\logos\UAV01_White - squa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952" l="9980" r="91446">
                        <a14:foregroundMark x1="61371" y1="75832" x2="61371" y2="75832"/>
                        <a14:foregroundMark x1="74202" y1="75492" x2="74202" y2="75492"/>
                        <a14:foregroundMark x1="42634" y1="63951" x2="42634" y2="63951"/>
                        <a14:foregroundMark x1="53632" y1="63951" x2="53632" y2="63951"/>
                        <a14:foregroundMark x1="59878" y1="64223" x2="59878" y2="64223"/>
                        <a14:foregroundMark x1="63204" y1="64223" x2="63204" y2="64223"/>
                        <a14:foregroundMark x1="70333" y1="65105" x2="70333" y2="65105"/>
                        <a14:foregroundMark x1="76578" y1="64494" x2="76578" y2="64494"/>
                        <a14:foregroundMark x1="82485" y1="64494" x2="82485" y2="64494"/>
                        <a14:foregroundMark x1="91446" y1="65445" x2="91446" y2="65445"/>
                        <a14:backgroundMark x1="64902" y1="64698" x2="64902" y2="64698"/>
                        <a14:backgroundMark x1="88934" y1="64562" x2="88934" y2="64562"/>
                        <a14:backgroundMark x1="52003" y1="65784" x2="52003" y2="65784"/>
                        <a14:backgroundMark x1="71758" y1="64562" x2="71758" y2="64562"/>
                        <a14:backgroundMark x1="89477" y1="65784" x2="89477" y2="65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379439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 Challenge 2016</a:t>
            </a:r>
          </a:p>
        </p:txBody>
      </p:sp>
      <p:pic>
        <p:nvPicPr>
          <p:cNvPr id="1026" name="Picture 2" descr="C:\Users\Stephen\Desktop\27316311484_0c91ebdf23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03" y="3789040"/>
            <a:ext cx="4187482" cy="280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en\Desktop\27316312314_f433b3fa6c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348880"/>
            <a:ext cx="3888432" cy="260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19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 Challenge 2016</a:t>
            </a:r>
          </a:p>
        </p:txBody>
      </p:sp>
      <p:pic>
        <p:nvPicPr>
          <p:cNvPr id="9219" name="Picture 3" descr="E:\Documents\CanberraUAV\ANU Talk\14629682197_b0ad9cbbc1_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56" y="3789041"/>
            <a:ext cx="4038792" cy="269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ephen\Desktop\26129633885_49f8dfb158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1" y="1988840"/>
            <a:ext cx="4342557" cy="32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3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Local and international collaboration</a:t>
            </a:r>
          </a:p>
          <a:p>
            <a:r>
              <a:rPr lang="en-AU" dirty="0" smtClean="0"/>
              <a:t>Education</a:t>
            </a:r>
          </a:p>
          <a:p>
            <a:r>
              <a:rPr lang="en-AU" dirty="0" smtClean="0"/>
              <a:t>Open-source software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things we do</a:t>
            </a:r>
            <a:endParaRPr lang="en-A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3837326"/>
            <a:ext cx="3853813" cy="25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things we do</a:t>
            </a:r>
          </a:p>
        </p:txBody>
      </p:sp>
      <p:pic>
        <p:nvPicPr>
          <p:cNvPr id="13314" name="Picture 2" descr="E:\Documents\CanberraUAV\ANU Talk\14904469322_7d8604ed12_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242050" cy="41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E:\Documents\CanberraUAV\ANU Talk\24540688173_69334f90f7_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54126"/>
            <a:ext cx="3192339" cy="179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42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End!</a:t>
            </a:r>
            <a:endParaRPr lang="en-AU" dirty="0"/>
          </a:p>
        </p:txBody>
      </p:sp>
      <p:pic>
        <p:nvPicPr>
          <p:cNvPr id="5122" name="Picture 2" descr="E:\Documents\CanberraUAV\Deliverable 3 2016\New folder\25721064885_1d14663655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Unmanned Aerial Vehicle (UAV)</a:t>
            </a:r>
          </a:p>
          <a:p>
            <a:r>
              <a:rPr lang="en-AU" dirty="0" smtClean="0"/>
              <a:t>Unmanned Aerial System (UAS)</a:t>
            </a:r>
          </a:p>
          <a:p>
            <a:r>
              <a:rPr lang="en-AU" dirty="0" smtClean="0"/>
              <a:t>Drone</a:t>
            </a:r>
          </a:p>
          <a:p>
            <a:r>
              <a:rPr lang="en-AU" dirty="0" smtClean="0"/>
              <a:t>Remotely Piloted Aircraft(RPA)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UAV’s in General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123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Recent advances in battery and embedded computing have made small and cheap UAV’s practical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UAV’s in General</a:t>
            </a:r>
          </a:p>
        </p:txBody>
      </p:sp>
      <p:pic>
        <p:nvPicPr>
          <p:cNvPr id="3074" name="Picture 2" descr="https://encrypted-tbn2.gstatic.com/images?q=tbn:ANd9GcTp0snn789L2BHlQ3Ce9tva29CNuiGU9TRKxYXMESbGgsAMom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73016"/>
            <a:ext cx="1991834" cy="299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2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 be</a:t>
            </a:r>
          </a:p>
          <a:p>
            <a:pPr lvl="1"/>
            <a:r>
              <a:rPr lang="en-AU" dirty="0" smtClean="0"/>
              <a:t>Fixed Wing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Helicopter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Multirotor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Quadplane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UAV’s in General</a:t>
            </a:r>
          </a:p>
        </p:txBody>
      </p:sp>
      <p:pic>
        <p:nvPicPr>
          <p:cNvPr id="7" name="Content Placeholder 5" descr="Iris+_White1.jpg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6507" y="3717032"/>
            <a:ext cx="2376264" cy="1081200"/>
          </a:xfrm>
          <a:prstGeom prst="rect">
            <a:avLst/>
          </a:prstGeom>
        </p:spPr>
      </p:pic>
      <p:pic>
        <p:nvPicPr>
          <p:cNvPr id="8" name="Picture 3" descr="C:\Users\Stephen\Desktop\00003305_DIYDron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2231988" cy="148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tephen\Desktop\27316311354_398e86f9e3_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37112"/>
            <a:ext cx="1926729" cy="128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ephen\Desktop\27316311834_b74453d1a6_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53" y="5301208"/>
            <a:ext cx="2000918" cy="133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CanberraUAV</a:t>
            </a:r>
            <a:endParaRPr lang="en-AU" dirty="0"/>
          </a:p>
        </p:txBody>
      </p:sp>
      <p:pic>
        <p:nvPicPr>
          <p:cNvPr id="6146" name="Picture 2" descr="E:\Documents\CanberraUAV\ANU Talk\te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81128"/>
            <a:ext cx="2813981" cy="192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772816"/>
            <a:ext cx="7056438" cy="38302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Volunteer group </a:t>
            </a:r>
            <a:endParaRPr lang="en-US" dirty="0" smtClean="0"/>
          </a:p>
          <a:p>
            <a:r>
              <a:rPr lang="en-US" dirty="0" smtClean="0"/>
              <a:t>Emphasis </a:t>
            </a:r>
            <a:r>
              <a:rPr lang="en-US" dirty="0"/>
              <a:t>on R&amp;D, education, collaboration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formed to compete in the </a:t>
            </a:r>
            <a:r>
              <a:rPr lang="en-US" dirty="0" smtClean="0"/>
              <a:t>2012 </a:t>
            </a:r>
            <a:r>
              <a:rPr lang="en-US" dirty="0"/>
              <a:t>Outback UAV Challenge</a:t>
            </a:r>
          </a:p>
          <a:p>
            <a:r>
              <a:rPr lang="en-US" dirty="0" smtClean="0"/>
              <a:t>Collaboration with </a:t>
            </a:r>
            <a:r>
              <a:rPr lang="en-US" dirty="0"/>
              <a:t>other </a:t>
            </a:r>
            <a:r>
              <a:rPr lang="en-US" dirty="0" err="1"/>
              <a:t>organisations</a:t>
            </a:r>
            <a:r>
              <a:rPr lang="en-US" dirty="0"/>
              <a:t> around the </a:t>
            </a:r>
            <a:r>
              <a:rPr lang="en-US" dirty="0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0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UAV Challenge required teams to design, build and operate a UAV capable of finding a missing bushwalker and drop a bottle of water to them</a:t>
            </a:r>
          </a:p>
          <a:p>
            <a:r>
              <a:rPr lang="en-US" dirty="0"/>
              <a:t>$50,000 first place prize</a:t>
            </a:r>
          </a:p>
          <a:p>
            <a:r>
              <a:rPr lang="en-US" dirty="0"/>
              <a:t>116 teams (2014) from around the world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 Challenge 2014</a:t>
            </a:r>
          </a:p>
        </p:txBody>
      </p:sp>
      <p:pic>
        <p:nvPicPr>
          <p:cNvPr id="4" name="Picture 4" descr="Sponsors and Organi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189146"/>
            <a:ext cx="2592287" cy="13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 Challenge 2014</a:t>
            </a:r>
          </a:p>
        </p:txBody>
      </p:sp>
      <p:pic>
        <p:nvPicPr>
          <p:cNvPr id="7170" name="Picture 2" descr="E:\Documents\CanberraUAV\ANU Talk\joe_and_organisers_measuring_dis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893886" cy="399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3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 </a:t>
            </a:r>
            <a:r>
              <a:rPr lang="en-AU" dirty="0" smtClean="0"/>
              <a:t>Challenge 2014</a:t>
            </a:r>
            <a:endParaRPr lang="en-AU" dirty="0"/>
          </a:p>
        </p:txBody>
      </p:sp>
      <p:pic>
        <p:nvPicPr>
          <p:cNvPr id="4" name="Picture 5" descr="E:\Documents\CanberraUAV\ANU Talk\chute_unfurling_above_jo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90006"/>
            <a:ext cx="4821656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79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2016, the competition is now more difficult</a:t>
            </a:r>
          </a:p>
          <a:p>
            <a:r>
              <a:rPr lang="en-US" dirty="0"/>
              <a:t>Vertical takeoff and landing</a:t>
            </a:r>
          </a:p>
          <a:p>
            <a:r>
              <a:rPr lang="en-US" dirty="0"/>
              <a:t>Must be able to land safely near a person, and take off again</a:t>
            </a:r>
          </a:p>
          <a:p>
            <a:r>
              <a:rPr lang="en-US" dirty="0" smtClean="0"/>
              <a:t>20teams </a:t>
            </a:r>
            <a:r>
              <a:rPr lang="en-US" dirty="0"/>
              <a:t>currently in the competition</a:t>
            </a:r>
          </a:p>
          <a:p>
            <a:r>
              <a:rPr lang="en-US" dirty="0"/>
              <a:t>Past </a:t>
            </a:r>
            <a:r>
              <a:rPr lang="en-US" dirty="0" smtClean="0"/>
              <a:t>20 months </a:t>
            </a:r>
            <a:r>
              <a:rPr lang="en-US" dirty="0"/>
              <a:t>spent evaluating airframes</a:t>
            </a:r>
          </a:p>
          <a:p>
            <a:r>
              <a:rPr lang="en-US" dirty="0"/>
              <a:t>Currently fitting out final electronics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UAV Challenge </a:t>
            </a:r>
            <a:r>
              <a:rPr lang="en-AU" dirty="0" smtClean="0"/>
              <a:t>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44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93</TotalTime>
  <Words>199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CanberraUAV</vt:lpstr>
      <vt:lpstr>UAV’s in General</vt:lpstr>
      <vt:lpstr>UAV’s in General</vt:lpstr>
      <vt:lpstr>UAV’s in General</vt:lpstr>
      <vt:lpstr>CanberraUAV</vt:lpstr>
      <vt:lpstr>UAV Challenge 2014</vt:lpstr>
      <vt:lpstr>UAV Challenge 2014</vt:lpstr>
      <vt:lpstr>UAV Challenge 2014</vt:lpstr>
      <vt:lpstr>UAV Challenge 2016</vt:lpstr>
      <vt:lpstr>UAV Challenge 2016</vt:lpstr>
      <vt:lpstr>UAV Challenge 2016</vt:lpstr>
      <vt:lpstr>Other things we do</vt:lpstr>
      <vt:lpstr>Other things we do</vt:lpstr>
      <vt:lpstr>The End!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Drones on Show   </dc:title>
  <dc:creator>Stephen</dc:creator>
  <cp:lastModifiedBy>Stephen</cp:lastModifiedBy>
  <cp:revision>29</cp:revision>
  <dcterms:created xsi:type="dcterms:W3CDTF">2016-08-11T12:48:57Z</dcterms:created>
  <dcterms:modified xsi:type="dcterms:W3CDTF">2016-11-06T07:09:32Z</dcterms:modified>
</cp:coreProperties>
</file>