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38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CanberraUAV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Feb 2017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9" b="98163" l="6094" r="90781">
                        <a14:foregroundMark x1="43177" y1="73546" x2="43177" y2="73546"/>
                        <a14:foregroundMark x1="31908" y1="94641" x2="31908" y2="94641"/>
                        <a14:foregroundMark x1="36864" y1="98176" x2="36864" y2="98176"/>
                        <a14:foregroundMark x1="57366" y1="94071" x2="57366" y2="94071"/>
                        <a14:foregroundMark x1="75085" y1="93729" x2="75085" y2="93729"/>
                        <a14:foregroundMark x1="53632" y1="74344" x2="53632" y2="74344"/>
                        <a14:foregroundMark x1="56687" y1="74344" x2="56687" y2="74344"/>
                        <a14:foregroundMark x1="63001" y1="74344" x2="63001" y2="74344"/>
                        <a14:foregroundMark x1="69586" y1="74686" x2="69586" y2="74686"/>
                        <a14:foregroundMark x1="76307" y1="75257" x2="76307" y2="75257"/>
                        <a14:foregroundMark x1="82485" y1="74344" x2="82485" y2="74344"/>
                        <a14:foregroundMark x1="90835" y1="75257" x2="90835" y2="75257"/>
                        <a14:foregroundMark x1="62525" y1="59521" x2="62525" y2="59521"/>
                        <a14:foregroundMark x1="62118" y1="63056" x2="62118" y2="63056"/>
                        <a14:foregroundMark x1="49016" y1="51539" x2="49016" y2="51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9"/>
            <a:ext cx="2663683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CanberraUAV</a:t>
            </a:r>
            <a:endParaRPr lang="en-AU" dirty="0"/>
          </a:p>
        </p:txBody>
      </p:sp>
      <p:pic>
        <p:nvPicPr>
          <p:cNvPr id="1026" name="Picture 2" descr="E:\Pictures\Photos\OBC 2014\Canberra-UAV\01-DSC_4466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629400" cy="44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ictures\Photos\OBC 2012\New folder\DSC_190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586010"/>
            <a:ext cx="2895600" cy="19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ictures\Photos\UAV Challenge 2016\CanberraUAV\IMG_3944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3779520" cy="25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ephen\Desktop\21729875823_f7bdaa5c51_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Community association</a:t>
            </a:r>
          </a:p>
          <a:p>
            <a:pPr lvl="1"/>
            <a:r>
              <a:rPr lang="en-AU" dirty="0" smtClean="0"/>
              <a:t>R&amp;D on UAV’s</a:t>
            </a:r>
          </a:p>
          <a:p>
            <a:pPr lvl="1"/>
            <a:r>
              <a:rPr lang="en-AU" dirty="0" smtClean="0"/>
              <a:t>Education</a:t>
            </a:r>
          </a:p>
          <a:p>
            <a:r>
              <a:rPr lang="en-AU" dirty="0" smtClean="0"/>
              <a:t>Regularly meet up</a:t>
            </a:r>
          </a:p>
          <a:p>
            <a:pPr lvl="1"/>
            <a:r>
              <a:rPr lang="en-AU" dirty="0" smtClean="0"/>
              <a:t>Sunday mornings at CMAC</a:t>
            </a:r>
          </a:p>
          <a:p>
            <a:pPr lvl="1"/>
            <a:r>
              <a:rPr lang="en-AU" dirty="0" smtClean="0"/>
              <a:t>Monday evening teleconference</a:t>
            </a:r>
          </a:p>
          <a:p>
            <a:r>
              <a:rPr lang="en-AU" dirty="0" smtClean="0"/>
              <a:t>Most discussions take place on the mailing list or at our meetups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CanberraUAV</a:t>
            </a:r>
          </a:p>
        </p:txBody>
      </p:sp>
    </p:spTree>
    <p:extLst>
      <p:ext uri="{BB962C8B-B14F-4D97-AF65-F5344CB8AC3E}">
        <p14:creationId xmlns:p14="http://schemas.microsoft.com/office/powerpoint/2010/main" val="294860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36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CanberraUAV Workshop</vt:lpstr>
      <vt:lpstr>About CanberraUAV</vt:lpstr>
      <vt:lpstr>About CanberraUAV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CanberraUAV Workshop Flight Controllers</dc:title>
  <dc:creator>Stephen</dc:creator>
  <cp:lastModifiedBy>Stephen</cp:lastModifiedBy>
  <cp:revision>121</cp:revision>
  <dcterms:created xsi:type="dcterms:W3CDTF">2006-08-16T00:00:00Z</dcterms:created>
  <dcterms:modified xsi:type="dcterms:W3CDTF">2017-02-03T11:41:19Z</dcterms:modified>
</cp:coreProperties>
</file>