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5" r:id="rId8"/>
    <p:sldId id="264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8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FCBB-AAB5-4321-A4B4-316A38F45A9D}" type="datetimeFigureOut">
              <a:rPr lang="en-AU" smtClean="0"/>
              <a:t>6/06/2017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82C5-6F3D-4FC8-8751-8373C64507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FCBB-AAB5-4321-A4B4-316A38F45A9D}" type="datetimeFigureOut">
              <a:rPr lang="en-AU" smtClean="0"/>
              <a:t>6/06/2017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82C5-6F3D-4FC8-8751-8373C64507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FCBB-AAB5-4321-A4B4-316A38F45A9D}" type="datetimeFigureOut">
              <a:rPr lang="en-AU" smtClean="0"/>
              <a:t>6/06/2017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82C5-6F3D-4FC8-8751-8373C64507F1}" type="slidenum">
              <a:rPr lang="en-AU" smtClean="0"/>
              <a:t>‹#›</a:t>
            </a:fld>
            <a:endParaRPr lang="en-A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FCBB-AAB5-4321-A4B4-316A38F45A9D}" type="datetimeFigureOut">
              <a:rPr lang="en-AU" smtClean="0"/>
              <a:t>6/06/2017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82C5-6F3D-4FC8-8751-8373C64507F1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FCBB-AAB5-4321-A4B4-316A38F45A9D}" type="datetimeFigureOut">
              <a:rPr lang="en-AU" smtClean="0"/>
              <a:t>6/06/2017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82C5-6F3D-4FC8-8751-8373C64507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FCBB-AAB5-4321-A4B4-316A38F45A9D}" type="datetimeFigureOut">
              <a:rPr lang="en-AU" smtClean="0"/>
              <a:t>6/06/2017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82C5-6F3D-4FC8-8751-8373C64507F1}" type="slidenum">
              <a:rPr lang="en-AU" smtClean="0"/>
              <a:t>‹#›</a:t>
            </a:fld>
            <a:endParaRPr lang="en-A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FCBB-AAB5-4321-A4B4-316A38F45A9D}" type="datetimeFigureOut">
              <a:rPr lang="en-AU" smtClean="0"/>
              <a:t>6/06/2017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82C5-6F3D-4FC8-8751-8373C64507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FCBB-AAB5-4321-A4B4-316A38F45A9D}" type="datetimeFigureOut">
              <a:rPr lang="en-AU" smtClean="0"/>
              <a:t>6/06/2017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82C5-6F3D-4FC8-8751-8373C64507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FCBB-AAB5-4321-A4B4-316A38F45A9D}" type="datetimeFigureOut">
              <a:rPr lang="en-AU" smtClean="0"/>
              <a:t>6/06/2017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82C5-6F3D-4FC8-8751-8373C64507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FCBB-AAB5-4321-A4B4-316A38F45A9D}" type="datetimeFigureOut">
              <a:rPr lang="en-AU" smtClean="0"/>
              <a:t>6/06/2017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82C5-6F3D-4FC8-8751-8373C64507F1}" type="slidenum">
              <a:rPr lang="en-AU" smtClean="0"/>
              <a:t>‹#›</a:t>
            </a:fld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FCBB-AAB5-4321-A4B4-316A38F45A9D}" type="datetimeFigureOut">
              <a:rPr lang="en-AU" smtClean="0"/>
              <a:t>6/06/2017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82C5-6F3D-4FC8-8751-8373C64507F1}" type="slidenum">
              <a:rPr lang="en-AU" smtClean="0"/>
              <a:t>‹#›</a:t>
            </a:fld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B99FCBB-AAB5-4321-A4B4-316A38F45A9D}" type="datetimeFigureOut">
              <a:rPr lang="en-AU" smtClean="0"/>
              <a:t>6/06/2017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250D82C5-6F3D-4FC8-8751-8373C64507F1}" type="slidenum">
              <a:rPr lang="en-AU" smtClean="0"/>
              <a:t>‹#›</a:t>
            </a:fld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UAV Challenge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June 2017</a:t>
            </a:r>
            <a:endParaRPr lang="en-AU" dirty="0"/>
          </a:p>
        </p:txBody>
      </p:sp>
      <p:pic>
        <p:nvPicPr>
          <p:cNvPr id="4" name="Picture 3" descr="E:\Documents\CanberraUAV\logos\UAV01_White - squar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80" b="89952" l="9980" r="91446">
                        <a14:foregroundMark x1="61371" y1="75832" x2="61371" y2="75832"/>
                        <a14:foregroundMark x1="74202" y1="75492" x2="74202" y2="75492"/>
                        <a14:foregroundMark x1="42634" y1="63951" x2="42634" y2="63951"/>
                        <a14:foregroundMark x1="53632" y1="63951" x2="53632" y2="63951"/>
                        <a14:foregroundMark x1="59878" y1="64223" x2="59878" y2="64223"/>
                        <a14:foregroundMark x1="63204" y1="64223" x2="63204" y2="64223"/>
                        <a14:foregroundMark x1="70333" y1="65105" x2="70333" y2="65105"/>
                        <a14:foregroundMark x1="76578" y1="64494" x2="76578" y2="64494"/>
                        <a14:foregroundMark x1="82485" y1="64494" x2="82485" y2="64494"/>
                        <a14:foregroundMark x1="91446" y1="65445" x2="91446" y2="65445"/>
                        <a14:backgroundMark x1="64902" y1="64698" x2="64902" y2="64698"/>
                        <a14:backgroundMark x1="88934" y1="64562" x2="88934" y2="64562"/>
                        <a14:backgroundMark x1="52003" y1="65784" x2="52003" y2="65784"/>
                        <a14:backgroundMark x1="71758" y1="64562" x2="71758" y2="64562"/>
                        <a14:backgroundMark x1="89477" y1="65784" x2="89477" y2="657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894478"/>
            <a:ext cx="194421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028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CanberraUAV</a:t>
            </a:r>
            <a:endParaRPr lang="en-AU" dirty="0"/>
          </a:p>
        </p:txBody>
      </p:sp>
      <p:pic>
        <p:nvPicPr>
          <p:cNvPr id="4" name="Picture 2" descr="E:\Documents\CanberraUAV\ANU Talk\14904469322_7d8604ed12_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2"/>
            <a:ext cx="4422306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E:\Documents\CanberraUAV\ANU Talk\24540688173_69334f90f7_z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602" y="3933056"/>
            <a:ext cx="4600495" cy="258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376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Find a missing Bushwalker</a:t>
            </a:r>
          </a:p>
          <a:p>
            <a:r>
              <a:rPr lang="en-AU" dirty="0" smtClean="0"/>
              <a:t>Collect a blood sample</a:t>
            </a:r>
          </a:p>
          <a:p>
            <a:r>
              <a:rPr lang="en-AU" dirty="0" smtClean="0"/>
              <a:t>Return to base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is the UAV Challenge?</a:t>
            </a:r>
            <a:endParaRPr lang="en-A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869160"/>
            <a:ext cx="3888432" cy="1571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Image result for uav challenge jo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08920"/>
            <a:ext cx="3532919" cy="1988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531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856" y="2674938"/>
            <a:ext cx="5196226" cy="345122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the UAV Challenge?</a:t>
            </a:r>
          </a:p>
        </p:txBody>
      </p:sp>
    </p:spTree>
    <p:extLst>
      <p:ext uri="{BB962C8B-B14F-4D97-AF65-F5344CB8AC3E}">
        <p14:creationId xmlns:p14="http://schemas.microsoft.com/office/powerpoint/2010/main" val="3029510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Many technical challenges</a:t>
            </a:r>
          </a:p>
          <a:p>
            <a:pPr lvl="1"/>
            <a:r>
              <a:rPr lang="en-AU" dirty="0" smtClean="0"/>
              <a:t>Airframe</a:t>
            </a:r>
          </a:p>
          <a:p>
            <a:pPr lvl="1"/>
            <a:r>
              <a:rPr lang="en-AU" dirty="0" smtClean="0"/>
              <a:t>Flight Controller</a:t>
            </a:r>
          </a:p>
          <a:p>
            <a:pPr lvl="1"/>
            <a:r>
              <a:rPr lang="en-AU" dirty="0" smtClean="0"/>
              <a:t>Imaging</a:t>
            </a:r>
          </a:p>
          <a:p>
            <a:pPr lvl="1"/>
            <a:r>
              <a:rPr lang="en-AU" dirty="0" smtClean="0"/>
              <a:t>Communications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the UAV Challenge?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645024"/>
            <a:ext cx="4067944" cy="271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486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772816"/>
            <a:ext cx="5609431" cy="448754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2016 UAV Challenge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02187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Designing UAV’s</a:t>
            </a:r>
            <a:endParaRPr lang="en-A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088934"/>
            <a:ext cx="5436096" cy="399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8170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Start small and simple</a:t>
            </a:r>
          </a:p>
          <a:p>
            <a:r>
              <a:rPr lang="en-AU" dirty="0" smtClean="0"/>
              <a:t>Ground testing if possible</a:t>
            </a:r>
          </a:p>
          <a:p>
            <a:r>
              <a:rPr lang="en-AU" dirty="0" smtClean="0"/>
              <a:t>Keep to a schedule</a:t>
            </a:r>
          </a:p>
          <a:p>
            <a:r>
              <a:rPr lang="en-AU" dirty="0" smtClean="0"/>
              <a:t>Don’t forget integration!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Designing UAV’s</a:t>
            </a:r>
          </a:p>
        </p:txBody>
      </p:sp>
      <p:sp>
        <p:nvSpPr>
          <p:cNvPr id="4" name="AutoShape 2" descr="Image result for pixhawk"/>
          <p:cNvSpPr>
            <a:spLocks noChangeAspect="1" noChangeArrowheads="1"/>
          </p:cNvSpPr>
          <p:nvPr/>
        </p:nvSpPr>
        <p:spPr bwMode="auto">
          <a:xfrm>
            <a:off x="155575" y="-1714500"/>
            <a:ext cx="428625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" name="AutoShape 4" descr="Image result for pixhawk"/>
          <p:cNvSpPr>
            <a:spLocks noChangeAspect="1" noChangeArrowheads="1"/>
          </p:cNvSpPr>
          <p:nvPr/>
        </p:nvSpPr>
        <p:spPr bwMode="auto">
          <a:xfrm>
            <a:off x="307975" y="-1562100"/>
            <a:ext cx="428625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4102" name="Picture 6" descr="Image result for pixhaw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717032"/>
            <a:ext cx="3226519" cy="268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Image result for raspberry 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196752"/>
            <a:ext cx="3005378" cy="273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4814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CanberraUAV</a:t>
            </a:r>
            <a:endParaRPr lang="en-AU" dirty="0"/>
          </a:p>
        </p:txBody>
      </p:sp>
      <p:pic>
        <p:nvPicPr>
          <p:cNvPr id="6146" name="Picture 2" descr="E:\Documents\CanberraUAV\ANU Talk\tea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581128"/>
            <a:ext cx="2813981" cy="1927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95536" y="1772816"/>
            <a:ext cx="7056438" cy="383023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Volunteer group </a:t>
            </a:r>
            <a:endParaRPr lang="en-US" dirty="0" smtClean="0"/>
          </a:p>
          <a:p>
            <a:r>
              <a:rPr lang="en-US" dirty="0" smtClean="0"/>
              <a:t>Emphasis </a:t>
            </a:r>
            <a:r>
              <a:rPr lang="en-US" dirty="0"/>
              <a:t>on R&amp;D, education, collaboration</a:t>
            </a:r>
          </a:p>
          <a:p>
            <a:r>
              <a:rPr lang="en-US" dirty="0" smtClean="0"/>
              <a:t>Originally </a:t>
            </a:r>
            <a:r>
              <a:rPr lang="en-US" dirty="0"/>
              <a:t>formed to compete in the </a:t>
            </a:r>
            <a:r>
              <a:rPr lang="en-US" dirty="0" smtClean="0"/>
              <a:t>2012 </a:t>
            </a:r>
            <a:r>
              <a:rPr lang="en-US" dirty="0"/>
              <a:t>Outback UAV Challenge</a:t>
            </a:r>
          </a:p>
          <a:p>
            <a:r>
              <a:rPr lang="en-US" dirty="0" smtClean="0"/>
              <a:t>Collaboration with </a:t>
            </a:r>
            <a:r>
              <a:rPr lang="en-US" dirty="0"/>
              <a:t>other </a:t>
            </a:r>
            <a:r>
              <a:rPr lang="en-US" dirty="0" err="1"/>
              <a:t>organisations</a:t>
            </a:r>
            <a:r>
              <a:rPr lang="en-US" dirty="0"/>
              <a:t> around the </a:t>
            </a:r>
            <a:r>
              <a:rPr lang="en-US" dirty="0" smtClean="0"/>
              <a:t>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004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CanberraUAV</a:t>
            </a:r>
            <a:endParaRPr lang="en-AU" dirty="0"/>
          </a:p>
        </p:txBody>
      </p:sp>
      <p:pic>
        <p:nvPicPr>
          <p:cNvPr id="4" name="Picture 2" descr="C:\Users\Stephen\Desktop\26129633885_49f8dfb158_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4342557" cy="325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E:\Documents\CanberraUAV\ANU Talk\14629682197_b0ad9cbbc1_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256" y="3789041"/>
            <a:ext cx="4038792" cy="269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473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48</TotalTime>
  <Words>93</Words>
  <Application>Microsoft Office PowerPoint</Application>
  <PresentationFormat>On-screen Show (4:3)</PresentationFormat>
  <Paragraphs>27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Waveform</vt:lpstr>
      <vt:lpstr>UAV Challenge</vt:lpstr>
      <vt:lpstr>What is the UAV Challenge?</vt:lpstr>
      <vt:lpstr>What is the UAV Challenge?</vt:lpstr>
      <vt:lpstr>What is the UAV Challenge?</vt:lpstr>
      <vt:lpstr>2016 UAV Challenge</vt:lpstr>
      <vt:lpstr>Designing UAV’s</vt:lpstr>
      <vt:lpstr>Designing UAV’s</vt:lpstr>
      <vt:lpstr>CanberraUAV</vt:lpstr>
      <vt:lpstr>CanberraUAV</vt:lpstr>
      <vt:lpstr>CanberraUAV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UAV Challenge</dc:title>
  <dc:creator>Stephen</dc:creator>
  <cp:lastModifiedBy>Stephen</cp:lastModifiedBy>
  <cp:revision>12</cp:revision>
  <dcterms:created xsi:type="dcterms:W3CDTF">2017-06-06T10:17:12Z</dcterms:created>
  <dcterms:modified xsi:type="dcterms:W3CDTF">2017-06-06T11:05:18Z</dcterms:modified>
</cp:coreProperties>
</file>