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11:27.93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0 177 24575,'98'-2'0,"107"5"0,-137 9 0,-50-8 0,0 0 0,29 1 0,-18-4 0,0 1 0,49 10 0,-37-8 0,-35-5 0,0 1 0,0 0 0,0 1 0,0-1 0,0 1 0,0 1 0,0-1 0,-1 1 0,1 0 0,0 0 0,8 5 0,-14-7 0,-1 1 0,1-1 0,0 1 0,0-1 0,0 0 0,0 1 0,0-1 0,-1 1 0,1-1 0,0 1 0,0-1 0,-1 0 0,1 1 0,0-1 0,-1 1 0,1-1 0,0 0 0,-1 1 0,1-1 0,-1 0 0,1 0 0,-1 1 0,1-1 0,0 0 0,-1 0 0,1 0 0,-1 0 0,1 0 0,-1 1 0,1-1 0,-1 0 0,1 0 0,-1 0 0,1 0 0,-1 0 0,1 0 0,-1 0 0,0-1 0,-28 6 0,25-4 0,-91 22 0,73-16 0,0-1 0,-1-1 0,1-1 0,-29 2 0,20-4 0,-48 10 0,14-2 0,63-10 0,1 0 0,0 0 0,-1 0 0,1 0 0,-1 1 0,1-1 0,0 0 0,-1 0 0,1 1 0,0-1 0,-1 1 0,1-1 0,0 1 0,0 0 0,-1-1 0,1 1 0,0 0 0,0 0 0,-2 2 0,3-3 0,1 1 0,-1 0 0,0 0 0,1 0 0,-1-1 0,1 1 0,0 0 0,-1 0 0,1-1 0,-1 1 0,1-1 0,0 1 0,-1 0 0,1-1 0,0 1 0,0-1 0,0 0 0,-1 1 0,1-1 0,0 1 0,1-1 0,60 21 0,-62-20 0,28 7 0,0-2 0,1 0 0,-1-2 0,1-1 0,32 0 0,-39-4 0,1 2 0,0 1 0,-1 1 0,25 6 0,-28-6 0,-16-4 0,1 2 0,-1-1 0,1 0 0,-1 1 0,0 0 0,1 0 0,-1 0 0,0 0 0,1 0 0,-1 0 0,5 4 0,-8-4 0,0-1 0,0 1 0,0-1 0,-1 1 0,1 0 0,0-1 0,0 1 0,0-1 0,-1 1 0,1-1 0,0 1 0,-1-1 0,1 1 0,0-1 0,-1 1 0,1-1 0,-1 1 0,1-1 0,0 0 0,-1 1 0,1-1 0,-1 0 0,0 1 0,1-1 0,-1 0 0,1 1 0,-1-1 0,1 0 0,-1 0 0,1 0 0,-1 0 0,0 0 0,1 0 0,-1 0 0,0 0 0,1 0 0,-1 0 0,0 0 0,-28 5 0,-33-3 0,37-2 0,23 0 0,9 0 0,24 1 0,60 11 0,21 1 0,487-12 0,-372-3 0,-246 1 0,0-1 0,-33-8 0,30 6 0,1 0 0,-25-1 0,-191 5 0,482-51 0,-43 14 0,13-1 0,-196 35 0,1-1 0,34-13 0,26-6 0,215-46 0,-241 57 0,-31 8 0,-1-2 0,1 0 0,34-16 0,-57 22 0,0 0 0,0 0 0,0 0 0,0 0 0,0 0 0,0 0 0,-1 0 0,1 0 0,0 0 0,0 0 0,0 0 0,0 0 0,0 0 0,0 0 0,0 0 0,0 0 0,-1 0 0,1 0 0,0 0 0,0 0 0,0 0 0,0 0 0,0 0 0,0 0 0,0 0 0,0-1 0,0 1 0,0 0 0,0 0 0,-1 0 0,1 0 0,0 0 0,0 0 0,0 0 0,0 0 0,0-1 0,0 1 0,0 0 0,0 0 0,0 0 0,0 0 0,0 0 0,0 0 0,0 0 0,0 0 0,0-1 0,0 1 0,0 0 0,0 0 0,0 0 0,0 0 0,0 0 0,0 0 0,0 0 0,1 0 0,-1-1 0,0 1 0,0 0 0,0 0 0,0 0 0,0 0 0,0 0 0,0 0 0,0 0 0,-17-3 0,-21 0 0,-22 6 0,-82 13 0,133-14 0,-186 19 0,-18 8 0,182-28 0,27-4 0,20-3 0,-2 2 0,77-25 0,-83 26 0,1-1 0,-1 0 0,0 0 0,0-1 0,-1 1 0,1-2 0,-1 1 0,7-8 0,-14 13 0,1 0 0,-1-1 0,1 1 0,-1-1 0,0 1 0,1-1 0,-1 1 0,1-1 0,-1 1 0,0-1 0,1 1 0,-1-1 0,0 1 0,0-1 0,0 1 0,1-1 0,-1 0 0,0 1 0,0-1 0,0 0 0,0 1 0,0-1 0,0 1 0,0-1 0,0 0 0,0 1 0,0-1 0,-1 1 0,1-1 0,0 0 0,0 1 0,-1-2 0,-20-8 0,-33 6 0,51 4 0,-31-1 0,-163 5 0,43 21 0,-79 15 0,190-32 0,32-5 0,-1 0 0,1 1 0,0 1 0,-11 5 0,14-5 0,-1-1 0,0 0 0,0-1 0,0 0 0,0 0 0,-1-1 0,-11 1 0,-7 0 0,0 1 0,1 2 0,0 0 0,0 2 0,0 1 0,-27 13 0,40-17 0,1-1 0,-1 0 0,0-1 0,0-1 0,0 0 0,-1-1 0,1 0 0,0-1 0,0-1 0,0-1 0,-1 0 0,1 0 0,1-1 0,-1-1 0,0 0 0,-19-10 0,33 14 0,0 0 0,-1 0 0,1 0 0,0-1 0,-1 1 0,1 0 0,0 0 0,-1 0 0,1 0 0,0-1 0,0 1 0,-1 0 0,1 0 0,0-1 0,0 1 0,-1 0 0,1-1 0,0 1 0,0 0 0,0-1 0,-1 1 0,1 0 0,0-1 0,0 1 0,0 0 0,0-1 0,0 1 0,0 0 0,0-1 0,0 1 0,0 0 0,0-1 0,0 1 0,0-1 0,12-8 0,29-4 0,-31 11 0,15-5 0,51-4 0,1-1 0,-47 7 0,0 1 0,58 1 0,-60 4 0,1-2 0,0-1 0,40-9 0,-27 4 0,0 2 0,1 2 0,0 2 0,54 4 0,4 0 0,-28-5 0,105-15 0,-151 13 0,-7 2 0,0-1 0,0-1 0,-1-1 0,1 0 0,22-11 0,-28 11 0,1 1 0,0 0 0,0 1 0,0 1 0,0 0 0,0 1 0,0 1 0,30 2 0,-27 0 0,1-2 0,0 0 0,-1-1 0,1-1 0,23-5 0,-15 1 0,-1 2 0,1 0 0,49 1 0,-46 2 0,0 0 0,51-11 0,-50 7 0,1 1 0,0 2 0,62 2 0,-60 2 0,0-2 0,-1-1 0,44-8 0,-25 1 0,1 3 0,0 2 0,69 5 0,76-4 0,-114-10 0,-54 7 0,57-4 0,1447 10 0,-1515 0 0,-1 1 0,35 8 0,-33-5 0,0-1 0,26 1 0,0-7 0,-35 1 0,1 0 0,-1 1 0,1 0 0,-1 1 0,1 0 0,19 5 0,-29-5 0,0 0 0,-1 0 0,1-1 0,0 1 0,0 0 0,-1 0 0,1 1 0,-1-1 0,1 0 0,-1 1 0,0-1 0,1 0 0,-1 1 0,0 0 0,0-1 0,0 1 0,0 0 0,0-1 0,0 1 0,0 3 0,0-1 0,0 1 0,-1-1 0,1 0 0,-1 0 0,0 0 0,-1 0 0,1 0 0,-1 0 0,-1 6 0,-2 4 0,-1-1 0,0 0 0,-1-1 0,-13 23 0,6-12 0,0 1 0,2 0 0,1 0 0,-10 34 0,19-53 0,0 1 0,-1-1 0,0 0 0,0 1 0,0-1 0,0 0 0,-1-1 0,0 1 0,0 0 0,0-1 0,-1 1 0,1-1 0,-1 0 0,0 0 0,-1-1 0,1 1 0,0-1 0,-1 0 0,0 0 0,0 0 0,0-1 0,0 0 0,0 0 0,0 0 0,-1 0 0,1-1 0,0 0 0,-1 0 0,-5 0 0,-40 2 0,26-3 0,-1 2 0,-33 8 0,27-5 0,-1-1 0,-44 1 0,40-4 0,-51 8 0,-114 17 0,140-18 0,0-3 0,-123-6 0,67-1 0,-1969 2 0,2067 1 0,1 1 0,-33 7 0,-33 4 0,-10 0 0,71-8 0,-47 3 0,90-9 0,-1 0 0,1-2 0,0 0 0,-1-1 0,0-1 0,29-12 0,-32 12 0,-1 1 0,1 1 0,-1 0 0,1 0 0,0 2 0,0 0 0,20 1 0,-13 0 0,-1-1 0,33-6 0,115-17 0,-86 13 0,-21 6 0,-50 6 0,0-2 0,1 0 0,-1 0 0,0-1 0,0-1 0,-1 0 0,1 0 0,0-2 0,15-7 0,-14 6 0,1 1 0,0 0 0,0 1 0,0 0 0,20-2 0,1-1 0,-18 3 0,7-1 0,0-1 0,0 0 0,0-2 0,-1-1 0,23-13 0,-9 5 0,0 2 0,1 1 0,1 2 0,74-13 0,-80 18 0,-3 2 0,1 1 0,54 2 0,-56 2 0,0-1 0,0-1 0,41-8 0,-28 3 0,0 2 0,0 1 0,1 3 0,54 5 0,4-1 0,377-4 0,-449 0 0,55-10 0,-53 5 0,51-1 0,-55 5 0,0-1 0,29-7 0,9-1 0,-45 7-15,1-1 1,38-14-1,-24 7-1306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2:58:28.2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31 24575,'53'19'0,"-10"-10"0,-1 1 0,0 2 0,48 21 0,-74-27 0,-1-1 0,1-1 0,0-1 0,26 3 0,21 3 0,-29-3 0,0-3 0,1 0 0,53-4 0,-47 0 0,-60-2 0,1 0 0,0 0 0,0-2 0,-27-10 0,10 3 0,14 7 0,0 0 0,-25-1 0,-16-4 0,38 6 0,18 3 0,0 1 0,1-1 0,-1 0 0,0-1 0,0 1 0,1-1 0,-1 0 0,1-1 0,-10-5 0,15 7 0,0 1 0,-1-1 0,1 1 0,0-1 0,0 0 0,0 1 0,0-1 0,0 1 0,0-1 0,0 1 0,0-1 0,1 0 0,-1 1 0,0-1 0,0 1 0,0-1 0,1 1 0,-1-1 0,0 1 0,0-1 0,1 1 0,-1-1 0,0 1 0,1 0 0,-1-1 0,1 1 0,-1-1 0,1 1 0,-1 0 0,0-1 0,1 1 0,-1 0 0,1 0 0,0-1 0,-1 1 0,1 0 0,-1 0 0,2 0 0,27-15 0,-25 13 0,8-4 0,1 1 0,-1 1 0,1 0 0,0 0 0,0 2 0,0-1 0,20 0 0,101 5 0,-56 1 0,1130-3 0,-1190 1 0,0 1 0,36 8 0,-35-5 0,1-2 0,26 2 0,-17-2-128,48 9-1,-52-8-979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56.0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24575,'530'0'0,"-511"1"0,0 1 0,33 7 0,33 4 0,15-13-1365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58.9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1 357 24575,'504'0'0,"-474"1"0,54 11 0,-53-7 0,51 3 0,345-9 0,-408 0 0,1-1 0,31-8 0,35-3 0,-61 14 0,-20 0 0,1 0 0,-1-1 0,1 0 0,-1 0 0,1 0 0,-1 0 0,1-1 0,-1 0 0,1 0 0,-1-1 0,0 0 0,10-4 0,-15 6 0,0-1 0,0 1 0,-1-1 0,1 1 0,0-1 0,-1 0 0,1 1 0,0 0 0,-1-1 0,1 1 0,-1-1 0,1 1 0,-1-1 0,1 1 0,-1 0 0,1-1 0,-1 1 0,1 0 0,-1-1 0,1 1 0,-1 0 0,1 0 0,-1 0 0,0 0 0,1 0 0,-1-1 0,0 1 0,1 0 0,-2 0 0,-27-8 0,25 7 0,-54-9 0,0 2 0,-1 2 0,1 3 0,-93 7 0,23-1 0,64-1 0,40 0 0,-1-2 0,0 0 0,1-1 0,-36-7 0,46 3 0,1 0 0,0-1 0,-20-11 0,3 1 0,16 8 0,0-1 0,0-1 0,1 0 0,-23-23 0,24 22 0,0 0 0,-1 0 0,0 1 0,-1 0 0,-17-8 0,23 14 0,0-1 0,1-1 0,-1 1 0,-9-10 0,12 10 0,0 0 0,0 1 0,-1 0 0,1 0 0,-1 0 0,0 0 0,0 1 0,0 0 0,-1 1 0,-9-4 0,-31-6 0,-28-6 0,69 17 0,0 1 0,0-1 0,0 1 0,0 0 0,1 0 0,-1 1 0,0 0 0,0 0 0,-11 3 0,14-1 0,-1 0 0,1-1 0,0 1 0,-1 0 0,2 1 0,-1-1 0,0 0 0,0 1 0,1 0 0,0 0 0,0-1 0,0 1 0,0 0 0,1 1 0,-1-1 0,1 0 0,-1 6 0,1-6 0,0 1 0,0-1 0,0 0 0,1 0 0,-1 1 0,1-1 0,0 0 0,0 0 0,0 1 0,1-1 0,0 0 0,0 0 0,0 1 0,0-1 0,0 0 0,1 0 0,4 7 0,1-7 0,0 0 0,0 0 0,1 0 0,-1-1 0,1 0 0,0-1 0,0 0 0,0 0 0,0 0 0,1-1 0,11 0 0,15 4 0,-4-1-455,-1-1 0,51-1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1:55.9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24575,'53'20'0,"-4"-14"0,-1-2 0,1-3 0,53-4 0,1 0 0,10 5 0,126-4 0,-139-17-1365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04.2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24575,'33'-1'0,"1"2"0,-1 1 0,53 11 0,-43-6 0,1-2 0,0-2 0,0-1 0,48-6 0,10 1 0,551 3-1365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11.16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534 0 24575,'0'530'0,"0"-527"0,1 0 0,-1 0 0,-1 0 0,1 0 0,0 0 0,-1 0 0,1 0 0,-1 0 0,0 0 0,0 0 0,0 0 0,0 0 0,-1 0 0,1 0 0,-1-1 0,0 1 0,1-1 0,-1 1 0,-1-1 0,1 0 0,-3 3 0,1-3 0,-1 1 0,0-1 0,-1 0 0,1-1 0,0 1 0,0-1 0,-1 0 0,1-1 0,0 1 0,-1-1 0,-8 0 0,-293-5 0,301 5 0,0-1 0,0 0 0,0 0 0,0 0 0,0 0 0,0-1 0,0 0 0,0 0 0,1-1 0,-1 0 0,-8-5 0,13 7 0,0 0 0,0 0 0,-1 0 0,1 0 0,0 0 0,0 0 0,1 0 0,-1-1 0,0 1 0,0 0 0,0-1 0,1 1 0,-1 0 0,1-1 0,-1 1 0,1-1 0,-1 1 0,1 0 0,0-1 0,0-1 0,0 0 0,1 1 0,0 0 0,-1-1 0,1 1 0,0 0 0,0 0 0,0 0 0,1 0 0,-1 0 0,0 0 0,1 0 0,-1 1 0,1-1 0,0 0 0,-1 1 0,1-1 0,3-1 0,41-42 0,-40 38 0,1-1 0,-1 2 0,1-1 0,0 1 0,0 0 0,1 1 0,0-1 0,16-7 0,-11 7 0,0 0 0,-1-1 0,1 0 0,-2-1 0,1-1 0,-1 0 0,0-1 0,10-10 0,-2-3 0,0 0 0,29-48 0,-47 70 0,0-1 0,1 0 0,-1 1 0,0-1 0,0 0 0,-1 0 0,1 0 0,0 0 0,0 0 0,-1 0 0,0 0 0,1 0 0,-1 0 0,0 0 0,0 0 0,0 0 0,0 0 0,0 0 0,0 0 0,-1 0 0,1 0 0,-1 0 0,1 0 0,-1 0 0,-1-2 0,0 1 0,-1 1 0,1 0 0,0 0 0,-1 0 0,1 0 0,-1 0 0,0 1 0,0-1 0,0 1 0,1-1 0,-1 1 0,-1 0 0,1 0 0,-4 0 0,-10-2 0,1 1 0,-1 0 0,0 2 0,1 0 0,-18 2 0,19 1 0,-1 1 0,1 1 0,0 0 0,0 1 0,1 0 0,-25 15 0,5-3 0,29-15 0,1 0 0,-1 1 0,1-1 0,-1 1 0,1-1 0,0 1 0,0 1 0,1-1 0,-1 0 0,1 1 0,0 0 0,0 0 0,1 0 0,0 0 0,-1 0 0,2 0 0,-1 1 0,0-1 0,1 0 0,-1 8 0,0 13 0,0-1 0,2 1 0,3 32 0,-1-7 0,-1 49-1365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13.6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6 24575,'0'2'0,"0"1"0,1-1 0,-1 1 0,0-1 0,1 1 0,0-1 0,-1 1 0,1-1 0,0 1 0,0-1 0,0 0 0,1 1 0,-1-1 0,1 0 0,-1 0 0,1 0 0,-1 0 0,4 2 0,-1-1 0,0 0 0,1 0 0,-1 0 0,1-1 0,-1 0 0,1 0 0,0 0 0,9 1 0,7 1 0,1-2 0,-1 0 0,33-2 0,-42-1 0,139 3 0,102-6 0,-127-20 0,-26 1 0,-70 15 0,0 1 0,0 2 0,56-4 0,-75 10-84,-8-1-23,0 1 0,0-1 1,0 0-1,0 0 0,0 0 0,0-1 1,0 1-1,0-1 0,0 1 0,0-1 1,3-1-1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25.7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2218 1666 24575,'-2'114'0,"4"125"0,11-172 0,-9-49 0,0 1 0,1 28 0,-4-10 0,-1-7 0,1 0 0,2-1 0,6 31 0,-8-56 0,1-1 0,-2 1 0,1 0 0,0 0 0,-1 0 0,0 0 0,0 0 0,0 0 0,0 0 0,-1 0 0,1 0 0,-1-1 0,0 1 0,0 0 0,-2 4 0,1-6 0,0 0 0,0 1 0,0-1 0,0 0 0,-1-1 0,1 1 0,-1 0 0,1-1 0,-1 1 0,1-1 0,-1 0 0,0 0 0,0 0 0,1 0 0,-1 0 0,0 0 0,0-1 0,0 0 0,0 1 0,-6-2 0,-247 1 0,105-3 0,54 5 0,-107-5 0,191 1 0,0 0 0,0-1 0,1-1 0,-23-10 0,24 9 0,-1 1 0,0 0 0,0 0 0,0 1 0,-19-2 0,23 5 0,1 0 0,0-1 0,0 1 0,0-1 0,0 0 0,0-1 0,0 0 0,-10-3 0,14 3 0,1 0 0,0 1 0,0-1 0,0 0 0,0 0 0,0-1 0,0 1 0,0 0 0,1 0 0,-1-1 0,1 1 0,0-1 0,0 1 0,0-1 0,0 0 0,0 1 0,0-1 0,1 0 0,-1 0 0,1 0 0,0 1 0,0-6 0,1-229 0,2 93 0,-5 56 0,5-100 0,20 61 0,-10 37 0,-7 65 0,-2-1 0,0-33 0,-2-40 0,-5-154 0,2 250 0,1 0 0,-1 0 0,0 0 0,0 0 0,0 0 0,0 1 0,0-1 0,0 0 0,-1 1 0,0-1 0,1 1 0,-1-1 0,0 1 0,0 0 0,0 0 0,0-1 0,-1 2 0,1-1 0,-1 0 0,1 0 0,-1 1 0,0-1 0,-3 0 0,-8-4 0,1 2 0,-1 0 0,-26-4 0,1 0 0,2 1 0,1 2 0,-1 1 0,0 2 0,-68 5 0,18-1 0,65 0 0,0 0 0,-38 10 0,13-3 0,-53 14 0,70-15 0,0-1 0,0-2 0,-56 3 0,34-6 0,35 0 0,0-1 0,0 0 0,-1-2 0,1 0 0,0-1 0,0-1 0,-27-7 0,41 9 0,1-1 0,0 1 0,0 0 0,0-1 0,0 1 0,0-1 0,0 0 0,0 1 0,0-1 0,1 0 0,-1 0 0,1 0 0,0 0 0,-1-1 0,1 1 0,0 0 0,-1-3 0,-8-46 0,9 44 0,0-1 0,0 1 0,-1 0 0,0 0 0,0 0 0,-4-9 0,-4-2 0,2 0 0,0-1 0,1 0 0,0-1 0,-5-33 0,10 45 0,1 0 0,0 1 0,0-1 0,1 0 0,0 0 0,0 0 0,1 1 0,0-1 0,0 0 0,1 1 0,0-1 0,0 1 0,1-1 0,0 1 0,0 0 0,1 0 0,7-11 0,-4 11 0,0 1 0,0 0 0,1 0 0,0 0 0,0 1 0,0 0 0,1 1 0,-1 0 0,1 0 0,15-4 0,-6 3 0,0 1 0,1 0 0,-1 1 0,28 0 0,14 2 0,158 5 0,-150 7 0,-50-6 0,1-2 0,27 2 0,0-1 0,87 17 0,-91-12 0,0-2 0,72 3 0,-42-9 0,82-4 0,-149 3 0,-1-1 0,1 0 0,-1 0 0,1-1 0,-1 1 0,0-1 0,0 0 0,1 0 0,-1 0 0,0 0 0,-1-1 0,6-4 0,-8 6 0,1 0 0,-1 0 0,0-1 0,0 1 0,0 0 0,0-1 0,0 1 0,0-1 0,0 0 0,-1 1 0,1-1 0,-1 1 0,1-1 0,-1 0 0,1 0 0,-1 1 0,0-1 0,0 0 0,0 0 0,0 1 0,0-1 0,0 0 0,0 0 0,-1 1 0,1-1 0,-1 0 0,1 1 0,-1-1 0,0 0 0,1 1 0,-1-1 0,0 1 0,0-1 0,-2-1 0,-3-7 0,1 1 0,-1-2 0,2 1 0,-1 0 0,2-1 0,-1 0 0,1 0 0,1 0 0,-2-22 0,1-8 0,6-60 0,0 25 0,-3 73 0,-1 0 0,1-1 0,0 1 0,1 0 0,-1 0 0,0 0 0,1 0 0,0 0 0,0 0 0,0 0 0,0 0 0,0 0 0,1 1 0,-1-1 0,1 0 0,-1 1 0,1-1 0,0 1 0,0-1 0,1 1 0,1-2 0,1 1 0,0 1 0,0 0 0,0 0 0,1 0 0,-1 1 0,0 0 0,1 0 0,-1 0 0,0 1 0,1 0 0,8 0 0,29 3 0,67 11 0,-8 1 0,-70-11 0,0 2 0,36 12 0,4 1 0,4 4 0,-58-16 0,0-1 0,1-1 0,-1-1 0,31 3 0,128-7 0,-174 1 0,-1-1 0,1 1 0,0 0 0,-1-1 0,1 1 0,-1 0 0,1 1 0,-1-1 0,0 0 0,1 1 0,-1-1 0,0 1 0,0 0 0,0 0 0,0 0 0,0 0 0,-1 0 0,1 0 0,0 0 0,-1 0 0,0 1 0,1-1 0,-1 1 0,0-1 0,0 1 0,0-1 0,-1 1 0,1 0 0,-1-1 0,1 1 0,-1 3 0,2 12 0,-2 1 0,0 0 0,-3 30 0,0-15 0,1 319 0,3-202 0,0-132 0,1 1 0,7 31 0,4 35 0,-14 340 0,-2-402 0,-4-30 0,-9-41 0,14 37 0,-15-61 0,14 55 0,0 1 0,-1 0 0,0 0 0,-1 1 0,-11-24 0,5 15 0,2 0 0,1-1 0,0-1 0,-6-40 0,2 11 0,5 18 0,6 28 0,0 0 0,-1 1 0,0-1 0,0 1 0,0 0 0,-1-1 0,0 1 0,-1 0 0,-4-6 0,-2-5 0,0 0 0,2 0 0,0-1 0,1 0 0,-6-27 0,8 28 0,0 1 0,-1 0 0,0 0 0,-2 0 0,0 0 0,-17-25 0,-7-1 0,17 22 0,-1 0 0,-21-21 0,-1-5 0,31 36 0,-1 0 0,-1 1 0,1 0 0,-1 0 0,-21-16 0,28 25 0,-1-1 0,0 1 0,0-1 0,0 1 0,0 0 0,0 0 0,0 0 0,0 0 0,0 1 0,0-1 0,0 1 0,-1 0 0,1 0 0,0 0 0,0 0 0,0 1 0,0-1 0,0 1 0,-1 0 0,1 0 0,0 0 0,0 0 0,1 0 0,-1 1 0,0-1 0,0 1 0,1 0 0,-1 0 0,-3 3 0,0 0 0,1 0 0,1 0 0,-1 0 0,1 1 0,0 0 0,-4 7 0,6-9 0,0-1 0,0 1 0,0-1 0,0 0 0,-1 0 0,1 0 0,-1 0 0,0 0 0,0 0 0,0 0 0,0-1 0,0 0 0,0 0 0,-1 0 0,1 0 0,-1 0 0,0 0 0,1-1 0,-1 0 0,0 0 0,-6 1 0,-10 1 0,3-2 0,-1 2 0,0 0 0,1 2 0,-1 0 0,-17 7 0,-7 3 0,33-12 0,1 0 0,-1 0 0,0 1 0,1 0 0,-14 9 0,1 0 0,-1-1 0,0-1 0,-36 13 0,28-12 0,-39 21 0,44-21 0,0-1 0,-1-1 0,0-1 0,-1-2 0,0 0 0,-51 5 0,-246-8 0,172-7 0,129 4 0,16 0 0,0 0 0,-1-1 0,1 0 0,0 0 0,0-1 0,0 0 0,0 0 0,-1 0 0,1-1 0,1 0 0,-1 0 0,-11-6 0,19 7 0,-1 1 0,0-1 0,1 1 0,-1-1 0,0 1 0,1-1 0,-1 1 0,1-1 0,-1 1 0,0 0 0,1-1 0,-1 1 0,1 0 0,-1-1 0,1 1 0,-1 0 0,1 0 0,0-1 0,-1 1 0,1 0 0,-1 0 0,1 0 0,0 0 0,-1 0 0,1 0 0,-1 0 0,1 0 0,0 0 0,-1 0 0,1 0 0,-1 0 0,1 0 0,26-2 0,48 15 0,-55-9 0,-1 0 0,27 1 0,217-4 0,-123-3 0,-112 1 0,57-11 0,-55 7 0,53-3 0,420 9 0,-500-2 0,0 1 0,0 0 0,0 0 0,0 0 0,0 1 0,0-1 0,0 1 0,0 0 0,0-1 0,0 1 0,0 1 0,-1-1 0,1 0 0,0 1 0,3 2 0,-5-2 0,0-1 0,0 1 0,0 0 0,-1 0 0,1-1 0,0 1 0,-1 0 0,0 0 0,1 0 0,-1 0 0,0 0 0,0 0 0,0 0 0,0 0 0,0 0 0,-1 0 0,1-1 0,0 1 0,-1 0 0,0 0 0,1 0 0,-1 0 0,0-1 0,0 1 0,-1 2 0,-8 13 0,0 0 0,-2-1 0,0 0 0,0-1 0,-1 0 0,-1-1 0,-1-1 0,0 0 0,-26 17 0,11-7 0,-33 34 0,61-57 0,1 1 0,0 0 0,0 0 0,0 0 0,0 0 0,0 0 0,0 0 0,0 0 0,0 0 0,1 1 0,-1-1 0,0 0 0,1 1 0,-1-1 0,1 0 0,-1 1 0,1-1 0,-1 0 0,1 1 0,0-1 0,0 1 0,0-1 0,0 1 0,0-1 0,0 0 0,0 1 0,0-1 0,1 1 0,-1-1 0,1 1 0,-1-1 0,1 0 0,-1 0 0,1 1 0,0-1 0,-1 0 0,1 0 0,0 1 0,0-1 0,0 0 0,0 0 0,0 0 0,0 0 0,0 0 0,1-1 0,-1 1 0,0 0 0,2 0 0,10 6 0,0-2 0,0 0 0,0 0 0,19 3 0,-2 1 0,10 3 0,-29-9 0,-1 0 0,1 0 0,-1 1 0,1 1 0,-1 0 0,12 8 0,-19-11 0,-1-1 0,0 1 0,0 0 0,-1 0 0,1 1 0,0-1 0,-1 0 0,1 1 0,-1-1 0,0 1 0,0-1 0,0 1 0,0-1 0,0 1 0,-1 0 0,1-1 0,-1 1 0,1 0 0,-1 0 0,0-1 0,0 1 0,0 0 0,-1 0 0,1 0 0,-1-1 0,1 1 0,-1 0 0,0-1 0,0 1 0,-2 3 0,-7 13 0,0-1 0,-1-1 0,0 0 0,-2 0 0,0-1 0,-1 0 0,0-2 0,-25 21 0,13-12 0,-39 46 0,50-52 0,11-14 0,1 0 0,0 0 0,0 1 0,0-1 0,0 0 0,1 1 0,-1 0 0,1 0 0,0 0 0,0 0 0,-2 6 0,5-9 0,-1 1 0,1-1 0,0 0 0,-1 0 0,1 0 0,0 0 0,0 0 0,0 0 0,0 0 0,0 0 0,0 0 0,0 0 0,0 0 0,0-1 0,0 1 0,1 0 0,-1-1 0,0 1 0,0-1 0,1 1 0,-1-1 0,0 0 0,1 0 0,-1 1 0,1-1 0,-1 0 0,0 0 0,3-1 0,42 2 0,111-28 0,-105 16 0,23-4 0,-53 13 0,0-1 0,0-1 0,-1-2 0,1 0 0,-1-1 0,-1-1 0,1 0 0,-2-2 0,33-20 0,-45 24 0,0-1 0,-1 1 0,0-1 0,0 0 0,0-1 0,5-10 0,18-21 0,-23 32 0,-1 0 0,0 0 0,0 0 0,-1-1 0,0 0 0,0 0 0,-1 0 0,0-1 0,0 1 0,2-16 0,-4 21 0,0 0 0,-1-1 0,0 1 0,1 0 0,-1 0 0,-1 0 0,1 0 0,0-1 0,-1 1 0,1 0 0,-1 0 0,0 0 0,0 0 0,0 0 0,-1 0 0,1 1 0,-1-1 0,0 0 0,1 0 0,-1 1 0,0 0 0,0-1 0,-1 1 0,1 0 0,0 0 0,-1 0 0,0 0 0,1 0 0,-1 1 0,0-1 0,0 1 0,-4-2 0,-13-4 0,0 0 0,-1 1 0,0 1 0,0 1 0,0 1 0,-1 1 0,1 1 0,-1 1 0,1 1 0,-36 5 0,51-3 0,1-1 0,-1 1 0,1 0 0,0 0 0,0 1 0,0-1 0,0 1 0,0 0 0,1 1 0,0-1 0,0 1 0,0 0 0,0 0 0,1 0 0,0 0 0,0 0 0,0 1 0,1 0 0,0-1 0,0 1 0,-1 7 0,-2 3 0,1 0 0,1 1 0,1-1 0,0 1 0,1-1 0,2 29 0,-1-40 0,0-1 0,1 1 0,0-1 0,0 1 0,1-1 0,-1 0 0,1 0 0,0 1 0,0-1 0,0 0 0,0 0 0,1-1 0,5 8 0,-1-5 0,0 0 0,0-1 0,1 0 0,0 0 0,8 4 0,29 18 0,-42-24 0,0 0 0,-1 0 0,1 1 0,0-1 0,-1 1 0,0-1 0,0 1 0,0 0 0,0 0 0,-1 0 0,1 0 0,-1 0 0,0 0 0,0 0 0,-1 0 0,1 9 0,0 10 0,-4 45 0,1-32 0,1-3 0,0-1 0,-13 65 0,4-49 0,7-29 0,-2-1 0,1 1 0,-15 32 0,9-25 0,-13 50 0,19-55 0,-2-1 0,-1 0 0,0 0 0,-14 25 0,21-45 0,0 0 0,0 1 0,0-1 0,0 0 0,0 1 0,0-1 0,-1 0 0,1 0 0,0 1 0,0-1 0,0 0 0,0 0 0,0 1 0,0-1 0,-1 0 0,1 0 0,0 1 0,0-1 0,0 0 0,-1 0 0,1 0 0,0 1 0,0-1 0,-1 0 0,1 0 0,0 0 0,0 0 0,-1 0 0,1 1 0,0-1 0,-1 0 0,1 0 0,0 0 0,-1 0 0,1 0 0,0 0 0,0 0 0,-1 0 0,1 0 0,0 0 0,-1 0 0,1 0 0,0 0 0,0-1 0,-1 1 0,1 0 0,0 0 0,-1 0 0,1 0 0,-5-20 0,4-27 0,7 0 0,25-89 0,3-16 0,-33 149 0,-1-1 0,0 1 0,0-1 0,0 1 0,0-1 0,-1 1 0,1-1 0,-1 1 0,0 0 0,0-1 0,0 1 0,0 0 0,-1 0 0,-2-5 0,4 7 0,-1 1 0,1-1 0,-1 1 0,1-1 0,-1 1 0,1-1 0,-1 1 0,1-1 0,-1 1 0,1 0 0,-1-1 0,0 1 0,1 0 0,-1-1 0,0 1 0,1 0 0,-1 0 0,0 0 0,1 0 0,-1 0 0,0 0 0,1 0 0,-1 0 0,0 0 0,0 0 0,1 0 0,-2 0 0,0 1 0,1 0 0,-1 0 0,0 0 0,0 1 0,1-1 0,-1 0 0,1 1 0,-1-1 0,1 1 0,-1 0 0,1-1 0,0 1 0,-2 3 0,-88 156 0,86-224 0,7 3 0,0 30 0,-1-1 0,-5-48 0,4 78 0,0 1 0,0 0 0,0 0 0,0-1 0,0 1 0,0 0 0,0 0 0,0-1 0,0 1 0,0 0 0,0 0 0,0-1 0,0 1 0,0 0 0,0 0 0,0 0 0,-1-1 0,1 1 0,0 0 0,0 0 0,0 0 0,0-1 0,0 1 0,-1 0 0,1 0 0,0 0 0,0 0 0,0-1 0,0 1 0,-1 0 0,1 0 0,0 0 0,0 0 0,-1 0 0,1 0 0,0 0 0,0 0 0,0 0 0,-1 0 0,1-1 0,0 1 0,0 0 0,-1 0 0,1 0 0,0 1 0,0-1 0,-1 0 0,1 0 0,0 0 0,-13 12 0,-9 26 0,20-36 0,-9 23 0,1 1 0,1 0 0,1 1 0,1-1 0,-5 47 0,-4 9 0,11-50 0,1-1 0,2 1 0,1 0 0,5 54 0,-4-84 0,0 0 0,0 0 0,0 0 0,0 0 0,1 0 0,-1 0 0,0-1 0,1 1 0,0 0 0,-1 0 0,1 0 0,0 0 0,0 0 0,0-1 0,0 1 0,0 0 0,0-1 0,1 1 0,-1-1 0,0 0 0,1 1 0,3 1 0,-4-2 0,1-1 0,0 0 0,0 0 0,0 0 0,0 0 0,0 0 0,0 0 0,0 0 0,0 0 0,0-1 0,0 1 0,-1-1 0,1 0 0,0 1 0,0-1 0,0 0 0,-1 0 0,3-2 0,7-5 0,0 0 0,-1-1 0,0 0 0,0-1 0,10-14 0,6-7-39,29-45-1287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29.3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1 176 24575,'16'0'0,"0"-1"0,0-1 0,0 0 0,0-1 0,0-1 0,0 0 0,-1-2 0,0 1 0,0-2 0,25-14 0,-12 8 0,1 1 0,0 1 0,1 2 0,0 1 0,0 1 0,44-3 0,-68 9 0,12-3 0,-1-1 0,28-10 0,-34 10 0,0 1 0,0 0 0,1 1 0,0 0 0,0 1 0,0 0 0,19 0 0,-31 2 0,1 0 0,-1 1 0,1-1 0,-1 1 0,1-1 0,-1 1 0,0-1 0,1 1 0,-1-1 0,0 1 0,1-1 0,-1 1 0,0-1 0,0 1 0,0 0 0,1-1 0,-1 1 0,0-1 0,0 1 0,0 0 0,0-1 0,0 1 0,0 0 0,0-1 0,0 1 0,0-1 0,-1 1 0,1 0 0,0-1 0,0 1 0,0-1 0,-1 2 0,-9 33 0,5-16 0,4-14 0,0-1 0,0 1 0,0 0 0,1-1 0,0 1 0,0 0 0,0-1 0,1 1 0,-1-1 0,1 1 0,0-1 0,1 1 0,-1-1 0,1 1 0,2 5 0,0-6 0,0 0 0,0 1 0,0-2 0,1 1 0,-1 0 0,1-1 0,0 0 0,-1 0 0,2-1 0,-1 1 0,0-1 0,7 2 0,4 2 0,0 1 0,-1 0 0,1 1 0,-2 1 0,1 0 0,-1 1 0,-1 1 0,22 21 0,-27-24 0,1 0 0,1 0 0,0-1 0,0 0 0,0 0 0,0-1 0,1-1 0,0 0 0,1 0 0,-1-1 0,1 0 0,0-1 0,0-1 0,0 0 0,0 0 0,0-1 0,21-1 0,-21 0 0,0 0 0,0-1 0,0 0 0,0-1 0,0 0 0,0-1 0,-1 0 0,1-1 0,-1 0 0,0-1 0,0 0 0,0-1 0,16-12 0,-20 13 0,1-1 0,0-1 0,0 0 0,0 0 0,-1-1 0,7-9 0,-13 16 0,0 0 0,0-1 0,-1 1 0,1 0 0,0-1 0,0 1 0,-1-1 0,1 1 0,-1-1 0,0 1 0,1-1 0,-1 1 0,0-1 0,0 1 0,0-1 0,0 1 0,0-1 0,0 1 0,0-1 0,-1 1 0,1-1 0,-1 1 0,1-1 0,-1 1 0,1-1 0,-1 1 0,0 0 0,0-1 0,1 1 0,-1 0 0,0 0 0,0 0 0,0-1 0,0 1 0,-1 0 0,1 0 0,0 0 0,0 1 0,-1-1 0,1 0 0,0 0 0,-1 1 0,-2-1 0,-19-10 0,0 2 0,-1 1 0,-42-9 0,-14-5 0,37 3 63,35 14-301,1 2 0,-1-1 0,0 1 0,0 0 0,-16-3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32.5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0 179 24575,'1'-2'0,"-1"0"0,1 0 0,-1 0 0,1 0 0,0 0 0,0 0 0,-1 0 0,2 1 0,-1-1 0,0 0 0,0 1 0,0-1 0,1 1 0,-1-1 0,1 1 0,-1 0 0,1-1 0,0 1 0,-1 0 0,1 0 0,3-1 0,44-20 0,-38 19 0,16-7 0,-7 2 0,0 0 0,22-12 0,-18 8 0,1 1 0,0 1 0,1 1 0,0 2 0,0 1 0,1 0 0,27-1 0,270 3 0,-172 7 0,-129-1 0,-1 1 0,0 1 0,0 0 0,0 2 0,39 16 0,44 11 0,-41-18 0,-17-4 0,1-1 0,0-3 0,72 2 0,-55-9 0,-183-2 0,-108 4 0,100 22 0,74-14 0,26-4 0,0-2 0,-45 3 0,45-6 0,-48 10 0,48-6 0,-50 2 0,39-7 0,7 0 0,0 0 0,-1 2 0,-53 11 0,55-8-75,-1-1 0,1-2 0,-60-2 0,51-1-990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11:30.63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24575,'1'35'0,"2"0"0,2 0 0,9 38 0,-13-70 0,0 0 0,1 1 0,-1-1 0,1 0 0,-1 0 0,1 0 0,0 0 0,0 0 0,0 0 0,0-1 0,1 1 0,-1-1 0,1 0 0,-1 1 0,1-1 0,0 0 0,0 0 0,0-1 0,0 1 0,0-1 0,0 1 0,1-1 0,4 1 0,10 2 0,0 0 0,1-1 0,26 0 0,18 4 0,-10 7 0,-22-5 0,0-2 0,0-1 0,54 4 0,-63-9 0,-1 2 0,25 5 0,41 5 0,10-1 0,-71-7 0,52 3 0,-53-8 0,-1 1 0,1 1 0,38 9 0,-5 2 0,2-4 0,-1-1 0,106-2 0,564-7-1365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34.2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24575,'629'0'-1365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36.3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81 24575,'4'-1'0,"1"0"0,-1 0 0,1-1 0,-1 0 0,0 0 0,0 0 0,0 0 0,6-5 0,10-5 0,-5 7 0,-1 0 0,1 1 0,0 1 0,1 0 0,-1 1 0,17 0 0,44-8 0,-29 3 0,0 3 0,1 1 0,76 6 0,-22-1 0,-57-3 0,-30 0 0,0 0 0,0 1 0,0 0 0,1 1 0,-1 1 0,0 1 0,-1 0 0,1 1 0,16 6 0,-13-3 0,-1-1 0,2 0 0,-1-1 0,1-1 0,36 2 0,25 7 0,70 12 0,-105-16 0,-24-5 0,0 1 0,-1 0 0,32 14 0,-40-14 0,0-1 0,0-1 0,0 0 0,0 0 0,0-1 0,20 0 0,81-4 0,-45-1 0,43 5 0,104-4 0,-213 2 0,0 0 0,-1 0 0,1-1 0,0 1 0,0 0 0,-1-1 0,1 1 0,0-1 0,-1 1 0,1-1 0,0 0 0,-1 0 0,1 1 0,1-3 0,-3 3 0,0-1 0,1 1 0,-1 0 0,0-1 0,0 1 0,0-1 0,0 1 0,0-1 0,0 1 0,0-1 0,0 1 0,0 0 0,0-1 0,0 1 0,0-1 0,0 1 0,-1-1 0,1 1 0,0 0 0,0-1 0,0 1 0,-1-1 0,1 1 0,0 0 0,0-1 0,-1 1 0,1 0 0,0-1 0,-1 1 0,1 0 0,0 0 0,-1-1 0,0 1 0,-4-4 0,0 1 0,-1-1 0,1 1 0,-1 0 0,-12-4 0,-120-39-1365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37.95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0 128 24575,'2'-3'0,"0"0"0,0 0 0,1 0 0,-1 1 0,0-1 0,1 1 0,0-1 0,-1 1 0,1 0 0,0 0 0,0 0 0,1 1 0,-1-1 0,0 1 0,6-2 0,-2-1 0,21-8 0,1 1 0,0 2 0,0 1 0,0 1 0,1 1 0,42-2 0,-4-4 0,-43 7 0,0 1 0,33 0 0,-33 4-1365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46.45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463 0 24575,'2'107'0,"-4"115"0,1-220 0,1 0 0,0 1 0,0-1 0,-1 0 0,1 1 0,-1-1 0,0 0 0,0 1 0,0-1 0,0 0 0,0 0 0,0 0 0,-1 0 0,1 0 0,0 0 0,-1 0 0,0-1 0,1 1 0,-1-1 0,0 1 0,0-1 0,0 1 0,0-1 0,0 0 0,0 0 0,-1 0 0,1 0 0,0 0 0,0-1 0,-1 1 0,1-1 0,0 1 0,-1-1 0,1 0 0,-4 0 0,-9-1 0,-1 0 0,1-1 0,0-1 0,-25-7 0,-4 0 0,15 7 0,11 1 0,0 0 0,0-2 0,0 0 0,0 0 0,-29-13 0,22 8 0,-18-6 0,42 14 0,-1 1 0,1-1 0,-1 0 0,1 0 0,-1 0 0,1 0 0,-1 0 0,1 0 0,0 0 0,0 0 0,-1 0 0,1-1 0,0 1 0,0-1 0,0 1 0,1-1 0,-1 1 0,-1-4 0,2 4 0,0-1 0,1 1 0,-1-1 0,1 0 0,-1 1 0,1-1 0,0 1 0,-1-1 0,1 1 0,0 0 0,0-1 0,0 1 0,0 0 0,0 0 0,0-1 0,1 1 0,-1 0 0,0 0 0,1 0 0,-1 0 0,0 1 0,1-1 0,1-1 0,41-18 0,-39 17 0,97-24-1365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2:49.82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539 182 24575,'0'-1'0,"-1"-1"0,0 0 0,0 1 0,0-1 0,0 1 0,0-1 0,0 1 0,0 0 0,0-1 0,0 1 0,0 0 0,-1 0 0,1 0 0,-1 0 0,1 0 0,-1 0 0,-2-1 0,-30-14 0,22 12 0,0 1 0,0 0 0,0 1 0,-1 1 0,1 0 0,0 0 0,-1 1 0,1 1 0,-1 0 0,1 0 0,0 1 0,-21 7 0,24-6 0,0 1 0,0 0 0,1 0 0,-1 0 0,1 1 0,0 1 0,1-1 0,-1 1 0,1 1 0,0-1 0,1 1 0,0 0 0,0 1 0,0 0 0,1 0 0,-8 16 0,11-22 0,1 0 0,0-1 0,0 1 0,1 0 0,-1 0 0,0 0 0,0-1 0,1 1 0,0 0 0,-1 0 0,1 0 0,0 0 0,0 0 0,0 0 0,0 0 0,0 0 0,0 0 0,1 0 0,-1 0 0,1 3 0,1-3 0,0-1 0,0 0 0,0 0 0,0 1 0,1-1 0,-1 0 0,0-1 0,0 1 0,1 0 0,-1-1 0,0 1 0,1-1 0,-1 0 0,0 0 0,1 1 0,-1-2 0,4 1 0,20 0 0,9 1 0,0-1 0,49-8 0,-73 7 0,-1-2 0,0 1 0,0-2 0,0 1 0,0-1 0,0 0 0,-1-1 0,1-1 0,-1 1 0,-1-1 0,1-1 0,10-9 0,-17 13 0,13-11 0,-1-1 0,24-34 0,-35 45 0,0 0 0,-1 0 0,0-1 0,1 1 0,-2-1 0,1 1 0,0-1 0,-1 0 0,0 0 0,0 1 0,0-1 0,-1 0 0,0 0 0,1 0 0,-2 0 0,1 0 0,-1 0 0,-1-7 0,1 10 0,-1-1 0,0 0 0,1 1 0,-1 0 0,0-1 0,0 1 0,0 0 0,0 0 0,-1 0 0,1 0 0,-1 1 0,1-1 0,-1 0 0,1 1 0,-1 0 0,0 0 0,0 0 0,1 0 0,-1 0 0,0 0 0,0 1 0,0-1 0,0 1 0,0 0 0,0 0 0,0 0 0,-3 1 0,-8-1 0,0 1 0,1 1 0,0 0 0,-23 7 0,15-2 0,-1 2 0,1 1 0,1 0 0,0 2 0,0 0 0,2 1 0,-1 1 0,1 1 0,1 0 0,1 1 0,0 1 0,2 1 0,-17 23 0,26-33 0,0 0 0,0 0 0,0 0 0,1 0 0,1 0 0,0 1 0,0 0 0,0 0 0,1 0 0,0 0 0,1 0 0,0 0 0,1 0 0,-1 1 0,2-1 0,-1 0 0,2 0 0,2 13 0,-4-21 0,0 0 0,1 0 0,-1 0 0,0 0 0,1 0 0,-1 0 0,1 0 0,-1-1 0,1 1 0,-1 0 0,1 0 0,0 0 0,-1-1 0,1 1 0,0 0 0,0-1 0,0 1 0,-1-1 0,1 1 0,0-1 0,0 1 0,0-1 0,0 0 0,0 1 0,0-1 0,0 0 0,2 0 0,-1 0 0,1 0 0,0 0 0,-1-1 0,1 1 0,-1-1 0,1 0 0,-1 0 0,1 0 0,-1 0 0,4-2 0,1-2 0,0 0 0,0 0 0,0 0 0,-1-1 0,11-12 0,13-22 0,-17 23 0,0 0 0,-1 0 0,-1-1 0,0 0 0,-2-1 0,9-24 0,-14 31 0,-1 5 0,0-1 0,-1 1 0,0-1 0,-1 0 0,2-10 0,-3 16 0,0 1 0,0 0 0,0 0 0,-1 0 0,1 0 0,0 0 0,0 0 0,-1 0 0,1 0 0,0 0 0,-1 0 0,1 0 0,-1 0 0,1 0 0,-1 0 0,0 0 0,1 0 0,-1 1 0,0-1 0,0 0 0,0 0 0,0 1 0,1-1 0,-1 0 0,0 1 0,0-1 0,0 1 0,0 0 0,0-1 0,0 1 0,0 0 0,0-1 0,-1 1 0,1 0 0,0 0 0,0 0 0,0 0 0,0 0 0,0 0 0,0 0 0,0 0 0,0 1 0,0-1 0,0 0 0,-1 1 0,1-1 0,-1 1 0,-5 1 0,0 1 0,-1 0 0,1 1 0,0-1 0,0 1 0,1 1 0,-1-1 0,1 1 0,0 0 0,0 0 0,-8 11 0,-4 5 0,1 1 0,-14 23 0,23-31 0,1 1 0,0 0 0,1 0 0,1 0 0,0 1 0,2 0 0,-1 0 0,0 21 0,1-1 0,2 0 0,5 60 0,-3-94 0,-1 0 0,0 1 0,1-1 0,-1 1 0,1-1 0,0 0 0,0 1 0,0-1 0,0 0 0,0 0 0,1 0 0,-1 0 0,0 0 0,1 0 0,0 0 0,-1 0 0,1 0 0,0-1 0,0 1 0,4 1 0,-2-1 0,0 0 0,0 0 0,1-1 0,-1 1 0,1-1 0,-1 0 0,1-1 0,0 1 0,-1-1 0,8 0 0,-3 0 0,0-1 0,0 0 0,-1-1 0,1 0 0,0 0 0,-1-1 0,0 0 0,0-1 0,0 1 0,0-2 0,11-6 0,-7 0 0,-1-1 0,0 0 0,-1-1 0,0 0 0,-1-1 0,-1 1 0,0-2 0,-1 1 0,0-1 0,7-24 0,-8 18 0,0-1 0,-1 0 0,-2 0 0,0 0 0,-1-1 0,-2 1 0,-1-27 0,-2 32 0,-1 0 0,0 1 0,-1-1 0,-1 1 0,-1 0 0,0 0 0,-1 1 0,0 0 0,-2 0 0,-13-17 0,20 28 0,0 1 0,0 0 0,0 0 0,-1 0 0,1 0 0,-1 1 0,0-1 0,1 1 0,-1 0 0,0 0 0,0 0 0,-1 1 0,1-1 0,0 1 0,0 0 0,-1 0 0,1 1 0,0-1 0,-1 1 0,1 0 0,-1 0 0,1 1 0,0-1 0,-1 1 0,1 0 0,0 0 0,-6 2 0,-1 1 0,0 0 0,1 0 0,-1 2 0,1-1 0,0 1 0,0 0 0,1 1 0,0 0 0,-10 11 0,-4 3 0,18-18 0,1 0 0,0 1 0,0 0 0,0 0 0,0 0 0,1 0 0,0 1 0,-5 7 0,-64 167 0,58-158 0,9-20 0,8-13 0,59-156 0,-61 163 0,1 0 0,0 0 0,1 0 0,-1 1 0,1-1 0,0 1 0,0-1 0,0 1 0,1 0 0,5-5 0,-8 9 0,-1 0 0,1 0 0,-1 0 0,0 0 0,1 0 0,-1 0 0,0 0 0,1 0 0,-1 0 0,0 0 0,1 0 0,-1 0 0,0 0 0,1 1 0,-1-1 0,0 0 0,1 0 0,-1 0 0,0 0 0,1 1 0,-1-1 0,0 0 0,0 0 0,1 1 0,-1-1 0,0 0 0,0 0 0,0 1 0,1-1 0,-1 0 0,0 1 0,0-1 0,0 0 0,0 1 0,0-1 0,0 0 0,1 1 0,-1-1 0,0 0 0,0 1 0,0-1 0,0 1 0,0-1 0,0 0 0,0 1 0,-1-1 0,1 0 0,0 1 0,0-1 0,0 0 0,0 1 0,0-1 0,-1 0 0,1 1 0,0-1 0,-1 1 0,-3 22 0,-14 27 0,13-38 0,0 0 0,1 0 0,1 0 0,0 0 0,-2 20 0,-8 57 0,8-60 0,-3 54 0,8-68 0,0-1 0,1 1 0,6 25 0,-7-36 0,1 0 0,1 0 0,-1 0 0,1-1 0,-1 1 0,1 0 0,0-1 0,0 0 0,1 1 0,-1-1 0,1 0 0,-1 0 0,1 0 0,0 0 0,0-1 0,0 1 0,1-1 0,4 3 0,17 6 0,-1-2 0,1-1 0,0-1 0,1-1 0,-1-1 0,39 3 0,162-7 0,-115-3 0,-99 2 0,-1-2 0,0 1 0,1-1 0,-1-1 0,0 0 0,0 0 0,-1-1 0,1 0 0,-1-1 0,0 0 0,0-1 0,0 0 0,-1-1 0,0 0 0,0 0 0,-1-1 0,0 0 0,0-1 0,-1 1 0,0-1 0,0-1 0,-1 1 0,9-20 0,-14 26 0,0 1 0,-1-1 0,1 0 0,-1 1 0,1-1 0,-1 0 0,0 0 0,0 1 0,0-1 0,0 0 0,-1 0 0,1 1 0,-1-1 0,0 0 0,1 1 0,-1-1 0,0 0 0,-3-3 0,-32-40 0,30 40 0,0 0 0,1-1 0,0 0 0,0 0 0,-6-11 0,9 14 0,-15-29 0,10 29 0,2 23 0,6 159-1365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4:54.5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24575,'9'1'0,"1"0"0,-1 1 0,1 0 0,14 6 0,14 2 0,114 17 0,-91-16 0,-36-5 0,0-2 0,40 1 0,-40-3 0,50 8 0,-49-5 0,49 3 0,13-7 0,152-4 0,-228 1 1,0-2 0,-1 1-1,1-2 1,0 1 0,-1-1-1,0-1 1,0 0 0,18-15-1,16-7-1371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5:00.4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0 255 24575,'429'0'0,"-409"-1"0,-1-1 0,33-7 0,33-4 0,19 14 0,43-2 0,-100-8 0,-44 8 0,-1 1 0,0-1 0,1 0 0,-1 1 0,0-1 0,0 0 0,0 0 0,0-1 0,0 1 0,0 0 0,0-1 0,0 1 0,0-1 0,-1 0 0,1 1 0,2-4 0,-5 4 0,1 0 0,0 0 0,-1 0 0,1 0 0,-1 0 0,1 0 0,-1 0 0,1 0 0,-1 0 0,0 0 0,1 1 0,-1-1 0,0 0 0,0 0 0,0 1 0,0-1 0,1 0 0,-1 1 0,0-1 0,0 1 0,0 0 0,0-1 0,0 1 0,-2-1 0,-32-13 0,28 12 0,-17-8 0,8 4 0,0 0 0,1-1 0,0-1 0,-22-15 0,25 15 0,0 1 0,-1 0 0,1 1 0,-1 0 0,-1 1 0,-19-6 0,-90-14 0,43 10 0,60 11 0,0 0 0,0 2 0,-1 0 0,1 2 0,0 0 0,-39 5 0,47-2 0,0-1 0,0 1 0,0 1 0,0 0 0,1 1 0,-1 0 0,1 1 0,0 0 0,1 0 0,0 1 0,0 1 0,-13 12 0,18-15 0,0-1 0,1 1 0,-1 0 0,1 1 0,0-1 0,0 1 0,1-1 0,0 1 0,0 0 0,0 0 0,1 1 0,0-1 0,0 0 0,0 1 0,1-1 0,0 1 0,0 0 0,1-1 0,0 1 0,0 0 0,1-1 0,-1 1 0,1 0 0,1-1 0,-1 1 0,1-1 0,1 0 0,-1 1 0,1-1 0,4 8 0,-1-2 0,-1-1 0,0 1 0,-1 1 0,-1-1 0,0 1 0,-1-1 0,2 24 0,-6 95 0,0-56 0,4 51 0,-5 125 0,0-230 0,-1-1 0,-1 1 0,-8 21 0,7-25 0,1 1 0,0 0 0,1-1 0,-2 35 0,5 6 0,4 211 0,-3-267 0,1 1 0,-1-1 0,0 0 0,1 1 0,0-1 0,0 0 0,-1 0 0,1 1 0,0-1 0,1 0 0,-1 0 0,0 0 0,1 0 0,-1-1 0,1 1 0,-1 0 0,1-1 0,0 1 0,0-1 0,3 3 0,0-1 0,0-1 0,0-1 0,0 1 0,0 0 0,0-1 0,0 0 0,0 0 0,0-1 0,7 0 0,8 0 0,0-2 0,0 0 0,37-10 0,34-18 0,-72 22 0,0 1 0,1 1 0,0 1 0,0 1 0,0 0 0,23-1 0,102 8 0,87-5 0,-196-3 0,0-2 0,-1-2 0,0-1 0,59-25 0,-89 33 0,-1-1 0,1 1 0,-1-1 0,0 0 0,0 0 0,0 0 0,0-1 0,0 1 0,-1-1 0,1 0 0,-1 0 0,0 0 0,-1 0 0,1-1 0,0 1 0,1-6 0,2-7 0,-1 0 0,0 0 0,3-25 0,6-25 0,-10 53 0,-2 0 0,0 0 0,1-27 0,-2 27 0,0 0 0,0 0 0,6-21 0,-6 31 0,1 1 0,-1 0 0,1-1 0,0 1 0,0 0 0,0 0 0,0 1 0,1-1 0,-1 0 0,1 1 0,-1-1 0,1 1 0,0 0 0,0 0 0,0 0 0,0 0 0,0 1 0,1-1 0,-1 1 0,1 0 0,-1-1 0,0 2 0,1-1 0,0 0 0,3 1 0,14-2 0,-1 1 0,0 1 0,29 3 0,-12 0 0,9-1 0,-26 0 0,0 0 0,-1-2 0,1 0 0,0-2 0,31-5 0,-51 7 0,0 0 0,1 0 0,-1 0 0,0 0 0,1 0 0,-1 0 0,0 0 0,1-1 0,-1 1 0,0 0 0,1 0 0,-1 0 0,0 0 0,0 0 0,1 0 0,-1-1 0,0 1 0,0 0 0,1 0 0,-1 0 0,0-1 0,0 1 0,0 0 0,1 0 0,-1-1 0,0 1 0,0 0 0,0 0 0,0-1 0,1 1 0,-1 0 0,0-1 0,0 1 0,0 0 0,0-1 0,0 1 0,0-1 0,-12-7 0,-29-5 0,32 11 0,-69-17 0,51 13 0,-52-18 0,60 18 0,0 1 0,0 1 0,-31-4 0,-14-2 0,18 3 0,-1 3 0,0 1 0,-78 6 0,22 0 0,57-5 0,32 0 0,0 1 0,0 1 0,0 0 0,0 1 0,0 0 0,-27 7 0,40-7 0,-1 0 0,0 0 0,0 1 0,1-1 0,-1 1 0,1-1 0,0 1 0,-1 0 0,1-1 0,0 1 0,0 0 0,0 0 0,0 0 0,0 0 0,0 0 0,1 0 0,-1 0 0,1 0 0,-1 0 0,1 0 0,0 1 0,0-1 0,0 0 0,0 0 0,0 0 0,0 0 0,2 4 0,-2-1 0,0-1 0,0 0 0,0 0 0,-1 0 0,1 1 0,-1-1 0,0 0 0,-2 6 0,1-6 0,0 0 0,-1-1 0,1 1 0,-1-1 0,0 0 0,0 1 0,0-1 0,0-1 0,0 1 0,-1 0 0,1-1 0,-1 0 0,0 1 0,0-2 0,-4 3 0,-7 1 0,0 0 0,-31 4 0,38-9 0,-1 1 0,0 1 0,1 0 0,-1 0 0,1 0 0,0 1 0,0 1 0,0-1 0,0 1 0,0 1 0,-13 9 0,-42 73 0,58-78 0,1-1 0,0 1 0,1 0 0,0 0 0,0 0 0,1 0 0,0 0 0,1 0 0,0 1 0,0-1 0,1 1 0,0-1 0,1 0 0,0 1 0,0-1 0,5 17 0,-4-23 0,-1-1 0,1 1 0,0 0 0,0-1 0,0 0 0,0 1 0,1-1 0,-1 0 0,1 0 0,-1 0 0,1-1 0,0 1 0,-1 0 0,1-1 0,0 0 0,0 0 0,0 0 0,0 0 0,0 0 0,0 0 0,1-1 0,-1 0 0,0 0 0,0 1 0,0-2 0,0 1 0,4-1 0,12-1 0,0 0 0,-1-2 0,23-7 0,-33 9 0,31-10 0,-1-3 0,-1-1 0,40-23 0,-66 32 0,-1 0 0,1-1 0,-2 0 0,1 0 0,-1-1 0,-1 0 0,0-1 0,0 0 0,-1 0 0,0-1 0,-1 0 0,0 0 0,0 0 0,-1-1 0,3-13 0,-1 4 0,-2-1 0,0 0 0,-2 0 0,0-1 0,-1 1 0,-2-1 0,-3-36 0,3 53 0,-1 0 0,-1 1 0,1-1 0,-1 1 0,0-1 0,0 1 0,0 0 0,-1 0 0,0 0 0,0 0 0,0 0 0,0 1 0,-1 0 0,0-1 0,0 1 0,0 0 0,-1 1 0,1-1 0,-1 1 0,0 0 0,1 0 0,-2 0 0,1 1 0,0 0 0,0 0 0,-1 0 0,1 1 0,-7-2 0,-17-2 0,0 1 0,0 1 0,-1 2 0,-36 2 0,31 0 0,26 0 0,1 0 0,0 1 0,-1 0 0,1 0 0,0 1 0,0 0 0,0 0 0,0 1 0,1 0 0,0 0 0,-1 1 0,2 0 0,-1 0 0,0 0 0,1 1 0,0 0 0,0 1 0,1-1 0,0 1 0,0 0 0,1 0 0,-1 1 0,2-1 0,-1 1 0,1 0 0,0 0 0,1 0 0,-1 0 0,2 1 0,-1-1 0,1 1 0,1-1 0,-1 1 0,1-1 0,1 1 0,0-1 0,0 1 0,0-1 0,1 0 0,1 0 0,2 9 0,0-9 0,0-1 0,0 1 0,0-1 0,1 0 0,0 0 0,0-1 0,1 0 0,0 0 0,0 0 0,0-1 0,1 0 0,0 0 0,0-1 0,0 0 0,0 0 0,12 2 0,-17-6 0,0 0 0,-1 0 0,1 0 0,-1-1 0,1 0 0,-1 1 0,1-1 0,-1 0 0,1 0 0,-1 0 0,0-1 0,1 1 0,-1 0 0,0-1 0,0 1 0,0-1 0,0 0 0,0 0 0,-1 0 0,1 0 0,0 0 0,-1 0 0,0 0 0,1-1 0,-1 1 0,0 0 0,1-3 0,6-12 0,-1 0 0,8-25 0,-14 40 0,8-29 0,-1 1 0,5-33 0,-3 5 0,-5 31 0,-1-1 0,1-35 0,-4 40 0,2-1 0,6-28 0,-4 29 0,3-46 0,-10 112 0,-1 71 0,3-102 0,1-1 0,0 1 0,1-1 0,1 1 0,-1-1 0,2 0 0,6 16 0,-4-67 0,-11 7 0,-1 1 0,-13-37 0,-1-8 0,17 65 0,-1 1 0,0 0 0,-1 0 0,0 0 0,-1 1 0,0 0 0,0 0 0,-1 0 0,-16-17 0,8 10 0,15 16 0,0 1 0,-1 0 0,1-1 0,0 1 0,0 0 0,-1-1 0,1 1 0,0 0 0,0 0 0,-1-1 0,1 1 0,0 0 0,-1 0 0,1 0 0,0 0 0,-1-1 0,1 1 0,-1 0 0,1 0 0,0 0 0,-1 0 0,1 0 0,0 0 0,-1 0 0,1 0 0,-1 0 0,1 0 0,0 0 0,-1 0 0,1 0 0,0 0 0,-1 0 0,1 1 0,0-1 0,-1 0 0,1 0 0,0 0 0,-1 0 0,1 1 0,0-1 0,-1 0 0,1 0 0,0 1 0,0-1 0,-1 0 0,1 1 0,0-1 0,-1 1 0,-11 27 0,-1 35 0,12-61 0,1 1 0,0 0 0,-1 0 0,1 0 0,0 0 0,1 0 0,-1 0 0,0-1 0,1 1 0,0 0 0,-1 0 0,1 0 0,0-1 0,1 1 0,-1-1 0,0 1 0,1-1 0,-1 1 0,1-1 0,0 0 0,0 0 0,0 1 0,3 1 0,0-1 0,0-1 0,0 0 0,0 0 0,1 0 0,-1-1 0,0 1 0,1-1 0,-1 0 0,1-1 0,-1 0 0,9 0 0,-6 1 0,0-1 0,0 0 0,0-1 0,0 0 0,-1 0 0,1 0 0,0-1 0,-1 0 0,1-1 0,-1 1 0,0-2 0,0 1 0,0-1 0,0 0 0,0 0 0,-1-1 0,7-6 0,-11 9 0,0 0 0,0 0 0,0 0 0,0 0 0,0 1 0,0-1 0,0 0 0,1 1 0,-1 0 0,0 0 0,1-1 0,-1 1 0,1 1 0,-1-1 0,1 0 0,0 1 0,-1-1 0,1 1 0,0 0 0,-1 0 0,1 0 0,0 0 0,3 1 0,-3 0 0,0 1 0,0 0 0,0 0 0,0 0 0,0 0 0,-1 0 0,1 1 0,-1-1 0,0 1 0,1 0 0,-1-1 0,0 1 0,-1 0 0,1 0 0,-1 0 0,1 1 0,1 5 0,26 65-1365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5:05.3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29 1 24575,'0'4'0,"0"6"0,-4 1 0,-1 3 0,-1 4 0,2 2 0,1 3 0,-3-3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5:07.1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24575,'178'0'0,"-183"0"-37,0 0 0,0 0 1,0 0-1,-1 1 0,1 0 0,0 0 0,0 0 0,0 0 0,0 1 0,0 0 0,0 0 0,0 0 1,1 1-1,-1 0 0,1-1 0,0 2 0,0-1 0,0 0 0,0 1 0,0 0 0,1 0 0,-1 0 1,1 0-1,0 0 0,1 1 0,-1-1 0,1 1 0,0 0 0,0 0 0,0 0 0,0 0 0,1 0 1,0 0-1,0 0 0,1 0 0,-1 11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5:08.5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21 24575,'5'0'0,"0"-4"0,5-2 0,4 0 0,5 2 0,-2 5 0,-3 7 0,-5 6 0,-3 6 0,-3 3 0,-1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11:37.3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24575,'1938'0'0,"-1919"1"0,1 1 0,31 8 0,35 2 0,39-13 0,51 3 0,-95 16-1365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6:13.5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0 108 24575,'631'0'0,"-602"-1"0,56-11 0,-56 6 0,54-2 0,-67 9 0,0-1 0,-1-1 0,1-1 0,-1 0 0,1-1 0,-1 0 0,0-1 0,0-1 0,15-7 0,-18 8 0,0 0 0,0 0 0,1 2 0,-1-1 0,1 2 0,-1-1 0,1 2 0,15 0 0,-11 1 0,0-2 0,0 0 0,28-6 0,1-1 0,1 1 0,-1 3 0,1 2 0,72 6 0,-11-2 0,17-2-1365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6:15.0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92 24575,'29'0'0,"0"-1"0,-1-1 0,46-10 0,-24 0-119,203-53-1127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6:17.0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252 52 24575,'0'-4'0,"-4"-2"0,-6 1 0,-5 1 0,-5 1 0,-3 1 0,3-4 0,0 0 0,-1 1 0,-1 0 0,-1 2 0,-1 2 0,-1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06:28.3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24575,'906'0'-1365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11:45.0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24575,'1008'0'0,"-994"1"0,1 1 0,-1 0 0,1 1 0,-1 1 0,27 10 0,-27-8 0,1-1 0,0-1 0,0 0 0,0-1 0,22 1 0,83 8 0,-80-6 0,52 0 0,-54-6 0,-6 2 0,0-2 0,0-1 0,0-2 0,0-1 0,0-2 0,57-17 0,-68 17-19,1 1 0,0 1 0,0 1 0,0 1 0,0 1 0,0 1 0,28 3 0,7-1-1194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11:49.57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1 106 24575,'10'1'0,"1"0"0,-1 1 0,1 0 0,12 5 0,37 6 0,30-1 0,-62-7 0,0-1 0,29 1 0,-34-5 0,133-5 0,-139 2 0,1 0 0,-1-1 0,0 0 0,0-1 0,0-1 0,29-15 0,-13 6 0,0 1 0,1 2 0,66-14 0,87 1 0,-143 18 0,1 2 0,0 2 0,86 6 0,-29 0 0,-77-2 0,-1 2 0,1 1 0,-1 0 0,24 9 0,-21-5 0,-1-2 0,52 5 0,-63-9 0,-1 0 0,1 1 0,0 1 0,26 11 0,-27-10 0,1 0 0,0-1 0,-1 0 0,28 3 0,22 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3:11:52.1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2:54:06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181 178 24575,'1'-1'0,"-1"0"0,0 0 0,1 0 0,-1 0 0,1 0 0,-1 0 0,1 0 0,0 0 0,-1 0 0,1 1 0,0-1 0,-1 0 0,1 0 0,0 1 0,0-1 0,0 0 0,0 1 0,0-1 0,0 1 0,0-1 0,0 1 0,0 0 0,0-1 0,0 1 0,1 0 0,36-9 0,-24 6 0,87-17 0,-69 15 0,1-2 0,48-16 0,-65 18 0,0 1 0,1 1 0,-1 0 0,1 2 0,0 0 0,32 2 0,-29 0 0,-1-1 0,0-1 0,1-1 0,30-6 0,17-6 0,132-12 0,-180 24 0,54-9 0,-48 6 0,0 1 0,28 0 0,-25 4 0,0 1 0,0 1 0,50 11 0,9-1 0,-74-12 0,0 1 0,0 0 0,0 1 0,0 0 0,0 1 0,-1 1 0,1 0 0,-1 0 0,0 1 0,20 13 0,-9-6 0,0 0 0,0-1 0,1-2 0,0 0 0,1-1 0,-1-2 0,1 0 0,30 1 0,47 17 0,-77-17 0,1-1 0,0 0 0,47 2 0,-14-8 0,-29-1 0,0 2 0,1 0 0,56 12 0,-45-6 0,0-2 0,0-2 0,1-1 0,54-6 0,4 1 0,-53 3 0,-10-1 0,-1 1 0,1 2 0,63 12 0,-58-7 0,0-2 0,1-2 0,0-2 0,48-4 0,9 0 0,603 3 0,-674-1 0,54-11 0,-54 7 0,52-3 0,-21 9 0,-28 0 0,1-1 0,0-2 0,-1-1 0,34-8 0,-25 4 0,-1 2 0,1 2 0,0 1 0,57 6 0,2-1 0,-55-1 0,-1 3 0,1 1 0,79 22 0,-17-2 0,-26-8 0,142 51 0,-189-52 0,0 2 0,39 27 0,-56-32 0,0 1 0,-2 1 0,0 0 0,0 1 0,24 36 0,-19-26 0,34 37 0,-48-56 0,0 0 0,-1 0 0,0 0 0,-1 1 0,1-1 0,-2 1 0,1 1 0,-1-1 0,-1 1 0,0-1 0,0 1 0,-1 0 0,0 0 0,-1 0 0,1 14 0,-2-15 0,0 0 0,0 0 0,-1 0 0,-1 0 0,1 0 0,-1 0 0,-1 0 0,0 0 0,0-1 0,-1 1 0,0-1 0,0 0 0,-1 0 0,0 0 0,0-1 0,-1 0 0,-7 8 0,-3 0 0,-1 0 0,0 0 0,-1-2 0,-1 0 0,-24 12 0,34-20 0,0 1 0,0 0 0,0 0 0,-7 9 0,-33 22 0,-14 3 0,52-31 0,-2 0 0,1-1 0,-1 0 0,0-2 0,-1 1 0,-23 7 0,10-7 0,0-1 0,1 2 0,-28 12 0,-3 0 0,42-16 0,0 1 0,-27 13 0,-51 25 0,66-32 0,0 1 0,1 1 0,-27 19 0,41-26 0,0 0 0,0 0 0,0-1 0,-1-1 0,0 0 0,0-1 0,0 0 0,0-1 0,-1-1 0,1 0 0,-1-1 0,-13-1 0,3 1 0,0 1 0,-40 8 0,41-5 0,-1 0 0,1-2 0,-1 0 0,0-2 0,0-1 0,0 0 0,0-2 0,-37-9 0,19 5 0,-1 2 0,0 2 0,0 1 0,-52 6 0,-6-1 0,-578-3 0,660-1 0,1-2 0,-1 1 0,1-2 0,-34-12 0,33 10 0,1 1 0,-1 0 0,0 1 0,-31-2 0,14 7 0,-69 12 0,67-7 0,-61 1 0,-730-8 0,809 0 0,1-1 0,-33-7 0,-33-4 0,-613 11 0,339 4 0,339-3 0,-1-1 0,-39-10 0,10 2 0,31 6 0,0-1 0,0-1 0,0-1 0,1 0 0,0-1 0,0-1 0,-28-20 0,24 17 0,-1 0 0,-35-13 0,42 19 0,0 0 0,1-1 0,0-1 0,0 0 0,0-1 0,1 0 0,-22-21 0,-66-70 0,83 77 0,1-1 0,1 0 0,1-2 0,-22-45 0,-37-80 0,69 135 0,1-1 0,1 1 0,0-1 0,1 0 0,-1-30 0,6-92 0,1 52 0,-4 52 0,2 0 0,8-43 0,-7 65 0,1 1 0,1 0 0,0 0 0,0 0 0,2 1 0,-1-1 0,1 1 0,1 0 0,13-17 0,-8 13 0,1 1 0,0 0 0,1 1 0,0 1 0,1 0 0,1 1 0,26-15 0,-33 22 0,0 0 0,0 0 0,0 1 0,0 0 0,1 1 0,-1 0 0,1 1 0,-1-1 0,1 2 0,0 0 0,-1 0 0,1 0 0,0 1 0,-1 1 0,1 0 0,17 6 0,83 30 0,-110-38 0,1 0 0,-1 0 0,1 0 0,-1 0 0,0 0 0,1 0 0,-1 1 0,0-1 0,1 0 0,-1 0 0,0 0 0,1 0 0,-1 0 0,0 1 0,1-1 0,-1 0 0,0 0 0,1 0 0,-1 1 0,0-1 0,0 0 0,1 0 0,-1 1 0,0-1 0,0 0 0,1 1 0,-1-1 0,0 0 0,0 1 0,0-1 0,0 0 0,0 1 0,0-1 0,1 1 0,-1-1 0,0 0 0,0 1 0,0-1 0,0 0 0,0 1 0,0-1 0,-1 1 0,1-1 0,0 0 0,0 1 0,-21 6 0,-29-2 0,22-7 0,1 0 0,-37-8 0,35 4 0,-48-2 0,101 12 0,0 1 0,0 0 0,-1 2 0,34 14 0,33 10 0,-65-25 0,-14-4 0,0 1 0,0 0 0,0 0 0,-1 1 0,1 0 0,-1 1 0,16 10 0,-26-14 0,0-1 0,0 1 0,-1-1 0,1 1 0,0-1 0,-1 1 0,1-1 0,-1 1 0,1-1 0,-1 0 0,1 1 0,0-1 0,-1 0 0,1 1 0,-1-1 0,0 0 0,1 1 0,-1-1 0,1 0 0,-1 0 0,1 0 0,-1 0 0,0 0 0,1 0 0,-1 0 0,1 0 0,-1 0 0,0 0 0,1 0 0,-1 0 0,1 0 0,-2 0 0,-25 2 0,1-3 0,0-1 0,-42-9 0,40 6 0,-57-4 0,73 9 0,1 0 0,-1-1 0,1 0 0,-1-1 0,1-1 0,-11-3 0,20 6 0,0-1 0,0 0 0,0 0 0,0 0 0,0 0 0,0 0 0,1 0 0,-1 0 0,0-1 0,1 1 0,-1-1 0,1 1 0,-1-1 0,1 1 0,0-1 0,0 0 0,0 0 0,0 0 0,0 0 0,0 0 0,0 0 0,1 0 0,-1 0 0,1 0 0,-1 0 0,1 0 0,0 0 0,0 0 0,0 0 0,0 0 0,0 0 0,0-1 0,0 1 0,1 0 0,-1 0 0,1 0 0,0 0 0,0 0 0,-1 0 0,3-3 0,-1 2-34,0 0 0,0-1 0,1 1-1,-1 0 1,1 1 0,-1-1 0,1 0 0,0 1-1,0-1 1,4-1 0,0-2-955,6-4-5837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2:55:19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126 102 24575,'8'1'0,"0"1"0,-1 1 0,1-1 0,-1 1 0,10 5 0,-2-1 0,6 0 0,0-1 0,0-2 0,0 0 0,1-1 0,-1-1 0,1-1 0,21-2 0,-15 1 0,1 0 0,-2 2 0,41 9 0,-35-5 0,43 3 0,6 1 0,18 2 0,-71-10 0,-1 1 0,0 1 0,41 12 0,-23-4 0,89 12 0,-85-16 0,52-1 0,-75-6 0,1 0 0,44 9 0,-47-5 0,-1-2 0,27 0 0,-34-2 0,0 0 0,1 0 0,-1 2 0,0 0 0,0 1 0,17 7 0,-16-5 0,0 0 0,0-1 0,0-1 0,1 0 0,32 1 0,98-7 0,-58-1 0,-90 3 0,31 0 0,1 1 0,-1 1 0,56 11 0,-46-6 0,0-2 0,0-2 0,0-1 0,56-6 0,4 1 0,-47 1 0,72-13 0,-59 5 0,-2-1 0,-40 6 0,0 1 0,32 0 0,-8 1 0,0-3 0,67-15 0,-7 1 0,-94 17 0,-1-1 0,1-1 0,18-8 0,-22 8 0,1 0 0,-1 1 0,1 1 0,0 0 0,20-3 0,0 3 0,0-2 0,40-12 0,-44 10 0,0 0 0,1 2 0,44-2 0,-53 6 0,0-1 0,36-9 0,-4 1 0,-29 6 0,36-5 0,108-4 0,862 14 0,-1000 1 0,54 9 0,-53-6 0,51 3 0,-51-6 0,50 9 0,-50-6 0,52 3 0,797-9 0,-860 2 0,-1 1 0,33 7 0,33 4 0,51-14 0,55 2 0,-113 11 0,-52-7 0,46 4 0,36 3 0,-74-6 0,51 1 0,-52-5 0,50 8 0,29 3 0,-111-13 0,32 0 0,0 2 0,60 11 0,-60-8 0,-1-1 0,41 0 0,-36-2 0,53 8 0,96 15 0,-108-11 0,114 6 0,-148-17 0,-23 0 0,0 1 0,0 0 0,22 9 0,-21-6 0,-1-1 0,33 4 0,29 0 0,-12-1 0,80-1 0,-120-7 0,54 10 0,22 2 0,-54-10 0,52 12 0,-60-8 0,14 4 0,-34-6 0,1-1 0,39 2 0,871-8 0,-907 1 0,53-10 0,-52 5 0,51-1 0,-57 6 0,1 0 0,-1-1 0,38-9 0,-19 4 0,0 2 0,0 2 0,1 2 0,50 4 0,7 0 0,603-3 0,-678 2 0,0 0 0,-1 2 0,47 14 0,-47-11 0,1-1 0,0-1 0,48 3 0,-40-8 0,13-1 0,0 2 0,78 13 0,-91-9 0,45 1 0,-48-4 0,0 1 0,31 6 0,-7 0 0,-42-8 0,-1 0 0,0 1 0,0 1 0,0 0 0,21 9 0,19 10 0,56 15 0,42 18 0,-119-43 0,-24-10 0,0 1 0,0 0 0,0 0 0,-1 0 0,11 8 0,-15-9 0,1 1 0,-1-1 0,0 1 0,0-1 0,0 1 0,0 0 0,0 0 0,-1 0 0,1 0 0,-1 0 0,0 0 0,0 1 0,0-1 0,0 0 0,0 0 0,0 5 0,3 50 0,-7 99 0,0-43 0,3-114 0,1 14 0,-1-1 0,-1 0 0,0 0 0,-1 1 0,-5 21 0,5-30 0,0-1 0,0 0 0,-1 1 0,1-1 0,-1 0 0,0 0 0,0 0 0,-1-1 0,1 1 0,-1-1 0,0 0 0,0 0 0,0 0 0,0 0 0,0-1 0,0 0 0,-1 0 0,-8 3 0,-152 56 0,134-52 0,0 2 0,0 2 0,1 0 0,-52 34 0,54-29 0,0-1 0,-1-1 0,-1-2 0,-41 15 0,51-24 0,-1-1 0,-23 2 0,-21 4 0,19-3 0,0-2 0,0-2 0,-82-6 0,25 0 0,-903 3 0,988-1 0,-1-1 0,-34-8 0,33 6 0,0 0 0,-25-1 0,-352 4 0,190 3 0,181-1 0,0 2 0,1 1 0,-47 13 0,47-10 0,-1 0 0,0-2 0,-49 2 0,54-7 0,-10-1 0,1 2 0,-1 0 0,0 2 0,1 1 0,-51 15 0,39-8 0,0-2 0,-48 5 0,34-6 0,-8-1 0,-1-4 0,-84-5 0,31-1 0,-1894 3 0,1993 1 0,1 1 0,-35 8 0,33-5 0,0-2 0,-26 2 0,-306-5 0,331-2 0,1 0 0,0-1 0,-20-6 0,-10-1 0,-125-39 0,173 49 0,-46-10 0,-1 3 0,-80-3 0,110 9 0,0-1 0,-34-7 0,-31-3 0,66 10 0,0 0 0,1-1 0,-1 0 0,1-2 0,-28-10 0,16 5 0,13 6 0,-1 1 0,0 0 0,1 1 0,-1 1 0,-19 1 0,15 0 0,-1-1 0,-31-6 0,-16-2 0,0 2 0,0 3 0,-96 7 0,33-1 0,-1276-2 0,1389-1 0,0-1 0,-33-7 0,-33-4 0,65 11 0,1-1 0,0-1 0,0-1 0,0-1 0,0 0 0,-20-11 0,-38-12 0,-155-41 0,204 65 0,-1 1 0,0 1 0,0 1 0,-49 3 0,48 1 0,-1-2 0,0-1 0,1-1 0,-33-7 0,20 2 0,0 2 0,0 2 0,0 1 0,-51 6 0,-7-1 0,78-3 0,-1-2 0,1 0 0,-43-10 0,24 5 0,0 2 0,0 2 0,0 2 0,-56 4 0,-3 0 0,-704-3 0,786 1 0,1 1 0,-35 8 0,33-5 0,0-2 0,-25 2 0,-419-3 0,223-4 0,228 2 0,-1-1 0,1-1 0,0 0 0,0 0 0,-21-8 0,29 9 0,0-1 0,1 0 0,-1 0 0,1 0 0,0 0 0,-1-1 0,1 0 0,0 0 0,1 0 0,-1 0 0,0-1 0,1 1 0,0-1 0,0 0 0,0 0 0,0 0 0,1 0 0,-3-6 0,-3-16 0,1-1 0,2 0 0,-3-33 0,-7-34 0,-1-5 0,5-1 0,4 0 0,6-119 0,2 118 0,0 82 0,2-1 0,0 0 0,2 1 0,0 0 0,1 0 0,0 0 0,2 1 0,0 0 0,15-24 0,-8 14 0,2-15 0,-15 33 0,2 1 0,-1 0 0,1 0 0,0 0 0,9-13 0,-11 20 0,0 0 0,-1 0 0,1 1 0,0-1 0,0 0 0,1 0 0,-1 1 0,0 0 0,0-1 0,1 1 0,-1 0 0,1 0 0,-1 0 0,1 0 0,-1 1 0,1-1 0,-1 1 0,1-1 0,0 1 0,-1 0 0,1 0 0,0 0 0,-1 1 0,1-1 0,3 1 0,16 5 0,0 1 0,0 0 0,28 14 0,21 9 0,-69-30 0,-1 0 0,0 0 0,1 1 0,-1-1 0,0 1 0,1-1 0,-1 1 0,0-1 0,0 1 0,1 0 0,-1 0 0,0-1 0,0 1 0,0 0 0,0 0 0,0 0 0,0 0 0,1 2 0,-3-3 0,1 1 0,0 0 0,-1-1 0,1 1 0,0-1 0,-1 1 0,1-1 0,-1 1 0,1-1 0,-1 1 0,1-1 0,-1 1 0,1-1 0,-1 0 0,1 1 0,-1-1 0,0 0 0,1 0 0,-1 1 0,0-1 0,1 0 0,-1 0 0,0 0 0,0 0 0,-57 6 0,-25-21 0,32 4 0,38 9 0,0-1 0,0-1 0,-19-7 0,73 6 0,106 29 0,-147-22-116,-10 1 243,-13 3-81,23-6-68,0 0 0,0 0 0,0 0-1,1 0 1,-1 0 0,0 0 0,0 1-1,0-1 1,1 0 0,-1 0 0,0 0 0,0 0-1,1 0 1,-1 0 0,0 0 0,0 0-1,0 1 1,0-1 0,1 0 0,-1 0 0,0 0-1,0 0 1,0 1 0,0-1 0,0 0-1,0 0 1,1 0 0,-1 0 0,0 1 0,0-1-1,0 0 1,0 0 0,0 1 0,0-1-1,0 0 1,0 0 0,0 0 0,0 1 0,0-1-1,0 0 1,0 0 0,0 1 0,0-1-1,0 0 1,0 0 0,0 0 0,0 1 0,-1-1-1,1 0 1,0 0 0,0 0 0,0 1-1,0-1 1,0 0 0,0 0 0,-1 0-1,1 0 1,0 0 0,0 1 0,0-1 0,0 0-1,-1 0 1,1 0 0,10 3-6804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2:58:17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545 103 24575,'529'0'0,"-507"-3"0,-22 3 0,0 0 0,0 0 0,0-1 0,1 1 0,-1 0 0,0 0 0,0 0 0,0 0 0,0-1 0,0 1 0,0 0 0,0 0 0,0 0 0,0-1 0,0 1 0,0 0 0,0 0 0,0 0 0,0-1 0,0 1 0,0 0 0,0 0 0,-1 0 0,1-1 0,0 1 0,0 0 0,0 0 0,0 0 0,0 0 0,0 0 0,0-1 0,-1 1 0,1 0 0,0 0 0,0 0 0,0 0 0,0 0 0,-1 0 0,1-1 0,0 1 0,0 0 0,0 0 0,0 0 0,-1 0 0,1 0 0,0 0 0,-39-12 0,-6 6 0,-60-14 0,106 20 0,0 1 0,-34-5 0,-55 3 0,-77 4 0,156-2 0,-1 0 0,1 1 0,0 0 0,0 1 0,-16 7 0,79-3 0,218-8 0,-282 1 0,-7-1 0,1 1 0,0 1 0,-1 0 0,1 1 0,0 1 0,-18 5 0,34-7 0,0-1 0,1 0 0,-1 0 0,0 0 0,0 0 0,0 0 0,0 0 0,0 0 0,0 0 0,0 0 0,0 0 0,0 0 0,0 0 0,0 0 0,0 0 0,1 0 0,-1 1 0,0-1 0,0 0 0,0 0 0,0 0 0,0 0 0,0 0 0,0 0 0,0 0 0,0 0 0,0 0 0,0 1 0,0-1 0,0 0 0,0 0 0,0 0 0,0 0 0,0 0 0,0 0 0,0 0 0,0 0 0,0 1 0,0-1 0,0 0 0,0 0 0,0 0 0,-1 0 0,1 0 0,0 0 0,0 0 0,0 0 0,0 0 0,0 0 0,0 0 0,0 0 0,0 1 0,0-1 0,0 0 0,0 0 0,0 0 0,-1 0 0,18 3 0,21 0 0,-32-3 0,25 0 0,-1 1 0,1 1 0,43 10 0,6-1 0,-80-11 0,1 0 0,-1 0 0,0 0 0,1 0 0,-1 0 0,0 0 0,1 0 0,-1 0 0,0 0 0,0 0 0,1 0 0,-1 0 0,0 0 0,1 0 0,-1 0 0,0 1 0,0-1 0,1 0 0,-1 0 0,0 0 0,0 0 0,1 1 0,-1-1 0,0 0 0,0 0 0,1 0 0,-1 1 0,0-1 0,0 0 0,0 0 0,0 1 0,1-1 0,-1 0 0,0 1 0,0-1 0,0 0 0,0 0 0,0 1 0,0 0 0,-12 5 0,-21 3 0,-125 19 0,143-25 0,1 0 0,-1 1 0,1 1 0,0 0 0,0 1 0,-20 12 0,38-17 0,1 1 0,-1-1 0,0 0 0,1-1 0,0 1 0,-1-1 0,5 0 0,8-1 0,-1-1 0,1 0 0,17-6 0,40-5 0,-14 6 0,-58 7 0,1-1 0,0 1 0,0-1 0,0 1 0,-1-1 0,1 0 0,0 0 0,-1 0 0,1-1 0,-1 1 0,1-1 0,-1 1 0,1-1 0,-1 0 0,0 0 0,0 0 0,3-4 0,-5 5 0,0 1 0,0-1 0,-1 0 0,1 1 0,0-1 0,0 0 0,-1 1 0,1-1 0,0 0 0,-1 1 0,1-1 0,0 1 0,-1-1 0,1 1 0,-1-1 0,1 1 0,-1-1 0,1 1 0,-1-1 0,0 1 0,1 0 0,-1-1 0,1 1 0,-1 0 0,0 0 0,1-1 0,-1 1 0,0 0 0,0 0 0,1 0 0,-1 0 0,0 0 0,1 0 0,-1 0 0,-1 0 0,-30-4 0,31 4 0,-247-1 0,121 3 0,127-2 0,0 0 0,0-1 0,0 1 0,0 0 0,0 0 0,0 0 0,0 0 0,0 0 0,0 0 0,0 0 0,0 0 0,0 0 0,0 0 0,0 0 0,0 0 0,0 0 0,0-1 0,0 1 0,0 0 0,0 0 0,0 0 0,0 0 0,0 0 0,0 0 0,0 0 0,0 0 0,0 0 0,0 0 0,0 0 0,0 0 0,0 0 0,0-1 0,0 1 0,0 0 0,0 0 0,0 0 0,0 0 0,-1 0 0,1 0 0,0 0 0,0 0 0,0 0 0,0 0 0,0 0 0,0 0 0,0 0 0,0 0 0,0 0 0,0 0 0,0 0 0,0 0 0,0 0 0,-1 0 0,13-6 0,17-5 0,9 7 0,0 2 0,46 2 0,-75 0 0,-23 0 0,1 0 0,0 0 0,-1 2 0,1-1 0,0 2 0,0 0 0,0 0 0,-21 10 0,33-13 0,1 0 0,-1 0 0,1 0 0,0 1 0,-1-1 0,1 0 0,-1 0 0,1 0 0,0 1 0,-1-1 0,1 0 0,0 1 0,-1-1 0,1 0 0,0 1 0,0-1 0,-1 0 0,1 1 0,0-1 0,0 1 0,0-1 0,-1 1 0,1-1 0,0 0 0,0 1 0,0-1 0,0 1 0,0-1 0,0 1 0,0-1 0,0 1 0,0-1 0,0 0 0,0 1 0,0-1 0,0 1 0,1-1 0,-1 1 0,0-1 0,0 0 0,0 1 0,1-1 0,-1 1 0,0-1 0,0 0 0,1 1 0,-1-1 0,0 0 0,1 1 0,-1-1 0,0 0 0,1 0 0,-1 1 0,0-1 0,1 0 0,-1 0 0,1 0 0,-1 1 0,0-1 0,1 0 0,-1 0 0,1 0 0,38 13 0,-23-8 0,-16-5 0,13 7 0,1-1 0,0-1 0,0 0 0,0 0 0,1-2 0,-1 0 0,1 0 0,15-1 0,53 11 0,-14-2 0,-48-6 0,-21-5 0,1 0 0,-1 0 0,0 1 0,0-1 0,0 0 0,0 0 0,0 0 0,0 1 0,0-1 0,0 0 0,0 0 0,0 0 0,0 1 0,0-1 0,0 0 0,0 0 0,0 1 0,0-1 0,0 0 0,-1 0 0,1 0 0,0 1 0,0-1 0,0 0 0,0 0 0,0 0 0,0 0 0,-1 1 0,1-1 0,0 0 0,0 0 0,0 0 0,0 0 0,-1 0 0,1 0 0,0 1 0,0-1 0,0 0 0,-1 0 0,1 0 0,0 0 0,0 0 0,-1 0 0,-36 11 0,-25-4 0,-120 29 0,151-25 0,32-11 0,10-5 0,13-3 0,-3 1 0,-1-1 0,0-1 0,-1-1 0,34-21 0,-52 31 0,0-1 0,0 0 0,0 1 0,-1-1 0,1 1 0,0-1 0,0 0 0,0 0 0,-1 0 0,1 1 0,0-1 0,-1 0 0,1 0 0,-1 0 0,1 0 0,-1 0 0,1 0 0,-1 0 0,0 0 0,0 0 0,1 0 0,-1 0 0,0 0 0,0 0 0,0 0 0,0 0 0,0-1 0,0 1 0,0 0 0,-1 0 0,0-2 0,0 1 0,-1 0 0,1 0 0,-1 0 0,0 1 0,0-1 0,0 0 0,0 1 0,0-1 0,-1 1 0,1 0 0,0-1 0,-5 0 0,-6-3 0,0 1 0,-1 0 0,0 1 0,-15-1 0,-147-24 0,174 28 0,1 0 0,0 0 0,-1 0 0,1 0 0,0 0 0,-1 0 0,1 0 0,0-1 0,-1 1 0,1 0 0,0-1 0,0 1 0,-1-1 0,1 0 0,0 1 0,0-1 0,0 0 0,0 0 0,0 1 0,-2-3 0,4 2 0,-1 0 0,0 1 0,1-1 0,-1 0 0,1 0 0,-1 0 0,1 1 0,-1-1 0,1 0 0,0 1 0,-1-1 0,1 0 0,0 1 0,-1-1 0,1 1 0,0-1 0,0 1 0,0 0 0,-1-1 0,1 1 0,1-1 0,61-19 0,-35 17 0,-1 0 0,34 3 0,-88 2 0,-1 2 0,1 1 0,-26 8 0,-55 10 0,34-10 0,38-6 0,-1-2 0,-41 1 0,71-6 0,3 0 0,1 0 0,0 0 0,-1 0 0,1 0 0,0 0 0,-1 1 0,1-1 0,0 1 0,0 0 0,0 0 0,0 0 0,0 0 0,-4 3 0,7-4 0,1 1 0,-1 0 0,0-1 0,1 1 0,-1-1 0,0 1 0,1-1 0,-1 1 0,1-1 0,-1 1 0,1-1 0,-1 1 0,1-1 0,-1 0 0,1 1 0,-1-1 0,1 0 0,0 1 0,-1-1 0,1 0 0,0 0 0,-1 0 0,1 1 0,0-1 0,-1 0 0,1 0 0,0 0 0,-1 0 0,1 0 0,0 0 0,-1 0 0,2-1 0,27 6 0,-9-6 0,0 0 0,0-1 0,31-7 0,38-4 0,-142 12 0,29-1 0,0 2 0,0 0 0,0 1 0,0 2 0,-36 7 0,60-10 0,0 0 0,0 0 0,0 0 0,-1 0 0,1 0 0,0-1 0,0 1 0,-1 0 0,1 0 0,0 0 0,0 0 0,-1 0 0,1 0 0,0 0 0,0 1 0,-1-1 0,1 0 0,0 0 0,0 0 0,-1 0 0,1 0 0,0 0 0,0 0 0,-1 0 0,1 1 0,0-1 0,0 0 0,0 0 0,-1 0 0,1 0 0,0 1 0,0-1 0,0 0 0,0 0 0,0 1 0,-1-1 0,1 0 0,0 0 0,0 0 0,0 1 0,0-1 0,0 0 0,0 0 0,0 1 0,0-1 0,0 0 0,0 1 0,0-1 0,0 0 0,0 0 0,0 1 0,0-1 0,0 0 0,0 1 0,19 2 0,29-2 0,-33-4 0,6 0 0,0-1 0,-1-1 0,0-1 0,38-16 0,-64 19 0,0-1 0,0 1 0,-1 0 0,0 1 0,-10-4 0,-19 1 0,1 1 0,0 2 0,-53 4 0,41-1 0,162-36 0,-111 34 0,37-14 0,-41 15 0,1 0 0,-1 0 0,0 0 0,1 0 0,-1-1 0,0 1 0,0 0 0,1 0 0,-1 0 0,0-1 0,0 1 0,1 0 0,-1 0 0,0-1 0,0 1 0,0 0 0,1-1 0,-1 1 0,0 0 0,0-1 0,0 1 0,0 0 0,0-1 0,0 1 0,0 0 0,0-1 0,1 1 0,-1 0 0,0-1 0,-1 1 0,1 0 0,0-1 0,0 1 0,0-1 0,-21-11 0,-19 3 0,0 1 0,0 2 0,-1 2 0,1 1 0,-57 5 0,91-2 0,-16-3 0,22 3 0,0-1 0,0 1 0,0 0 0,0 0 0,0 0 0,-1 0 0,1-1 0,0 1 0,0 0 0,0 0 0,0-1 0,0 1 0,0 0 0,0 0 0,0 0 0,0-1 0,0 1 0,1 0 0,-1 0 0,0 0 0,0-1 0,0 1 0,0 0 0,0 0 0,0 0 0,0 0 0,0-1 0,1 1 0,-1 0 0,0 0 0,0 0 0,0 0 0,0 0 0,0-1 0,1 1 0,-1 0 0,0 0 0,0 0 0,0 0 0,1 0 0,-1 0 0,0 0 0,0 0 0,0 0 0,1 0 0,37-13 0,35 8 0,81 6 0,-57 1 0,-97-2 0,0 0 0,0 0 0,0 0 0,0 0 0,0 0 0,0 0 0,0 0 0,0 0 0,0 0 0,0 0 0,-1 0 0,1 0 0,0 1 0,0-1 0,0 0 0,0 0 0,0 0 0,0 0 0,0 0 0,0 0 0,1 0 0,-1 0 0,0 0 0,0 0 0,0 0 0,0 0 0,0 1 0,0-1 0,0 0 0,0 0 0,0 0 0,0 0 0,0 0 0,0 0 0,0 0 0,0 0 0,0 0 0,0 0 0,0 0 0,0 0 0,0 0 0,1 0 0,-1 0 0,0 0 0,0 0 0,0 0 0,0 0 0,0 0 0,0 0 0,0 0 0,0 0 0,0 0 0,0 0 0,-11 7 0,-18 4 0,-13 0 0,-156 51 0,197-62 0,0 0 0,0 1 0,-1-1 0,1 0 0,0 1 0,0-1 0,0 1 0,0-1 0,0 1 0,0 0 0,0-1 0,0 1 0,0 0 0,0 0 0,0 0 0,0 0 0,0 0 0,1 0 0,-1 0 0,0 0 0,0 1 0,1-1 0,1 0 0,-1 0 0,1-1 0,-1 1 0,1 0 0,0-1 0,-1 1 0,1-1 0,0 1 0,-1 0 0,1-1 0,0 0 0,0 1 0,-1-1 0,1 1 0,0-1 0,0 0 0,0 0 0,-1 1 0,1-1 0,2 0 0,57 7 0,21-7 0,-45-2 0,1 2 0,-1 2 0,69 12 0,-97-12 0,14 3 0,-23-2 0,-13-2 0,-267-2 0,379-1 0,109 4 0,-81 23 0,-124-24 0,-1-1 0,1 0 0,-1 0 0,1 0 0,-1 1 0,0-1 0,1 1 0,-1-1 0,1 1 0,-1-1 0,0 1 0,1 0 0,-1 0 0,0 0 0,0-1 0,0 1 0,2 2 0,-3-2 0,-1 0 0,1-1 0,-1 1 0,1 0 0,0 0 0,-1-1 0,1 1 0,-1-1 0,0 1 0,1 0 0,-1-1 0,0 1 0,1-1 0,-1 0 0,0 1 0,1-1 0,-1 1 0,0-1 0,0 0 0,1 0 0,-1 1 0,0-1 0,0 0 0,0 0 0,0 0 0,1 0 0,-1 0 0,0 0 0,0 0 0,0 0 0,-1-1 0,-75 13 0,46-6 0,-1-1 0,-34 0 0,-39-7 0,-92 3 0,81 24 0,140-27 0,1 1 0,39 3 0,-41 0 0,0-1 0,1-1 0,-1-1 0,1-1 0,31-7 0,-39 6 0,-13 2 0,1 1 0,-1-1 0,0 1 0,1-1 0,-1 0 0,0 0 0,0 0 0,0-1 0,0 1 0,0-1 0,0 0 0,0 0 0,0 0 0,2-3 0,-5 5 0,0-1 0,0 1 0,0-1 0,0 1 0,0 0 0,-1-1 0,1 1 0,0-1 0,0 1 0,0-1 0,-1 1 0,1-1 0,0 1 0,-1 0 0,1-1 0,0 1 0,-1 0 0,1-1 0,0 1 0,-1 0 0,1-1 0,-1 1 0,1 0 0,-1 0 0,1-1 0,-1 1 0,1 0 0,-1 0 0,1 0 0,-1 0 0,1 0 0,-1 0 0,0 0 0,-25-8 0,18 6 0,-11-4-1365,2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44F6-DFA4-D1EA-6DCA-97D817074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F29FC-BFA8-3320-BA3D-9AC5C1C84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4B89-5F89-08B8-3D9E-3D658C6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D099-0768-F416-59F6-C03925E5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79BC-9D2C-E806-CE66-5AEF988C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0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85FA-B16D-E998-D607-65A88F37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C3254-8506-2185-7C35-F75742B91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B674-4828-E84A-BD7F-859757D3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68D4-4B4A-C364-D7E9-4E0D4EF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8BE6-BB79-BB36-3647-786DAA1A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5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67531-4458-2D63-7CBA-D9799B60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32895-04B6-4E85-5E30-54ECC67A9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E87C-F3C2-EE48-6004-ABE1E0D8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CBEA-7963-4AAE-EDFD-B68EF635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EDE4-DD22-0E3F-5A1C-8334E94D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2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F0C3-9773-D632-75E1-5CF238D4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87FD-A201-EF8E-32D8-7D075675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046FD-7D00-9EED-66BA-8319B8D8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3AF8-3DA5-6E04-E6BC-7A93EFA0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C428-1250-9B59-DE0A-AA80187F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27FE-BD2D-3402-5959-8B8659B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EA1BD-1200-A247-E24A-6BF6C5D4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54BB-6774-06C1-E640-8EBF4C3F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E709-8B59-3A4D-BD2D-785A7E69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94EF-C108-A2AD-D2BE-34C32716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6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6102-428E-4DD6-D807-D1833819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D005-3022-001D-DCF6-6D17110D3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E9F95-8D63-5878-F755-177A99AE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79FC0-36CC-1157-F4B5-E7E59803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9A032-0846-6FAB-917E-3CA774DC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28200-3985-8027-01DB-45B2143A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5C89-81D4-945D-5EF5-5453F47E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397BF-C431-4E69-0EB8-3F5DFD1D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472C-B4EE-9043-9D1B-526E19445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312C0-F972-1497-E3DA-9E0884C05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75E2F-5720-5784-AB66-7DC096B53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DD9F2-82C0-D319-0878-44A979DF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77439-2EE0-CFC0-F735-645194D4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3D08B-DCE1-DBD6-4E3C-DC5EFC15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E2D8-4953-5D84-945D-6D880AED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DB250-D87A-6BD9-F8C6-93B12B3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B4682-AECF-0348-F1A2-5D275188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1648B-A30A-3A8F-033E-B7B2EF7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8C0E1-EF5E-8DA5-68F4-75B9EE91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2EBB0-95A1-6B1D-EC8B-64463AD0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8B0C-D116-54F7-8D0B-6DF717BB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9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A5CB-C45C-68F5-E12D-F8914356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2B3A-FD44-C88B-D329-65718B99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3276-6B1D-BB34-D9FE-A790B647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0EDF5-2D9E-7168-C8B9-1FAFFE60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5EE7D-1FC4-C879-5148-7F7C966A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00D67-D3AE-D5F0-ADE8-FD64A98F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1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EEF2-E127-6CB9-2402-75AF6BE0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770A1-17CA-4D16-90F9-35F7A305F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4E63B-C149-EA87-6DD0-F4F54BFF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01D91-31EB-5F29-16B6-3A4F4CE2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B1424-C97E-2A99-8897-02780AC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7EE0-A82A-D4B3-C725-043D790D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9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7FC13-2BF1-45A0-C079-AFCF91BC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44E9F-E179-93AB-4287-E4A66B83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26E3-21FD-5134-132D-B66B1CE5E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347B8-B07E-45E5-8787-02D292EE02D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E697-86B9-72C0-06F4-C56B9D56D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C783-3D46-AEDD-80C2-12791D1BD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7159F-EE07-42EF-96CD-F8FBD00D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2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customXml" Target="../ink/ink31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10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8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1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customXml" Target="../ink/ink17.xml"/><Relationship Id="rId24" Type="http://schemas.openxmlformats.org/officeDocument/2006/relationships/image" Target="../media/image27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20.png"/><Relationship Id="rId19" Type="http://schemas.openxmlformats.org/officeDocument/2006/relationships/customXml" Target="../ink/ink21.xml"/><Relationship Id="rId4" Type="http://schemas.openxmlformats.org/officeDocument/2006/relationships/image" Target="../media/image17.png"/><Relationship Id="rId9" Type="http://schemas.openxmlformats.org/officeDocument/2006/relationships/customXml" Target="../ink/ink16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199C-102E-7495-286C-58AB69404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Password checking</a:t>
            </a:r>
            <a:endParaRPr lang="zh-CN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E6A9F-D8FE-0090-BB34-BB414B271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Password type: Internet / Network / Wi-Fi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4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F8A7A-7155-B5D7-6EFA-035A1206F244}"/>
              </a:ext>
            </a:extLst>
          </p:cNvPr>
          <p:cNvSpPr txBox="1"/>
          <p:nvPr/>
        </p:nvSpPr>
        <p:spPr>
          <a:xfrm>
            <a:off x="1771207" y="628663"/>
            <a:ext cx="88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Press the “Security”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11BAB-B77A-0BFD-6AC7-93B469F8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07" y="997995"/>
            <a:ext cx="3476625" cy="4629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C69815-4309-B739-0EB0-CD776A6B6724}"/>
                  </a:ext>
                </a:extLst>
              </p14:cNvPr>
              <p14:cNvContentPartPr/>
              <p14:nvPr/>
            </p14:nvContentPartPr>
            <p14:xfrm>
              <a:off x="2978063" y="1792305"/>
              <a:ext cx="404640" cy="3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C69815-4309-B739-0EB0-CD776A6B67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5423" y="1729305"/>
                <a:ext cx="530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F068B1-8850-96ED-F952-DCABEC43EA77}"/>
                  </a:ext>
                </a:extLst>
              </p14:cNvPr>
              <p14:cNvContentPartPr/>
              <p14:nvPr/>
            </p14:nvContentPartPr>
            <p14:xfrm>
              <a:off x="3005423" y="1899585"/>
              <a:ext cx="599400" cy="57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F068B1-8850-96ED-F952-DCABEC43EA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2423" y="1836945"/>
                <a:ext cx="7250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DD417F-0006-1BD4-0581-8FE2E4609ECA}"/>
                  </a:ext>
                </a:extLst>
              </p14:cNvPr>
              <p14:cNvContentPartPr/>
              <p14:nvPr/>
            </p14:nvContentPartPr>
            <p14:xfrm>
              <a:off x="2017223" y="2742705"/>
              <a:ext cx="10800" cy="43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DD417F-0006-1BD4-0581-8FE2E4609E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4583" y="2680065"/>
                <a:ext cx="1364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A0FE77-F04B-A079-38DF-04C403620993}"/>
                  </a:ext>
                </a:extLst>
              </p14:cNvPr>
              <p14:cNvContentPartPr/>
              <p14:nvPr/>
            </p14:nvContentPartPr>
            <p14:xfrm>
              <a:off x="2009663" y="3041145"/>
              <a:ext cx="64440" cy="4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A0FE77-F04B-A079-38DF-04C4036209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46663" y="2978505"/>
                <a:ext cx="1900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B03BE6-CFE8-FFEE-D9B4-3105E0991CB8}"/>
                  </a:ext>
                </a:extLst>
              </p14:cNvPr>
              <p14:cNvContentPartPr/>
              <p14:nvPr/>
            </p14:nvContentPartPr>
            <p14:xfrm>
              <a:off x="2000663" y="3333105"/>
              <a:ext cx="37440" cy="3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B03BE6-CFE8-FFEE-D9B4-3105E0991C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37663" y="3270465"/>
                <a:ext cx="16308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88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E611E-60CE-4CC1-8155-8DCB0958C40C}"/>
              </a:ext>
            </a:extLst>
          </p:cNvPr>
          <p:cNvSpPr txBox="1"/>
          <p:nvPr/>
        </p:nvSpPr>
        <p:spPr>
          <a:xfrm>
            <a:off x="1771207" y="628663"/>
            <a:ext cx="883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When you press the “Show characters” button you </a:t>
            </a:r>
            <a:r>
              <a:rPr lang="en-US" altLang="zh-CN" dirty="0" err="1"/>
              <a:t>wll</a:t>
            </a:r>
            <a:r>
              <a:rPr lang="en-US" altLang="zh-CN" dirty="0"/>
              <a:t> see the password beside the “Show characters” text, but please notice press the show characters button needs administrative account or type in administrator account’s password.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7C6B5-E702-14D6-3C18-DEDFD69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07" y="1551993"/>
            <a:ext cx="3495675" cy="4657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00DD4E-C739-6970-CFD1-3AB1AE2CA2C2}"/>
                  </a:ext>
                </a:extLst>
              </p14:cNvPr>
              <p14:cNvContentPartPr/>
              <p14:nvPr/>
            </p14:nvContentPartPr>
            <p14:xfrm>
              <a:off x="3002806" y="2433361"/>
              <a:ext cx="643680" cy="3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00DD4E-C739-6970-CFD1-3AB1AE2CA2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9806" y="2370721"/>
                <a:ext cx="76932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4005C13-942B-9544-5ECA-8A9D82D82273}"/>
              </a:ext>
            </a:extLst>
          </p:cNvPr>
          <p:cNvGrpSpPr/>
          <p:nvPr/>
        </p:nvGrpSpPr>
        <p:grpSpPr>
          <a:xfrm>
            <a:off x="3016516" y="2693012"/>
            <a:ext cx="167400" cy="73440"/>
            <a:chOff x="3032423" y="2126745"/>
            <a:chExt cx="16740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1BFC7F-6A59-6BCC-FC4A-AC47E40F88FD}"/>
                    </a:ext>
                  </a:extLst>
                </p14:cNvPr>
                <p14:cNvContentPartPr/>
                <p14:nvPr/>
              </p14:nvContentPartPr>
              <p14:xfrm>
                <a:off x="3032783" y="2166705"/>
                <a:ext cx="167040" cy="3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1BFC7F-6A59-6BCC-FC4A-AC47E40F88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9783" y="2103705"/>
                  <a:ext cx="292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8EABF6-9727-3623-8BA5-FF17FF440570}"/>
                    </a:ext>
                  </a:extLst>
                </p14:cNvPr>
                <p14:cNvContentPartPr/>
                <p14:nvPr/>
              </p14:nvContentPartPr>
              <p14:xfrm>
                <a:off x="3032423" y="2126745"/>
                <a:ext cx="91080" cy="1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8EABF6-9727-3623-8BA5-FF17FF4405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9423" y="2063745"/>
                  <a:ext cx="21672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7B4104-95BA-8B8A-9D88-E28AFE121CAD}"/>
                  </a:ext>
                </a:extLst>
              </p14:cNvPr>
              <p14:cNvContentPartPr/>
              <p14:nvPr/>
            </p14:nvContentPartPr>
            <p14:xfrm>
              <a:off x="1848634" y="1629299"/>
              <a:ext cx="3265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7B4104-95BA-8B8A-9D88-E28AFE121C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5994" y="1566659"/>
                <a:ext cx="4521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73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2D942-6003-39FA-45C7-B6F5DC6F2B58}"/>
              </a:ext>
            </a:extLst>
          </p:cNvPr>
          <p:cNvSpPr/>
          <p:nvPr/>
        </p:nvSpPr>
        <p:spPr>
          <a:xfrm>
            <a:off x="2414549" y="2967335"/>
            <a:ext cx="7362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reading!</a:t>
            </a:r>
          </a:p>
        </p:txBody>
      </p:sp>
    </p:spTree>
    <p:extLst>
      <p:ext uri="{BB962C8B-B14F-4D97-AF65-F5344CB8AC3E}">
        <p14:creationId xmlns:p14="http://schemas.microsoft.com/office/powerpoint/2010/main" val="346768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FE4B56-5C37-E3F0-F620-61B36033CDF2}"/>
              </a:ext>
            </a:extLst>
          </p:cNvPr>
          <p:cNvSpPr txBox="1"/>
          <p:nvPr/>
        </p:nvSpPr>
        <p:spPr>
          <a:xfrm>
            <a:off x="1836344" y="590738"/>
            <a:ext cx="8519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Thing you need:</a:t>
            </a:r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Update “Microsoft Store”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Download “Terminal” from the new Microsoft Store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Have Permission to run apps as Administrator or type in Administrator account’s password</a:t>
            </a:r>
          </a:p>
        </p:txBody>
      </p:sp>
    </p:spTree>
    <p:extLst>
      <p:ext uri="{BB962C8B-B14F-4D97-AF65-F5344CB8AC3E}">
        <p14:creationId xmlns:p14="http://schemas.microsoft.com/office/powerpoint/2010/main" val="4710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2FD24F-1E37-DC81-B35E-7FBAD732D15A}"/>
              </a:ext>
            </a:extLst>
          </p:cNvPr>
          <p:cNvSpPr txBox="1"/>
          <p:nvPr/>
        </p:nvSpPr>
        <p:spPr>
          <a:xfrm>
            <a:off x="1542107" y="889843"/>
            <a:ext cx="9107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Microsoft Windows [Version 10.0.19045.4412]</a:t>
            </a:r>
          </a:p>
          <a:p>
            <a:r>
              <a:rPr lang="en-US" altLang="zh-CN" dirty="0"/>
              <a:t>(c) Microsoft Corporation. All rights reserved.</a:t>
            </a:r>
          </a:p>
          <a:p>
            <a:endParaRPr lang="en-US" altLang="zh-CN" dirty="0"/>
          </a:p>
          <a:p>
            <a:r>
              <a:rPr lang="en-US" altLang="zh-CN" dirty="0"/>
              <a:t>C:\Users\Holly, Donovan&gt;</a:t>
            </a:r>
            <a:r>
              <a:rPr lang="en-US" altLang="zh-CN" dirty="0">
                <a:solidFill>
                  <a:srgbClr val="FF0000"/>
                </a:solidFill>
              </a:rPr>
              <a:t>netsh </a:t>
            </a:r>
            <a:r>
              <a:rPr lang="en-US" altLang="zh-CN" dirty="0" err="1">
                <a:solidFill>
                  <a:srgbClr val="FF0000"/>
                </a:solidFill>
              </a:rPr>
              <a:t>wlan</a:t>
            </a:r>
            <a:r>
              <a:rPr lang="en-US" altLang="zh-CN" dirty="0">
                <a:solidFill>
                  <a:srgbClr val="FF0000"/>
                </a:solidFill>
              </a:rPr>
              <a:t> show profile</a:t>
            </a:r>
          </a:p>
          <a:p>
            <a:endParaRPr lang="en-US" altLang="zh-CN" dirty="0"/>
          </a:p>
          <a:p>
            <a:r>
              <a:rPr lang="en-US" altLang="zh-CN" dirty="0"/>
              <a:t>Profiles on interface Wi-Fi:</a:t>
            </a:r>
          </a:p>
          <a:p>
            <a:endParaRPr lang="en-US" altLang="zh-CN" dirty="0"/>
          </a:p>
          <a:p>
            <a:r>
              <a:rPr lang="en-US" altLang="zh-CN" dirty="0"/>
              <a:t>Group policy profiles (read only)</a:t>
            </a:r>
          </a:p>
          <a:p>
            <a:r>
              <a:rPr lang="en-US" altLang="zh-CN" dirty="0"/>
              <a:t>---------------------------------</a:t>
            </a:r>
          </a:p>
          <a:p>
            <a:r>
              <a:rPr lang="en-US" altLang="zh-CN" dirty="0"/>
              <a:t>    &lt;None&gt;</a:t>
            </a:r>
          </a:p>
          <a:p>
            <a:endParaRPr lang="en-US" altLang="zh-CN" dirty="0"/>
          </a:p>
          <a:p>
            <a:r>
              <a:rPr lang="en-US" altLang="zh-CN" dirty="0"/>
              <a:t>User profiles</a:t>
            </a:r>
          </a:p>
          <a:p>
            <a:r>
              <a:rPr lang="en-US" altLang="zh-CN" dirty="0"/>
              <a:t>-------------</a:t>
            </a:r>
          </a:p>
          <a:p>
            <a:r>
              <a:rPr lang="en-US" altLang="zh-CN" dirty="0"/>
              <a:t>    All User Profile     : SCHOOL NETWORK</a:t>
            </a:r>
          </a:p>
          <a:p>
            <a:endParaRPr lang="en-US" altLang="zh-CN" dirty="0"/>
          </a:p>
          <a:p>
            <a:r>
              <a:rPr lang="en-US" altLang="zh-CN" dirty="0"/>
              <a:t>C:\Users\Iwwicky&gt;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030F9-644F-9E00-8EF3-D1539BA41EB5}"/>
              </a:ext>
            </a:extLst>
          </p:cNvPr>
          <p:cNvSpPr txBox="1"/>
          <p:nvPr/>
        </p:nvSpPr>
        <p:spPr>
          <a:xfrm>
            <a:off x="3669671" y="383842"/>
            <a:ext cx="48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Type: </a:t>
            </a:r>
            <a:r>
              <a:rPr lang="en-US" altLang="zh-CN" dirty="0" err="1"/>
              <a:t>netsh</a:t>
            </a:r>
            <a:r>
              <a:rPr lang="en-US" altLang="zh-CN" dirty="0"/>
              <a:t> </a:t>
            </a:r>
            <a:r>
              <a:rPr lang="en-US" altLang="zh-CN" dirty="0" err="1"/>
              <a:t>wlan</a:t>
            </a:r>
            <a:r>
              <a:rPr lang="en-US" altLang="zh-CN" dirty="0"/>
              <a:t> show profile</a:t>
            </a:r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D59F59-C4A5-2522-F77F-38DAAAB7B867}"/>
              </a:ext>
            </a:extLst>
          </p:cNvPr>
          <p:cNvGrpSpPr/>
          <p:nvPr/>
        </p:nvGrpSpPr>
        <p:grpSpPr>
          <a:xfrm>
            <a:off x="3729743" y="4535145"/>
            <a:ext cx="1983960" cy="236160"/>
            <a:chOff x="3729743" y="4535145"/>
            <a:chExt cx="19839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5CE903-D22B-741C-1014-EC0661886216}"/>
                    </a:ext>
                  </a:extLst>
                </p14:cNvPr>
                <p14:cNvContentPartPr/>
                <p14:nvPr/>
              </p14:nvContentPartPr>
              <p14:xfrm>
                <a:off x="3729743" y="4535145"/>
                <a:ext cx="1983960" cy="20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5CE903-D22B-741C-1014-EC06618862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6743" y="4472145"/>
                  <a:ext cx="2109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A2E9DA-F9EA-5A20-D41C-84F67434FFD5}"/>
                    </a:ext>
                  </a:extLst>
                </p14:cNvPr>
                <p14:cNvContentPartPr/>
                <p14:nvPr/>
              </p14:nvContentPartPr>
              <p14:xfrm>
                <a:off x="3747743" y="4626225"/>
                <a:ext cx="743040" cy="145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A2E9DA-F9EA-5A20-D41C-84F67434FF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85103" y="4563225"/>
                  <a:ext cx="868680" cy="27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44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546728E-0B8F-DACE-6066-AFF19FE01C0D}"/>
              </a:ext>
            </a:extLst>
          </p:cNvPr>
          <p:cNvSpPr txBox="1"/>
          <p:nvPr/>
        </p:nvSpPr>
        <p:spPr>
          <a:xfrm>
            <a:off x="1810693" y="914400"/>
            <a:ext cx="81933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Microsoft Windows [Version 10.0.19045.4412]</a:t>
            </a:r>
          </a:p>
          <a:p>
            <a:r>
              <a:rPr lang="en-US" altLang="zh-CN" sz="800" dirty="0"/>
              <a:t>(c) Microsoft Corporation. All rights reserved.</a:t>
            </a:r>
          </a:p>
          <a:p>
            <a:endParaRPr lang="en-US" altLang="zh-CN" sz="800" dirty="0"/>
          </a:p>
          <a:p>
            <a:r>
              <a:rPr lang="en-US" altLang="zh-CN" sz="800" dirty="0"/>
              <a:t>C:\Users\Holly, Donovan&gt;netsh </a:t>
            </a:r>
            <a:r>
              <a:rPr lang="en-US" altLang="zh-CN" sz="800" dirty="0" err="1"/>
              <a:t>wlan</a:t>
            </a:r>
            <a:r>
              <a:rPr lang="en-US" altLang="zh-CN" sz="800" dirty="0"/>
              <a:t> show profile “SCHOOL NETWORK" key=clear</a:t>
            </a:r>
          </a:p>
          <a:p>
            <a:endParaRPr lang="en-US" altLang="zh-CN" sz="800" dirty="0"/>
          </a:p>
          <a:p>
            <a:r>
              <a:rPr lang="en-US" altLang="zh-CN" sz="800" dirty="0"/>
              <a:t>Profile Amy-5G on interface Wi-Fi:</a:t>
            </a:r>
          </a:p>
          <a:p>
            <a:r>
              <a:rPr lang="en-US" altLang="zh-CN" sz="800" dirty="0"/>
              <a:t>=======================================================================</a:t>
            </a:r>
          </a:p>
          <a:p>
            <a:endParaRPr lang="en-US" altLang="zh-CN" sz="800" dirty="0"/>
          </a:p>
          <a:p>
            <a:r>
              <a:rPr lang="en-US" altLang="zh-CN" sz="800" dirty="0"/>
              <a:t>Applied: All User Profile</a:t>
            </a:r>
          </a:p>
          <a:p>
            <a:endParaRPr lang="en-US" altLang="zh-CN" sz="800" dirty="0"/>
          </a:p>
          <a:p>
            <a:r>
              <a:rPr lang="en-US" altLang="zh-CN" sz="800" dirty="0"/>
              <a:t>Profile information</a:t>
            </a:r>
          </a:p>
          <a:p>
            <a:r>
              <a:rPr lang="en-US" altLang="zh-CN" sz="800" dirty="0"/>
              <a:t>-------------------</a:t>
            </a:r>
          </a:p>
          <a:p>
            <a:r>
              <a:rPr lang="en-US" altLang="zh-CN" sz="800" dirty="0"/>
              <a:t>    Version                : 1</a:t>
            </a:r>
          </a:p>
          <a:p>
            <a:r>
              <a:rPr lang="en-US" altLang="zh-CN" sz="800" dirty="0"/>
              <a:t>    Type                   : Wireless LAN</a:t>
            </a:r>
          </a:p>
          <a:p>
            <a:r>
              <a:rPr lang="en-US" altLang="zh-CN" sz="800" dirty="0"/>
              <a:t>    Name                   : SCHOOL NETWORK</a:t>
            </a:r>
          </a:p>
          <a:p>
            <a:r>
              <a:rPr lang="en-US" altLang="zh-CN" sz="800" dirty="0"/>
              <a:t>    Control options        :</a:t>
            </a:r>
          </a:p>
          <a:p>
            <a:r>
              <a:rPr lang="en-US" altLang="zh-CN" sz="800" dirty="0"/>
              <a:t>        Connection mode    : Connect automatically</a:t>
            </a:r>
          </a:p>
          <a:p>
            <a:r>
              <a:rPr lang="en-US" altLang="zh-CN" sz="800" dirty="0"/>
              <a:t>        Network broadcast  : Connect only if this network is broadcasting</a:t>
            </a:r>
          </a:p>
          <a:p>
            <a:r>
              <a:rPr lang="en-US" altLang="zh-CN" sz="800" dirty="0"/>
              <a:t>        </a:t>
            </a:r>
            <a:r>
              <a:rPr lang="en-US" altLang="zh-CN" sz="800" dirty="0" err="1"/>
              <a:t>AutoSwitch</a:t>
            </a:r>
            <a:r>
              <a:rPr lang="en-US" altLang="zh-CN" sz="800" dirty="0"/>
              <a:t>         : Do not switch to other networks</a:t>
            </a:r>
          </a:p>
          <a:p>
            <a:r>
              <a:rPr lang="en-US" altLang="zh-CN" sz="800" dirty="0"/>
              <a:t>        MAC Randomization  : Disabled</a:t>
            </a:r>
          </a:p>
          <a:p>
            <a:endParaRPr lang="en-US" altLang="zh-CN" sz="800" dirty="0"/>
          </a:p>
          <a:p>
            <a:r>
              <a:rPr lang="en-US" altLang="zh-CN" sz="800" dirty="0"/>
              <a:t>Connectivity settings</a:t>
            </a:r>
          </a:p>
          <a:p>
            <a:r>
              <a:rPr lang="en-US" altLang="zh-CN" sz="800" dirty="0"/>
              <a:t>---------------------</a:t>
            </a:r>
          </a:p>
          <a:p>
            <a:r>
              <a:rPr lang="en-US" altLang="zh-CN" sz="800" dirty="0"/>
              <a:t>    Number of SSIDs        : 1</a:t>
            </a:r>
          </a:p>
          <a:p>
            <a:r>
              <a:rPr lang="en-US" altLang="zh-CN" sz="800" dirty="0"/>
              <a:t>    SSID name              : "Amy-5G"</a:t>
            </a:r>
          </a:p>
          <a:p>
            <a:r>
              <a:rPr lang="en-US" altLang="zh-CN" sz="800" dirty="0"/>
              <a:t>    Network type           : Infrastructure</a:t>
            </a:r>
          </a:p>
          <a:p>
            <a:r>
              <a:rPr lang="en-US" altLang="zh-CN" sz="800" dirty="0"/>
              <a:t>    Radio type             : [ Any Radio Type ]</a:t>
            </a:r>
          </a:p>
          <a:p>
            <a:r>
              <a:rPr lang="en-US" altLang="zh-CN" sz="800" dirty="0"/>
              <a:t>    Vendor extension          : Not present</a:t>
            </a:r>
          </a:p>
          <a:p>
            <a:endParaRPr lang="en-US" altLang="zh-CN" sz="800" dirty="0"/>
          </a:p>
          <a:p>
            <a:r>
              <a:rPr lang="en-US" altLang="zh-CN" sz="800" dirty="0"/>
              <a:t>Security settings</a:t>
            </a:r>
          </a:p>
          <a:p>
            <a:r>
              <a:rPr lang="en-US" altLang="zh-CN" sz="800" dirty="0"/>
              <a:t>-----------------</a:t>
            </a:r>
          </a:p>
          <a:p>
            <a:r>
              <a:rPr lang="en-US" altLang="zh-CN" sz="800" dirty="0"/>
              <a:t>    Authentication         : WPA2-Personal</a:t>
            </a:r>
          </a:p>
          <a:p>
            <a:r>
              <a:rPr lang="en-US" altLang="zh-CN" sz="800" dirty="0"/>
              <a:t>    Cipher                 : CCMP</a:t>
            </a:r>
          </a:p>
          <a:p>
            <a:r>
              <a:rPr lang="en-US" altLang="zh-CN" sz="800" dirty="0"/>
              <a:t>    Authentication         : WPA2-Personal</a:t>
            </a:r>
          </a:p>
          <a:p>
            <a:r>
              <a:rPr lang="en-US" altLang="zh-CN" sz="800" dirty="0"/>
              <a:t>    Cipher                 : GCMP</a:t>
            </a:r>
          </a:p>
          <a:p>
            <a:r>
              <a:rPr lang="en-US" altLang="zh-CN" sz="800" dirty="0"/>
              <a:t>    Security key           : Present</a:t>
            </a:r>
          </a:p>
          <a:p>
            <a:r>
              <a:rPr lang="en-US" altLang="zh-CN" sz="800" dirty="0"/>
              <a:t>    Key Content            : </a:t>
            </a:r>
            <a:r>
              <a:rPr lang="en-US" altLang="zh-CN" sz="800" dirty="0" err="1"/>
              <a:t>Quisp_Elemen_School</a:t>
            </a:r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Cost settings</a:t>
            </a:r>
          </a:p>
          <a:p>
            <a:r>
              <a:rPr lang="en-US" altLang="zh-CN" sz="800" dirty="0"/>
              <a:t>-------------</a:t>
            </a:r>
          </a:p>
          <a:p>
            <a:r>
              <a:rPr lang="en-US" altLang="zh-CN" sz="800" dirty="0"/>
              <a:t>    Cost                   : Unrestricted</a:t>
            </a:r>
          </a:p>
          <a:p>
            <a:r>
              <a:rPr lang="en-US" altLang="zh-CN" sz="800" dirty="0"/>
              <a:t>    Congested              : No</a:t>
            </a:r>
          </a:p>
          <a:p>
            <a:r>
              <a:rPr lang="en-US" altLang="zh-CN" sz="800" dirty="0"/>
              <a:t>    Approaching Data Limit : No</a:t>
            </a:r>
          </a:p>
          <a:p>
            <a:r>
              <a:rPr lang="en-US" altLang="zh-CN" sz="800" dirty="0"/>
              <a:t>    Over Data Limit        : No</a:t>
            </a:r>
          </a:p>
          <a:p>
            <a:r>
              <a:rPr lang="en-US" altLang="zh-CN" sz="800" dirty="0"/>
              <a:t>    Roaming                : No</a:t>
            </a:r>
          </a:p>
          <a:p>
            <a:r>
              <a:rPr lang="en-US" altLang="zh-CN" sz="800" dirty="0"/>
              <a:t>    Cost Source            : Default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10159-2083-E3B0-4C22-8BA194DE836B}"/>
              </a:ext>
            </a:extLst>
          </p:cNvPr>
          <p:cNvSpPr txBox="1"/>
          <p:nvPr/>
        </p:nvSpPr>
        <p:spPr>
          <a:xfrm>
            <a:off x="2678316" y="545068"/>
            <a:ext cx="683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Type: </a:t>
            </a:r>
            <a:r>
              <a:rPr lang="en-US" altLang="zh-CN" dirty="0" err="1"/>
              <a:t>netsh</a:t>
            </a:r>
            <a:r>
              <a:rPr lang="en-US" altLang="zh-CN" dirty="0"/>
              <a:t> </a:t>
            </a:r>
            <a:r>
              <a:rPr lang="en-US" altLang="zh-CN" dirty="0" err="1"/>
              <a:t>wlan</a:t>
            </a:r>
            <a:r>
              <a:rPr lang="en-US" altLang="zh-CN" dirty="0"/>
              <a:t> show profile “network name” key=clear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DC1F6A-7986-3540-37EE-8204C93B1718}"/>
              </a:ext>
            </a:extLst>
          </p:cNvPr>
          <p:cNvSpPr txBox="1"/>
          <p:nvPr/>
        </p:nvSpPr>
        <p:spPr>
          <a:xfrm>
            <a:off x="0" y="694853"/>
            <a:ext cx="461665" cy="54682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Tips: After Key Content it is the network password.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129A29-9A81-F3BC-C79C-C78B4CF95FDA}"/>
                  </a:ext>
                </a:extLst>
              </p14:cNvPr>
              <p14:cNvContentPartPr/>
              <p14:nvPr/>
            </p14:nvContentPartPr>
            <p14:xfrm>
              <a:off x="2996423" y="5413905"/>
              <a:ext cx="898920" cy="1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129A29-9A81-F3BC-C79C-C78B4CF95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3423" y="5350905"/>
                <a:ext cx="1024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DCBF3B-6671-070C-C1C4-F2FA56C30787}"/>
                  </a:ext>
                </a:extLst>
              </p14:cNvPr>
              <p14:cNvContentPartPr/>
              <p14:nvPr/>
            </p14:nvContentPartPr>
            <p14:xfrm>
              <a:off x="2933063" y="2752065"/>
              <a:ext cx="742680" cy="28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DCBF3B-6671-070C-C1C4-F2FA56C307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063" y="2689065"/>
                <a:ext cx="86832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F37E359-DBDE-6035-3348-EEC4F8672384}"/>
              </a:ext>
            </a:extLst>
          </p:cNvPr>
          <p:cNvGrpSpPr/>
          <p:nvPr/>
        </p:nvGrpSpPr>
        <p:grpSpPr>
          <a:xfrm>
            <a:off x="4209263" y="1337625"/>
            <a:ext cx="761040" cy="74880"/>
            <a:chOff x="4209263" y="1337625"/>
            <a:chExt cx="761040" cy="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64547D-B06D-DF55-FCAD-F33A8D1F87D8}"/>
                    </a:ext>
                  </a:extLst>
                </p14:cNvPr>
                <p14:cNvContentPartPr/>
                <p14:nvPr/>
              </p14:nvContentPartPr>
              <p14:xfrm>
                <a:off x="4209263" y="1337625"/>
                <a:ext cx="702720" cy="5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64547D-B06D-DF55-FCAD-F33A8D1F87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6623" y="1274625"/>
                  <a:ext cx="828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E9C265-EA00-2443-B67A-41D7A5B93693}"/>
                    </a:ext>
                  </a:extLst>
                </p14:cNvPr>
                <p14:cNvContentPartPr/>
                <p14:nvPr/>
              </p14:nvContentPartPr>
              <p14:xfrm>
                <a:off x="4969943" y="1412145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E9C265-EA00-2443-B67A-41D7A5B936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7303" y="134914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95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538FEC-CAFB-42CA-D66B-342635B68D3F}"/>
              </a:ext>
            </a:extLst>
          </p:cNvPr>
          <p:cNvSpPr/>
          <p:nvPr/>
        </p:nvSpPr>
        <p:spPr>
          <a:xfrm>
            <a:off x="137487" y="2967335"/>
            <a:ext cx="119170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2nd way, Check the current network password</a:t>
            </a:r>
          </a:p>
        </p:txBody>
      </p:sp>
    </p:spTree>
    <p:extLst>
      <p:ext uri="{BB962C8B-B14F-4D97-AF65-F5344CB8AC3E}">
        <p14:creationId xmlns:p14="http://schemas.microsoft.com/office/powerpoint/2010/main" val="3463292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490C0-0943-5B49-72F1-19A5A6EEC92F}"/>
              </a:ext>
            </a:extLst>
          </p:cNvPr>
          <p:cNvSpPr txBox="1"/>
          <p:nvPr/>
        </p:nvSpPr>
        <p:spPr>
          <a:xfrm>
            <a:off x="1771207" y="628663"/>
            <a:ext cx="88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Open “Control Pane” and then press the “Network and Internet”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6E97F-95F8-B0D6-2ADB-0F1E54FF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07" y="997995"/>
            <a:ext cx="8649586" cy="48620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6247FE-B206-9EEA-9DDE-3D56D6EC3AD2}"/>
                  </a:ext>
                </a:extLst>
              </p14:cNvPr>
              <p14:cNvContentPartPr/>
              <p14:nvPr/>
            </p14:nvContentPartPr>
            <p14:xfrm>
              <a:off x="3193703" y="2552265"/>
              <a:ext cx="2167920" cy="54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6247FE-B206-9EEA-9DDE-3D56D6EC3A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7583" y="2546145"/>
                <a:ext cx="2180160" cy="5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77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60921-BBC8-68D0-942E-88F4F73FB3F2}"/>
              </a:ext>
            </a:extLst>
          </p:cNvPr>
          <p:cNvSpPr txBox="1"/>
          <p:nvPr/>
        </p:nvSpPr>
        <p:spPr>
          <a:xfrm>
            <a:off x="1771207" y="628663"/>
            <a:ext cx="88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Press the “Network and Sharing Center” button.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7CA55-99B4-A243-47F0-BEC5424E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07" y="997995"/>
            <a:ext cx="9329782" cy="5231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BDD59B-59D0-BAF9-9112-41D68D5F37F5}"/>
                  </a:ext>
                </a:extLst>
              </p14:cNvPr>
              <p14:cNvContentPartPr/>
              <p14:nvPr/>
            </p14:nvContentPartPr>
            <p14:xfrm>
              <a:off x="3512303" y="1565865"/>
              <a:ext cx="4863960" cy="616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BDD59B-59D0-BAF9-9112-41D68D5F37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6183" y="1559745"/>
                <a:ext cx="487620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88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5A2A7-AB2E-B1FC-AA7F-EFDB17B077A6}"/>
              </a:ext>
            </a:extLst>
          </p:cNvPr>
          <p:cNvSpPr txBox="1"/>
          <p:nvPr/>
        </p:nvSpPr>
        <p:spPr>
          <a:xfrm>
            <a:off x="1771207" y="628663"/>
            <a:ext cx="88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Press the Network name beside the Connections.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A1FC9-C717-A5FE-F56B-65B235C8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07" y="997995"/>
            <a:ext cx="9315974" cy="5231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5CF1A8-4BB3-5848-4697-27836B09A0EB}"/>
                  </a:ext>
                </a:extLst>
              </p14:cNvPr>
              <p14:cNvContentPartPr/>
              <p14:nvPr/>
            </p14:nvContentPartPr>
            <p14:xfrm>
              <a:off x="6837983" y="2307465"/>
              <a:ext cx="394920" cy="11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5CF1A8-4BB3-5848-4697-27836B09A0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1863" y="2301345"/>
                <a:ext cx="4071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3BEE89-1C38-2D23-230E-FCC89E75E5C3}"/>
                  </a:ext>
                </a:extLst>
              </p14:cNvPr>
              <p14:cNvContentPartPr/>
              <p14:nvPr/>
            </p14:nvContentPartPr>
            <p14:xfrm>
              <a:off x="6880463" y="2342745"/>
              <a:ext cx="781200" cy="57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3BEE89-1C38-2D23-230E-FCC89E75E5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7463" y="2279745"/>
                <a:ext cx="90684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2C0064D-148E-E57F-E333-B84F2D6BB218}"/>
              </a:ext>
            </a:extLst>
          </p:cNvPr>
          <p:cNvGrpSpPr/>
          <p:nvPr/>
        </p:nvGrpSpPr>
        <p:grpSpPr>
          <a:xfrm>
            <a:off x="3829103" y="2181465"/>
            <a:ext cx="518400" cy="181800"/>
            <a:chOff x="3829103" y="2181465"/>
            <a:chExt cx="51840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0029DE-7DE1-33B2-70F4-23D6FBE6CEDB}"/>
                    </a:ext>
                  </a:extLst>
                </p14:cNvPr>
                <p14:cNvContentPartPr/>
                <p14:nvPr/>
              </p14:nvContentPartPr>
              <p14:xfrm>
                <a:off x="3838463" y="2181465"/>
                <a:ext cx="289800" cy="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0029DE-7DE1-33B2-70F4-23D6FBE6CE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5463" y="2118825"/>
                  <a:ext cx="415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F270B6-F4CA-F682-8736-38CD2DF1A59D}"/>
                    </a:ext>
                  </a:extLst>
                </p14:cNvPr>
                <p14:cNvContentPartPr/>
                <p14:nvPr/>
              </p14:nvContentPartPr>
              <p14:xfrm>
                <a:off x="3829103" y="2225385"/>
                <a:ext cx="518400" cy="137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F270B6-F4CA-F682-8736-38CD2DF1A5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6463" y="2162745"/>
                  <a:ext cx="644040" cy="26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457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1832FC-E261-37DC-FD51-6B9148A5A6A8}"/>
              </a:ext>
            </a:extLst>
          </p:cNvPr>
          <p:cNvSpPr txBox="1"/>
          <p:nvPr/>
        </p:nvSpPr>
        <p:spPr>
          <a:xfrm>
            <a:off x="1771207" y="628663"/>
            <a:ext cx="88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Press the “Wireless Properties” button.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4870CD-5ADA-171E-F8BF-A3AB1EAD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07" y="997995"/>
            <a:ext cx="3381375" cy="4238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BC85A5-4C32-3D8D-84DA-B8479D6FEABD}"/>
                  </a:ext>
                </a:extLst>
              </p14:cNvPr>
              <p14:cNvContentPartPr/>
              <p14:nvPr/>
            </p14:nvContentPartPr>
            <p14:xfrm>
              <a:off x="4490423" y="2443905"/>
              <a:ext cx="308160" cy="11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BC85A5-4C32-3D8D-84DA-B8479D6FEA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7423" y="2381265"/>
                <a:ext cx="433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914314-3BE8-7648-9E44-0F96CB52898D}"/>
                  </a:ext>
                </a:extLst>
              </p14:cNvPr>
              <p14:cNvContentPartPr/>
              <p14:nvPr/>
            </p14:nvContentPartPr>
            <p14:xfrm>
              <a:off x="4372703" y="2797065"/>
              <a:ext cx="435240" cy="12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914314-3BE8-7648-9E44-0F96CB5289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9703" y="2734065"/>
                <a:ext cx="56088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28F0504-9178-35B5-DD9A-E0F61563A230}"/>
              </a:ext>
            </a:extLst>
          </p:cNvPr>
          <p:cNvGrpSpPr/>
          <p:nvPr/>
        </p:nvGrpSpPr>
        <p:grpSpPr>
          <a:xfrm>
            <a:off x="3999743" y="1880865"/>
            <a:ext cx="835200" cy="1208520"/>
            <a:chOff x="3999743" y="1880865"/>
            <a:chExt cx="83520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3C6F10-3D9B-0F19-F0EB-B71E69A016A8}"/>
                    </a:ext>
                  </a:extLst>
                </p14:cNvPr>
                <p14:cNvContentPartPr/>
                <p14:nvPr/>
              </p14:nvContentPartPr>
              <p14:xfrm>
                <a:off x="4623983" y="2869785"/>
                <a:ext cx="192600" cy="21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3C6F10-3D9B-0F19-F0EB-B71E69A016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61343" y="2806785"/>
                  <a:ext cx="318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AC0F37-C517-1013-15D7-424761BEF17F}"/>
                    </a:ext>
                  </a:extLst>
                </p14:cNvPr>
                <p14:cNvContentPartPr/>
                <p14:nvPr/>
              </p14:nvContentPartPr>
              <p14:xfrm>
                <a:off x="4454063" y="2596185"/>
                <a:ext cx="380880" cy="3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AC0F37-C517-1013-15D7-424761BEF1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1063" y="2533545"/>
                  <a:ext cx="506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E1C720-49CD-EADA-E95B-5A29236FD403}"/>
                    </a:ext>
                  </a:extLst>
                </p14:cNvPr>
                <p14:cNvContentPartPr/>
                <p14:nvPr/>
              </p14:nvContentPartPr>
              <p14:xfrm>
                <a:off x="3999743" y="1880865"/>
                <a:ext cx="834840" cy="88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E1C720-49CD-EADA-E95B-5A29236FD4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7103" y="1818225"/>
                  <a:ext cx="960480" cy="10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C1F039-532E-A787-E098-1948E1ED9C20}"/>
                  </a:ext>
                </a:extLst>
              </p14:cNvPr>
              <p14:cNvContentPartPr/>
              <p14:nvPr/>
            </p14:nvContentPartPr>
            <p14:xfrm>
              <a:off x="4417703" y="3802185"/>
              <a:ext cx="477720" cy="137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C1F039-532E-A787-E098-1948E1ED9C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55063" y="3739545"/>
                <a:ext cx="603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F7BAEC-74F0-5450-BB31-5BEA338D6287}"/>
                  </a:ext>
                </a:extLst>
              </p14:cNvPr>
              <p14:cNvContentPartPr/>
              <p14:nvPr/>
            </p14:nvContentPartPr>
            <p14:xfrm>
              <a:off x="4227623" y="4109265"/>
              <a:ext cx="567720" cy="8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F7BAEC-74F0-5450-BB31-5BEA338D62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64623" y="4046265"/>
                <a:ext cx="693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3A8F3CF-46C2-77D4-8433-73E96A1189BF}"/>
                  </a:ext>
                </a:extLst>
              </p14:cNvPr>
              <p14:cNvContentPartPr/>
              <p14:nvPr/>
            </p14:nvContentPartPr>
            <p14:xfrm>
              <a:off x="2969423" y="3865545"/>
              <a:ext cx="22680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3A8F3CF-46C2-77D4-8433-73E96A1189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6423" y="3802545"/>
                <a:ext cx="3524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59DA3AD-E1F5-CD70-2F6B-2296DB4A0D98}"/>
              </a:ext>
            </a:extLst>
          </p:cNvPr>
          <p:cNvGrpSpPr/>
          <p:nvPr/>
        </p:nvGrpSpPr>
        <p:grpSpPr>
          <a:xfrm>
            <a:off x="2118383" y="4145625"/>
            <a:ext cx="1440720" cy="65880"/>
            <a:chOff x="2118383" y="4145625"/>
            <a:chExt cx="144072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7C2E62-DC61-1866-13B8-C37255D60173}"/>
                    </a:ext>
                  </a:extLst>
                </p14:cNvPr>
                <p14:cNvContentPartPr/>
                <p14:nvPr/>
              </p14:nvContentPartPr>
              <p14:xfrm>
                <a:off x="2833343" y="4153185"/>
                <a:ext cx="725760" cy="58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7C2E62-DC61-1866-13B8-C37255D6017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70703" y="4090545"/>
                  <a:ext cx="851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E14726-BA65-5C87-FFCC-35832DE19BD7}"/>
                    </a:ext>
                  </a:extLst>
                </p14:cNvPr>
                <p14:cNvContentPartPr/>
                <p14:nvPr/>
              </p14:nvContentPartPr>
              <p14:xfrm>
                <a:off x="2118383" y="4145625"/>
                <a:ext cx="181080" cy="4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E14726-BA65-5C87-FFCC-35832DE19B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5383" y="4082985"/>
                  <a:ext cx="30672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FDE480F-4437-56D9-266D-C5504418070F}"/>
                  </a:ext>
                </a:extLst>
              </p14:cNvPr>
              <p14:cNvContentPartPr/>
              <p14:nvPr/>
            </p14:nvContentPartPr>
            <p14:xfrm>
              <a:off x="3825503" y="3946905"/>
              <a:ext cx="167400" cy="138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FDE480F-4437-56D9-266D-C5504418070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62863" y="3883905"/>
                <a:ext cx="293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825C854-3B18-8346-2EC4-8E34480B49A8}"/>
                  </a:ext>
                </a:extLst>
              </p14:cNvPr>
              <p14:cNvContentPartPr/>
              <p14:nvPr/>
            </p14:nvContentPartPr>
            <p14:xfrm>
              <a:off x="3653423" y="3709665"/>
              <a:ext cx="316440" cy="247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25C854-3B18-8346-2EC4-8E34480B49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90423" y="3646665"/>
                <a:ext cx="442080" cy="3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63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Theme</vt:lpstr>
      <vt:lpstr>Password checking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checking</dc:title>
  <dc:creator>BRAN GARR</dc:creator>
  <cp:lastModifiedBy>BRAN GARR</cp:lastModifiedBy>
  <cp:revision>1</cp:revision>
  <dcterms:created xsi:type="dcterms:W3CDTF">2024-05-27T22:16:13Z</dcterms:created>
  <dcterms:modified xsi:type="dcterms:W3CDTF">2024-05-27T23:13:30Z</dcterms:modified>
</cp:coreProperties>
</file>