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8B7A-D930-4C04-A6C1-7D4AC5A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81835-FDAC-473E-BF90-8C384FD8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050-D9B1-48F3-938D-3B7A16E5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DF0C-6732-439A-8B7F-031B5C64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5F24-CCC0-40DF-AFC3-FA25D616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9CD9-602E-4FA9-9D1E-6D7771F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1EBDD-2920-4FBC-B70A-924E8E26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8DE6-7EA4-4884-837A-E560A52B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7367-1D2C-4206-876D-D3B526F4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8C14-DA6D-4FEA-828F-AEBD8DD2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093FB-3A1D-405B-9B21-A08CDCCB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DECF-32CE-420A-B5F2-55F7FD8D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6A20-C57A-4D52-9595-78820073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5DFF-A1A5-4BA7-87AB-8842370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8092-982F-4992-A0F4-7D1F1DE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C352-44C3-4E4A-91BD-C38A936D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9C10-B936-4BB9-AADF-FB95A18D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0F2B-237B-4424-BDAD-CA054989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0991-4E76-481C-9060-D0F4E00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625B-C445-428A-B392-C9D3F6B8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3FF2-8518-419C-A8FD-61BC567B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60F9-7259-4069-8F35-5AEFE6C2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E395-3DC6-4164-8357-900B2A39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04C-6A6D-47B8-808A-3AE71216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143C-2EF2-4402-B21C-37F9C9F3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8C34-3B6E-4ACF-8D81-55254F3A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B110-EA37-4F61-ACD3-8A6C5AEBD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BF77-57E6-45BD-8EEA-BB84D9FA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213C-A745-4B8F-95FD-1FE62ED7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6E6B5-BDBF-4DAC-BF18-C38A7C5B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6C8D-D61C-46C5-ACB9-A9EE8B74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34A9-72BB-4BB5-BDE6-D9467E85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056D-1476-4A56-A66A-A059E1E9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65CEA-F2CF-4590-B88D-DDCD2923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5F55-EBE7-495F-BB49-0907940B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93843-A5E1-46D6-895C-D87B06F6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E0753-B613-4D8E-8996-D50C86DD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992BE-31E8-48BD-9AD5-C5970427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989BF-9261-45A9-8A3C-1DB665B0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E2A2-7743-4B18-A9A6-A51778DC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FE459-0BB3-437E-91AF-A4B73E22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4BAD3-9B8D-450A-B9C0-8AD498B6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DC61E-E698-47D9-8EE0-4EA383FE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49D99-1AA3-4794-9E30-A88E339B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4C2B-AD68-4BC2-A053-CB06349E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A1E5-88C1-4FE7-A1EA-5FF61F08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B4B9-C449-41BD-8C06-496FDBEB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D1EA-2C4D-4B36-8FFD-0AFF5400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77C4-A77E-4982-AFD5-4BDC6343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4544-3430-4258-86F0-FD61E1B9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8AA8-2A4C-43A2-8B75-6C3617C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CF996-BD17-46A0-8A5A-F089C89E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24BA-3CCF-4594-AB90-65E1C93E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B9063-2F2B-432C-ABCE-6F30CC5DF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ED2A-9017-4BB6-9DB2-75BC1647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6510-CA07-440B-9D12-8AB00352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9EA5-DA81-4A0D-9B8C-B12D02BA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378B-6679-4087-A649-645B796E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35D79-CDDF-42D9-9AFD-9623A1A8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DB4-1FF4-43A6-A799-DC78A7A4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1AF0-74EF-4FEB-9BE9-30434313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E44F-2A7D-4219-8671-B8DB99943323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B18C-3BC1-4733-B602-C2670AFB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1D8C-8B0B-45FE-8115-830EB3D4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2F60-E0DC-46C9-A9C8-C06B38684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BD4AC27-47AF-45F0-9536-34EBEFC8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725"/>
            <a:ext cx="3447098" cy="3133725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F1369239-ED85-420D-90B1-3589FDF34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8" y="0"/>
            <a:ext cx="6426200" cy="64262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3D184DB-F3B9-463D-A924-8997AE4CC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4709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7F956B-B30D-4B3D-900D-B4F981B2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42360" cy="331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D06E4-AC85-459A-B352-A847D3A1575D}"/>
              </a:ext>
            </a:extLst>
          </p:cNvPr>
          <p:cNvSpPr txBox="1"/>
          <p:nvPr/>
        </p:nvSpPr>
        <p:spPr>
          <a:xfrm>
            <a:off x="1432560" y="50292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Thr</a:t>
            </a:r>
            <a:r>
              <a:rPr lang="en-IN" sz="2400" dirty="0"/>
              <a:t> : (0.1, 1000)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E9F1D1F-0A84-43FE-B501-91A05938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0"/>
            <a:ext cx="3642361" cy="3311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0636BE-58E2-4349-8D1C-6D330FADCAED}"/>
              </a:ext>
            </a:extLst>
          </p:cNvPr>
          <p:cNvSpPr txBox="1"/>
          <p:nvPr/>
        </p:nvSpPr>
        <p:spPr>
          <a:xfrm>
            <a:off x="4747260" y="50291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Thr</a:t>
            </a:r>
            <a:r>
              <a:rPr lang="en-IN" sz="2400" dirty="0"/>
              <a:t> : (1, 100)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2B1E8-101C-4095-9A44-358461811C63}"/>
              </a:ext>
            </a:extLst>
          </p:cNvPr>
          <p:cNvSpPr txBox="1"/>
          <p:nvPr/>
        </p:nvSpPr>
        <p:spPr>
          <a:xfrm>
            <a:off x="2377440" y="3916680"/>
            <a:ext cx="4907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Is Half-functional rule required for dominant sampling of bistable parameters?</a:t>
            </a:r>
          </a:p>
        </p:txBody>
      </p:sp>
    </p:spTree>
    <p:extLst>
      <p:ext uri="{BB962C8B-B14F-4D97-AF65-F5344CB8AC3E}">
        <p14:creationId xmlns:p14="http://schemas.microsoft.com/office/powerpoint/2010/main" val="177657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7F64-A5AD-4F15-85FB-4E772C7E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Basin size vs hill coefficient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73C2A-C905-4C18-8506-980D178FD361}"/>
              </a:ext>
            </a:extLst>
          </p:cNvPr>
          <p:cNvGrpSpPr/>
          <p:nvPr/>
        </p:nvGrpSpPr>
        <p:grpSpPr>
          <a:xfrm>
            <a:off x="441954" y="1690688"/>
            <a:ext cx="11366373" cy="4064230"/>
            <a:chOff x="441954" y="1690688"/>
            <a:chExt cx="12914328" cy="4617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56D321-2292-4036-A9C8-47FE94C4A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54" y="1690688"/>
              <a:ext cx="4617726" cy="4617726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77A676A9-3AAD-4578-8CD8-D7CA07A0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680" y="1942151"/>
              <a:ext cx="4114800" cy="4114800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67048E3C-CC36-4828-A303-B8DC8B30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4480" y="1875149"/>
              <a:ext cx="4181802" cy="4181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38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13D-7C2D-40F0-A7DD-9929EFA2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 Figure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6F7F44-7B3F-4A73-BAA8-65A718708736}"/>
              </a:ext>
            </a:extLst>
          </p:cNvPr>
          <p:cNvGrpSpPr/>
          <p:nvPr/>
        </p:nvGrpSpPr>
        <p:grpSpPr>
          <a:xfrm>
            <a:off x="523782" y="1690688"/>
            <a:ext cx="9050485" cy="3034441"/>
            <a:chOff x="389021" y="1605513"/>
            <a:chExt cx="12967134" cy="4347612"/>
          </a:xfrm>
        </p:grpSpPr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4546BEF-35B5-4C87-ACAB-FD5BDB94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21" y="1781175"/>
              <a:ext cx="4347611" cy="4171950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37E87ED2-7BB9-4A11-ACE5-FF3901ACA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632" y="1605514"/>
              <a:ext cx="4347611" cy="4347611"/>
            </a:xfrm>
            <a:prstGeom prst="rect">
              <a:avLst/>
            </a:prstGeom>
          </p:spPr>
        </p:pic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115421-4498-4328-9818-C44368DD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544" y="1605513"/>
              <a:ext cx="4347611" cy="4347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36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E571-46E6-4A90-A35F-92F87E91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NF figure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EF809-3548-4E69-82F2-309282BE4872}"/>
              </a:ext>
            </a:extLst>
          </p:cNvPr>
          <p:cNvGrpSpPr/>
          <p:nvPr/>
        </p:nvGrpSpPr>
        <p:grpSpPr>
          <a:xfrm>
            <a:off x="516232" y="1859363"/>
            <a:ext cx="8718738" cy="2970090"/>
            <a:chOff x="0" y="1690687"/>
            <a:chExt cx="12945836" cy="4410076"/>
          </a:xfrm>
        </p:grpSpPr>
        <p:pic>
          <p:nvPicPr>
            <p:cNvPr id="5" name="Picture 4" descr="Bar chart, square&#10;&#10;Description automatically generated">
              <a:extLst>
                <a:ext uri="{FF2B5EF4-FFF2-40B4-BE49-F238E27FC236}">
                  <a16:creationId xmlns:a16="http://schemas.microsoft.com/office/drawing/2014/main" id="{D22ABCD0-9A4D-4BA5-A919-84ED54D7E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64835"/>
              <a:ext cx="4125686" cy="3999390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112043ED-0FA5-45EA-A0F1-3C103477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686" y="1690688"/>
              <a:ext cx="4410075" cy="4410075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AC94B1A5-9E02-4905-A479-DA4D1E4CB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5761" y="1690687"/>
              <a:ext cx="4410075" cy="4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55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2ADB25-E11D-4213-BDD5-824A14723E8C}"/>
              </a:ext>
            </a:extLst>
          </p:cNvPr>
          <p:cNvGrpSpPr/>
          <p:nvPr/>
        </p:nvGrpSpPr>
        <p:grpSpPr>
          <a:xfrm>
            <a:off x="585537" y="0"/>
            <a:ext cx="9501589" cy="6858000"/>
            <a:chOff x="585537" y="0"/>
            <a:chExt cx="9501589" cy="6858000"/>
          </a:xfrm>
        </p:grpSpPr>
        <p:pic>
          <p:nvPicPr>
            <p:cNvPr id="11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50F653C0-ABFA-4EBF-9A81-9238B61C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100" y="0"/>
              <a:ext cx="4963026" cy="6858000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4D59EADA-BB55-495E-9C99-0F765DF9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37" y="0"/>
              <a:ext cx="496302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28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9F97D84-821A-4A75-8059-1D8970FB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1089"/>
            <a:ext cx="3076575" cy="279688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F6EEEB-44B7-47BE-AA50-67FAC8592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4070639"/>
            <a:ext cx="3076575" cy="279688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D45AAF8-BD46-450E-9391-F63D8AEC2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4061114"/>
            <a:ext cx="3076575" cy="279688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5454803-7F8A-4B7E-9861-31058520A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203"/>
            <a:ext cx="3076575" cy="279688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45F4004-FA8C-4C34-B784-50A4C8464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4" y="1293728"/>
            <a:ext cx="3076575" cy="2796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935FCA-E052-4B33-BE54-DF4387BEF354}"/>
              </a:ext>
            </a:extLst>
          </p:cNvPr>
          <p:cNvSpPr txBox="1"/>
          <p:nvPr/>
        </p:nvSpPr>
        <p:spPr>
          <a:xfrm>
            <a:off x="6353175" y="2000313"/>
            <a:ext cx="29337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Top Row : TS</a:t>
            </a:r>
          </a:p>
          <a:p>
            <a:r>
              <a:rPr lang="en-IN" sz="3200" dirty="0"/>
              <a:t>Bottom Row: TT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6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70CBED-220F-45D7-9EEF-5A57703A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16567" cy="271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8757DE9-1D69-4564-A185-21F385336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0"/>
            <a:ext cx="2716567" cy="271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AD4E8621-6F66-4734-BFF8-562E98F1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34" y="0"/>
            <a:ext cx="2716567" cy="27165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EFBBC4-553D-45BA-97F0-3E4A416002E3}"/>
              </a:ext>
            </a:extLst>
          </p:cNvPr>
          <p:cNvGrpSpPr/>
          <p:nvPr/>
        </p:nvGrpSpPr>
        <p:grpSpPr>
          <a:xfrm>
            <a:off x="0" y="2716567"/>
            <a:ext cx="8149701" cy="2716567"/>
            <a:chOff x="0" y="2716567"/>
            <a:chExt cx="8149701" cy="2716567"/>
          </a:xfrm>
        </p:grpSpPr>
        <p:pic>
          <p:nvPicPr>
            <p:cNvPr id="11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9F6CB7F-5EF9-41FD-86E8-B984586A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33CE3BBC-DF8A-4D41-9012-94689480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67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501942A-FD12-449F-9BF2-B79AC4B9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34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858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33064E-F362-4DF2-BA94-F30D6EFBE752}"/>
              </a:ext>
            </a:extLst>
          </p:cNvPr>
          <p:cNvGrpSpPr/>
          <p:nvPr/>
        </p:nvGrpSpPr>
        <p:grpSpPr>
          <a:xfrm>
            <a:off x="372862" y="221942"/>
            <a:ext cx="8149701" cy="2716567"/>
            <a:chOff x="0" y="2716567"/>
            <a:chExt cx="8149701" cy="2716567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BF9B9FF-2AFF-4508-977D-A632C944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CDCA06DD-65D5-44CF-B87E-9DA07D768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67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066CDFD-0EA7-41D6-BBE5-6B674140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34" y="2716567"/>
              <a:ext cx="2716567" cy="27165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FB97FFC-389D-42C9-A09D-FBACA449B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3324686"/>
            <a:ext cx="2716568" cy="2716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037042C1-FD1B-4703-AF87-9B41F9956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29" y="3324686"/>
            <a:ext cx="2716568" cy="2716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807D8F72-1693-4EE4-8071-A0936495B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4" y="3324685"/>
            <a:ext cx="2716569" cy="2716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23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4FE2E04-1EF1-4654-8005-99731A68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54599"/>
            <a:ext cx="2409826" cy="219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9B022D-9442-4EDC-AF8C-9791C6298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64472" b="4555"/>
          <a:stretch/>
        </p:blipFill>
        <p:spPr>
          <a:xfrm>
            <a:off x="2657445" y="187936"/>
            <a:ext cx="4463247" cy="2124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6701E-73E1-4F6C-85D4-2EE92C2EE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2345349"/>
            <a:ext cx="2516768" cy="22879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0583C3-F1DA-4B25-A082-55E05AFE08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64810" b="4217"/>
          <a:stretch/>
        </p:blipFill>
        <p:spPr>
          <a:xfrm>
            <a:off x="2657444" y="2412023"/>
            <a:ext cx="4463248" cy="2124076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92C1C391-8155-4028-9649-38F065EA0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" y="4571995"/>
            <a:ext cx="2514605" cy="2286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95045B-3E22-4C4F-99F2-49E40E71AB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64484" b="5438"/>
          <a:stretch/>
        </p:blipFill>
        <p:spPr>
          <a:xfrm>
            <a:off x="2762224" y="4633319"/>
            <a:ext cx="4463249" cy="20627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943D9C-6F8D-456F-B27B-518CC36EBE6E}"/>
              </a:ext>
            </a:extLst>
          </p:cNvPr>
          <p:cNvSpPr txBox="1"/>
          <p:nvPr/>
        </p:nvSpPr>
        <p:spPr>
          <a:xfrm>
            <a:off x="7588077" y="914400"/>
            <a:ext cx="4463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Increasing threshold</a:t>
            </a:r>
          </a:p>
        </p:txBody>
      </p:sp>
    </p:spTree>
    <p:extLst>
      <p:ext uri="{BB962C8B-B14F-4D97-AF65-F5344CB8AC3E}">
        <p14:creationId xmlns:p14="http://schemas.microsoft.com/office/powerpoint/2010/main" val="32424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F3B8A8-69F8-4198-9F32-260C2B1F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64444" r="47777" b="5737"/>
          <a:stretch/>
        </p:blipFill>
        <p:spPr>
          <a:xfrm>
            <a:off x="655320" y="1879879"/>
            <a:ext cx="2529840" cy="2373867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387918-6914-4527-930A-490CB7FAB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64444" r="46293" b="3725"/>
          <a:stretch/>
        </p:blipFill>
        <p:spPr>
          <a:xfrm>
            <a:off x="3248406" y="1879879"/>
            <a:ext cx="2710434" cy="2595534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9E4BACC-5692-492E-92A4-F46E97C733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65258" r="47143" b="5334"/>
          <a:stretch/>
        </p:blipFill>
        <p:spPr>
          <a:xfrm>
            <a:off x="6233162" y="1879879"/>
            <a:ext cx="2710434" cy="24909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7A3106-1135-445C-BA8C-91CC868DD2B7}"/>
              </a:ext>
            </a:extLst>
          </p:cNvPr>
          <p:cNvSpPr txBox="1"/>
          <p:nvPr/>
        </p:nvSpPr>
        <p:spPr>
          <a:xfrm>
            <a:off x="990600" y="441960"/>
            <a:ext cx="1004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Expansion and compression of threshold range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5121E-5F96-4763-A3E0-F29096D75CDD}"/>
              </a:ext>
            </a:extLst>
          </p:cNvPr>
          <p:cNvSpPr txBox="1"/>
          <p:nvPr/>
        </p:nvSpPr>
        <p:spPr>
          <a:xfrm>
            <a:off x="1722120" y="4370799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2746F-56F1-476D-83A5-9CD6DF94FAB4}"/>
              </a:ext>
            </a:extLst>
          </p:cNvPr>
          <p:cNvSpPr txBox="1"/>
          <p:nvPr/>
        </p:nvSpPr>
        <p:spPr>
          <a:xfrm>
            <a:off x="4192143" y="4487572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43DCC-0FE7-4963-A462-BBD81467EC5A}"/>
              </a:ext>
            </a:extLst>
          </p:cNvPr>
          <p:cNvSpPr txBox="1"/>
          <p:nvPr/>
        </p:nvSpPr>
        <p:spPr>
          <a:xfrm>
            <a:off x="7377302" y="4487572"/>
            <a:ext cx="103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0.5</a:t>
            </a:r>
          </a:p>
        </p:txBody>
      </p:sp>
    </p:spTree>
    <p:extLst>
      <p:ext uri="{BB962C8B-B14F-4D97-AF65-F5344CB8AC3E}">
        <p14:creationId xmlns:p14="http://schemas.microsoft.com/office/powerpoint/2010/main" val="296368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821CB7C-6407-4B5F-BE55-8C6181284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"/>
            <a:ext cx="3201924" cy="291084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2FCCCC4-1301-4345-B3AA-730263E02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47" y="167640"/>
            <a:ext cx="3201924" cy="291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3352D-758D-48AD-8667-224C105CE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41" y="167640"/>
            <a:ext cx="3201924" cy="291084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5094C51-ABC6-4622-B38C-0EB5041D0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" y="3078479"/>
            <a:ext cx="3201925" cy="291084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D7E3625-4060-4783-AF52-C3D2171AE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69" y="3078478"/>
            <a:ext cx="3201926" cy="2910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7C2AE-5CF6-4585-8C9F-4E1B7F0BA1AA}"/>
              </a:ext>
            </a:extLst>
          </p:cNvPr>
          <p:cNvSpPr txBox="1"/>
          <p:nvPr/>
        </p:nvSpPr>
        <p:spPr>
          <a:xfrm>
            <a:off x="1448562" y="762000"/>
            <a:ext cx="9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1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A4EA232-6D29-4284-BDB9-52096204D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17" y="3078478"/>
            <a:ext cx="3201926" cy="29108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5B302-D6AE-4B7A-AF07-74D7635D1EED}"/>
              </a:ext>
            </a:extLst>
          </p:cNvPr>
          <p:cNvSpPr txBox="1"/>
          <p:nvPr/>
        </p:nvSpPr>
        <p:spPr>
          <a:xfrm>
            <a:off x="4821932" y="761999"/>
            <a:ext cx="9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B1B3C-3E48-4FE8-85C5-079FBA4CBE2C}"/>
              </a:ext>
            </a:extLst>
          </p:cNvPr>
          <p:cNvSpPr txBox="1"/>
          <p:nvPr/>
        </p:nvSpPr>
        <p:spPr>
          <a:xfrm>
            <a:off x="8550402" y="761998"/>
            <a:ext cx="9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1D2B4-DC4B-48F2-8B33-0BA106A904B4}"/>
              </a:ext>
            </a:extLst>
          </p:cNvPr>
          <p:cNvSpPr txBox="1"/>
          <p:nvPr/>
        </p:nvSpPr>
        <p:spPr>
          <a:xfrm>
            <a:off x="1448561" y="3461710"/>
            <a:ext cx="110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3C819-DF3E-4BB5-8C07-8B318042C246}"/>
              </a:ext>
            </a:extLst>
          </p:cNvPr>
          <p:cNvSpPr txBox="1"/>
          <p:nvPr/>
        </p:nvSpPr>
        <p:spPr>
          <a:xfrm>
            <a:off x="5029961" y="3461710"/>
            <a:ext cx="110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5249D-5557-4382-BCD2-CD1D918D835E}"/>
              </a:ext>
            </a:extLst>
          </p:cNvPr>
          <p:cNvSpPr txBox="1"/>
          <p:nvPr/>
        </p:nvSpPr>
        <p:spPr>
          <a:xfrm>
            <a:off x="8460293" y="3461710"/>
            <a:ext cx="1109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FC: </a:t>
            </a:r>
            <a:r>
              <a:rPr lang="en-IN" sz="2400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50752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25A38F2-EBCC-41A5-AA2F-F7AA446D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"/>
            <a:ext cx="3201924" cy="2910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0D1C2-8819-45D3-8A54-E7ADF3CE3936}"/>
              </a:ext>
            </a:extLst>
          </p:cNvPr>
          <p:cNvSpPr txBox="1"/>
          <p:nvPr/>
        </p:nvSpPr>
        <p:spPr>
          <a:xfrm>
            <a:off x="1448562" y="762000"/>
            <a:ext cx="9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7876156-9065-475C-9288-54962287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24" y="167640"/>
            <a:ext cx="3201924" cy="291084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79F8320-317E-465C-B985-56A0D4E50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8480"/>
            <a:ext cx="3201925" cy="291084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2CC2A64-FF5D-4EC3-96D2-EE3AED4B4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23" y="3078480"/>
            <a:ext cx="3201925" cy="2910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7875E-474F-4DE8-BD08-17CA376A0971}"/>
              </a:ext>
            </a:extLst>
          </p:cNvPr>
          <p:cNvSpPr txBox="1"/>
          <p:nvPr/>
        </p:nvSpPr>
        <p:spPr>
          <a:xfrm>
            <a:off x="5114923" y="3442007"/>
            <a:ext cx="11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8FC0D-A20A-4330-A133-3819BF5323CD}"/>
              </a:ext>
            </a:extLst>
          </p:cNvPr>
          <p:cNvSpPr txBox="1"/>
          <p:nvPr/>
        </p:nvSpPr>
        <p:spPr>
          <a:xfrm>
            <a:off x="1350263" y="3442007"/>
            <a:ext cx="11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6612B-DB46-401A-896A-9776A21078E7}"/>
              </a:ext>
            </a:extLst>
          </p:cNvPr>
          <p:cNvSpPr txBox="1"/>
          <p:nvPr/>
        </p:nvSpPr>
        <p:spPr>
          <a:xfrm>
            <a:off x="4955284" y="914400"/>
            <a:ext cx="11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FC: 0.5</a:t>
            </a:r>
          </a:p>
        </p:txBody>
      </p:sp>
    </p:spTree>
    <p:extLst>
      <p:ext uri="{BB962C8B-B14F-4D97-AF65-F5344CB8AC3E}">
        <p14:creationId xmlns:p14="http://schemas.microsoft.com/office/powerpoint/2010/main" val="98097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89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Basin size vs hill coefficient</vt:lpstr>
      <vt:lpstr>DA Figure</vt:lpstr>
      <vt:lpstr>NF 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Hari</dc:creator>
  <cp:lastModifiedBy>Kishore A S Shri</cp:lastModifiedBy>
  <cp:revision>6</cp:revision>
  <dcterms:created xsi:type="dcterms:W3CDTF">2022-02-08T10:16:11Z</dcterms:created>
  <dcterms:modified xsi:type="dcterms:W3CDTF">2022-04-15T09:14:00Z</dcterms:modified>
</cp:coreProperties>
</file>