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9217-3F35-44C3-AC83-904D895B4CF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8F6E-B063-4454-86E5-1566DDC8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7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9217-3F35-44C3-AC83-904D895B4CF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8F6E-B063-4454-86E5-1566DDC8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5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9217-3F35-44C3-AC83-904D895B4CF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8F6E-B063-4454-86E5-1566DDC8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8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9217-3F35-44C3-AC83-904D895B4CF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8F6E-B063-4454-86E5-1566DDC8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1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9217-3F35-44C3-AC83-904D895B4CF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8F6E-B063-4454-86E5-1566DDC8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2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9217-3F35-44C3-AC83-904D895B4CF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8F6E-B063-4454-86E5-1566DDC8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1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9217-3F35-44C3-AC83-904D895B4CF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8F6E-B063-4454-86E5-1566DDC8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4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9217-3F35-44C3-AC83-904D895B4CF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8F6E-B063-4454-86E5-1566DDC8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0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9217-3F35-44C3-AC83-904D895B4CF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8F6E-B063-4454-86E5-1566DDC8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3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9217-3F35-44C3-AC83-904D895B4CF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8F6E-B063-4454-86E5-1566DDC8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0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9217-3F35-44C3-AC83-904D895B4CF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8F6E-B063-4454-86E5-1566DDC8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4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59217-3F35-44C3-AC83-904D895B4CF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8F6E-B063-4454-86E5-1566DDC8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1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3840480"/>
            <a:ext cx="2926080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Cell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3017520" y="4572000"/>
            <a:ext cx="2926080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Off-Lattice Cell-Based Model</a:t>
            </a:r>
          </a:p>
        </p:txBody>
      </p:sp>
      <p:sp>
        <p:nvSpPr>
          <p:cNvPr id="8" name="Rectangle 7"/>
          <p:cNvSpPr/>
          <p:nvPr/>
        </p:nvSpPr>
        <p:spPr>
          <a:xfrm>
            <a:off x="3017520" y="5303520"/>
            <a:ext cx="2926080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Drasdo-</a:t>
            </a:r>
            <a:r>
              <a:rPr lang="en-US" b="1" dirty="0" err="1" smtClean="0">
                <a:solidFill>
                  <a:schemeClr val="tx1"/>
                </a:solidFill>
              </a:rPr>
              <a:t>Hohme</a:t>
            </a:r>
            <a:r>
              <a:rPr lang="en-US" b="1" dirty="0" smtClean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400" y="914400"/>
            <a:ext cx="1033272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R Interface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5040" y="4572000"/>
            <a:ext cx="2926080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Lattice Cell-Based Model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4400" y="3108960"/>
            <a:ext cx="1033272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C++ Library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00" y="2377440"/>
            <a:ext cx="2926080" cy="365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CellModel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14400" y="2377440"/>
            <a:ext cx="2926080" cy="365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inSilicoCellModel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21040" y="2377440"/>
            <a:ext cx="2926080" cy="365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inSilicoGeneExpression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21040" y="1645920"/>
            <a:ext cx="2926080" cy="365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GeneExpressionParams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4400" y="1645920"/>
            <a:ext cx="2011680" cy="365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CellTypes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26480" y="1645920"/>
            <a:ext cx="2011680" cy="365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Pathways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81817" y="208300"/>
            <a:ext cx="4106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CancerInSilico Architecture</a:t>
            </a:r>
            <a:endParaRPr lang="en-US" sz="2800" dirty="0"/>
          </a:p>
        </p:txBody>
      </p:sp>
      <p:cxnSp>
        <p:nvCxnSpPr>
          <p:cNvPr id="5" name="Straight Arrow Connector 4"/>
          <p:cNvCxnSpPr>
            <a:stCxn id="27" idx="2"/>
            <a:endCxn id="21" idx="0"/>
          </p:cNvCxnSpPr>
          <p:nvPr/>
        </p:nvCxnSpPr>
        <p:spPr>
          <a:xfrm>
            <a:off x="1920240" y="2011680"/>
            <a:ext cx="45720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2"/>
            <a:endCxn id="4" idx="0"/>
          </p:cNvCxnSpPr>
          <p:nvPr/>
        </p:nvCxnSpPr>
        <p:spPr>
          <a:xfrm>
            <a:off x="2377440" y="2743200"/>
            <a:ext cx="3657600" cy="1097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0"/>
            <a:endCxn id="18" idx="2"/>
          </p:cNvCxnSpPr>
          <p:nvPr/>
        </p:nvCxnSpPr>
        <p:spPr>
          <a:xfrm flipV="1">
            <a:off x="6035040" y="2743200"/>
            <a:ext cx="0" cy="1097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2"/>
            <a:endCxn id="7" idx="0"/>
          </p:cNvCxnSpPr>
          <p:nvPr/>
        </p:nvCxnSpPr>
        <p:spPr>
          <a:xfrm flipH="1">
            <a:off x="4480560" y="4206240"/>
            <a:ext cx="155448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2"/>
            <a:endCxn id="12" idx="0"/>
          </p:cNvCxnSpPr>
          <p:nvPr/>
        </p:nvCxnSpPr>
        <p:spPr>
          <a:xfrm>
            <a:off x="6035040" y="4206240"/>
            <a:ext cx="146304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8" idx="0"/>
          </p:cNvCxnSpPr>
          <p:nvPr/>
        </p:nvCxnSpPr>
        <p:spPr>
          <a:xfrm>
            <a:off x="4480560" y="4937760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3"/>
            <a:endCxn id="22" idx="1"/>
          </p:cNvCxnSpPr>
          <p:nvPr/>
        </p:nvCxnSpPr>
        <p:spPr>
          <a:xfrm>
            <a:off x="7498080" y="2560320"/>
            <a:ext cx="8229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3" idx="2"/>
            <a:endCxn id="22" idx="0"/>
          </p:cNvCxnSpPr>
          <p:nvPr/>
        </p:nvCxnSpPr>
        <p:spPr>
          <a:xfrm>
            <a:off x="7132320" y="2011680"/>
            <a:ext cx="265176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2"/>
            <a:endCxn id="22" idx="0"/>
          </p:cNvCxnSpPr>
          <p:nvPr/>
        </p:nvCxnSpPr>
        <p:spPr>
          <a:xfrm>
            <a:off x="9784080" y="2011680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25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Sherman</dc:creator>
  <cp:lastModifiedBy>Thomas Sherman</cp:lastModifiedBy>
  <cp:revision>11</cp:revision>
  <dcterms:created xsi:type="dcterms:W3CDTF">2018-11-28T22:39:08Z</dcterms:created>
  <dcterms:modified xsi:type="dcterms:W3CDTF">2018-12-14T14:29:52Z</dcterms:modified>
</cp:coreProperties>
</file>