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4" r:id="rId7"/>
    <p:sldId id="272" r:id="rId8"/>
    <p:sldId id="275" r:id="rId9"/>
    <p:sldId id="278" r:id="rId10"/>
    <p:sldId id="279"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E538C-C58D-49A5-8E66-E16D2F31D93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F8533862-3E12-4B2C-AF2B-B04B655DEE24}">
      <dgm:prSet phldrT="[Text]" custT="1"/>
      <dgm:spPr/>
      <dgm:t>
        <a:bodyPr/>
        <a:lstStyle/>
        <a:p>
          <a:r>
            <a:rPr lang="en-US" sz="3600" dirty="0" err="1"/>
            <a:t>CancerInSilico</a:t>
          </a:r>
          <a:endParaRPr lang="en-US" sz="1800" dirty="0"/>
        </a:p>
      </dgm:t>
    </dgm:pt>
    <dgm:pt modelId="{06F4A51A-0BB3-4B2D-BD5C-0FB2D335AB89}" type="parTrans" cxnId="{0D4D0B13-8249-437F-9E98-FAEAE30CDE10}">
      <dgm:prSet/>
      <dgm:spPr/>
      <dgm:t>
        <a:bodyPr/>
        <a:lstStyle/>
        <a:p>
          <a:endParaRPr lang="en-US"/>
        </a:p>
      </dgm:t>
    </dgm:pt>
    <dgm:pt modelId="{022EBDE2-54FC-4FBE-AE19-B92C1186F1EF}" type="sibTrans" cxnId="{0D4D0B13-8249-437F-9E98-FAEAE30CDE10}">
      <dgm:prSet/>
      <dgm:spPr/>
      <dgm:t>
        <a:bodyPr/>
        <a:lstStyle/>
        <a:p>
          <a:endParaRPr lang="en-US"/>
        </a:p>
      </dgm:t>
    </dgm:pt>
    <dgm:pt modelId="{1DE480CF-A4D5-45E6-92FC-ACFC4327F737}">
      <dgm:prSet phldrT="[Text]" custT="1"/>
      <dgm:spPr/>
      <dgm:t>
        <a:bodyPr/>
        <a:lstStyle/>
        <a:p>
          <a:r>
            <a:rPr lang="en-US" sz="1800" dirty="0"/>
            <a:t>Cell Population</a:t>
          </a:r>
        </a:p>
        <a:p>
          <a:r>
            <a:rPr lang="en-US" sz="1400" dirty="0"/>
            <a:t>- Boundary</a:t>
          </a:r>
        </a:p>
        <a:p>
          <a:r>
            <a:rPr lang="en-US" sz="1400" dirty="0"/>
            <a:t>- Density</a:t>
          </a:r>
        </a:p>
        <a:p>
          <a:r>
            <a:rPr lang="en-US" sz="1400" dirty="0"/>
            <a:t>- Cycle Synchronization</a:t>
          </a:r>
        </a:p>
      </dgm:t>
    </dgm:pt>
    <dgm:pt modelId="{FA542BD1-FB7A-4AFE-BB9A-140BCE2952A5}" type="parTrans" cxnId="{0BF5C671-397E-440C-A2CF-F8F8B10CF811}">
      <dgm:prSet/>
      <dgm:spPr/>
      <dgm:t>
        <a:bodyPr/>
        <a:lstStyle/>
        <a:p>
          <a:endParaRPr lang="en-US"/>
        </a:p>
      </dgm:t>
    </dgm:pt>
    <dgm:pt modelId="{FAF87D6E-FCA8-4370-824B-021B5FA57A15}" type="sibTrans" cxnId="{0BF5C671-397E-440C-A2CF-F8F8B10CF811}">
      <dgm:prSet/>
      <dgm:spPr/>
      <dgm:t>
        <a:bodyPr/>
        <a:lstStyle/>
        <a:p>
          <a:endParaRPr lang="en-US"/>
        </a:p>
      </dgm:t>
    </dgm:pt>
    <dgm:pt modelId="{68E81E52-B581-4E2F-BB75-D05643B28BAE}">
      <dgm:prSet phldrT="[Text]" custT="1"/>
      <dgm:spPr/>
      <dgm:t>
        <a:bodyPr/>
        <a:lstStyle/>
        <a:p>
          <a:r>
            <a:rPr lang="en-US" sz="1800" dirty="0"/>
            <a:t>Cell Properties</a:t>
          </a:r>
        </a:p>
        <a:p>
          <a:r>
            <a:rPr lang="en-US" sz="1400" dirty="0"/>
            <a:t>- Cycle Length</a:t>
          </a:r>
        </a:p>
        <a:p>
          <a:r>
            <a:rPr lang="en-US" sz="1400" dirty="0"/>
            <a:t>- Cell Size</a:t>
          </a:r>
        </a:p>
      </dgm:t>
    </dgm:pt>
    <dgm:pt modelId="{86409FBF-78EF-42B1-A7B5-EE3DEA2EE209}" type="parTrans" cxnId="{75302AA3-EC23-42FD-A0F8-0575D33ECB1B}">
      <dgm:prSet/>
      <dgm:spPr/>
      <dgm:t>
        <a:bodyPr/>
        <a:lstStyle/>
        <a:p>
          <a:endParaRPr lang="en-US"/>
        </a:p>
      </dgm:t>
    </dgm:pt>
    <dgm:pt modelId="{BD3CAC6B-940B-461D-9073-410423B26ADE}" type="sibTrans" cxnId="{75302AA3-EC23-42FD-A0F8-0575D33ECB1B}">
      <dgm:prSet/>
      <dgm:spPr/>
      <dgm:t>
        <a:bodyPr/>
        <a:lstStyle/>
        <a:p>
          <a:endParaRPr lang="en-US"/>
        </a:p>
      </dgm:t>
    </dgm:pt>
    <dgm:pt modelId="{C28BAEF9-1739-4549-ABFD-7A2671B99D60}">
      <dgm:prSet phldrT="[Text]" custT="1"/>
      <dgm:spPr/>
      <dgm:t>
        <a:bodyPr/>
        <a:lstStyle/>
        <a:p>
          <a:r>
            <a:rPr lang="en-US" sz="1800" dirty="0"/>
            <a:t>Drug Properties</a:t>
          </a:r>
        </a:p>
        <a:p>
          <a:r>
            <a:rPr lang="en-US" sz="1400" dirty="0"/>
            <a:t>- Cycle Length Effect</a:t>
          </a:r>
        </a:p>
        <a:p>
          <a:r>
            <a:rPr lang="en-US" sz="1400" dirty="0"/>
            <a:t>- Time Added</a:t>
          </a:r>
        </a:p>
      </dgm:t>
    </dgm:pt>
    <dgm:pt modelId="{5C8407C9-CFD9-47AC-BA49-A7EBF099A541}" type="parTrans" cxnId="{1F43F305-0790-45A9-8522-4BBE8E97EB9D}">
      <dgm:prSet/>
      <dgm:spPr/>
      <dgm:t>
        <a:bodyPr/>
        <a:lstStyle/>
        <a:p>
          <a:endParaRPr lang="en-US"/>
        </a:p>
      </dgm:t>
    </dgm:pt>
    <dgm:pt modelId="{7623724E-BF3C-4BD0-81A9-0D08000E78D3}" type="sibTrans" cxnId="{1F43F305-0790-45A9-8522-4BBE8E97EB9D}">
      <dgm:prSet/>
      <dgm:spPr/>
      <dgm:t>
        <a:bodyPr/>
        <a:lstStyle/>
        <a:p>
          <a:endParaRPr lang="en-US"/>
        </a:p>
      </dgm:t>
    </dgm:pt>
    <dgm:pt modelId="{6EE295E0-D17C-405C-8CC9-25CF513BC035}" type="pres">
      <dgm:prSet presAssocID="{84DE538C-C58D-49A5-8E66-E16D2F31D935}" presName="Name0" presStyleCnt="0">
        <dgm:presLayoutVars>
          <dgm:chMax val="1"/>
          <dgm:chPref val="1"/>
          <dgm:dir/>
          <dgm:animOne val="branch"/>
          <dgm:animLvl val="lvl"/>
        </dgm:presLayoutVars>
      </dgm:prSet>
      <dgm:spPr/>
    </dgm:pt>
    <dgm:pt modelId="{87828078-726D-4702-B210-8FF7703A9B36}" type="pres">
      <dgm:prSet presAssocID="{F8533862-3E12-4B2C-AF2B-B04B655DEE24}" presName="singleCycle" presStyleCnt="0"/>
      <dgm:spPr/>
    </dgm:pt>
    <dgm:pt modelId="{940D8061-C82E-4889-AF87-0D3D28E6F9D6}" type="pres">
      <dgm:prSet presAssocID="{F8533862-3E12-4B2C-AF2B-B04B655DEE24}" presName="singleCenter" presStyleLbl="node1" presStyleIdx="0" presStyleCnt="4" custScaleX="316504">
        <dgm:presLayoutVars>
          <dgm:chMax val="7"/>
          <dgm:chPref val="7"/>
        </dgm:presLayoutVars>
      </dgm:prSet>
      <dgm:spPr/>
    </dgm:pt>
    <dgm:pt modelId="{744D0D56-20DB-4D23-B43C-9D8420013B07}" type="pres">
      <dgm:prSet presAssocID="{FA542BD1-FB7A-4AFE-BB9A-140BCE2952A5}" presName="Name56" presStyleLbl="parChTrans1D2" presStyleIdx="0" presStyleCnt="3"/>
      <dgm:spPr/>
    </dgm:pt>
    <dgm:pt modelId="{401314AF-69AA-4B0A-815B-B391A01C286A}" type="pres">
      <dgm:prSet presAssocID="{1DE480CF-A4D5-45E6-92FC-ACFC4327F737}" presName="text0" presStyleLbl="node1" presStyleIdx="1" presStyleCnt="4" custScaleX="349344" custScaleY="160539" custRadScaleRad="82685" custRadScaleInc="-1103">
        <dgm:presLayoutVars>
          <dgm:bulletEnabled val="1"/>
        </dgm:presLayoutVars>
      </dgm:prSet>
      <dgm:spPr/>
    </dgm:pt>
    <dgm:pt modelId="{2D15A6C6-A84A-4ACC-AC4B-2D025C835041}" type="pres">
      <dgm:prSet presAssocID="{86409FBF-78EF-42B1-A7B5-EE3DEA2EE209}" presName="Name56" presStyleLbl="parChTrans1D2" presStyleIdx="1" presStyleCnt="3"/>
      <dgm:spPr/>
    </dgm:pt>
    <dgm:pt modelId="{AFF7058D-7EFE-4B42-B55A-BEBBE3064B3A}" type="pres">
      <dgm:prSet presAssocID="{68E81E52-B581-4E2F-BB75-D05643B28BAE}" presName="text0" presStyleLbl="node1" presStyleIdx="2" presStyleCnt="4" custScaleX="302572" custScaleY="158093" custRadScaleRad="202109" custRadScaleInc="-90907">
        <dgm:presLayoutVars>
          <dgm:bulletEnabled val="1"/>
        </dgm:presLayoutVars>
      </dgm:prSet>
      <dgm:spPr/>
    </dgm:pt>
    <dgm:pt modelId="{22C9CB7E-0E31-4F56-96A4-3756D99CA681}" type="pres">
      <dgm:prSet presAssocID="{5C8407C9-CFD9-47AC-BA49-A7EBF099A541}" presName="Name56" presStyleLbl="parChTrans1D2" presStyleIdx="2" presStyleCnt="3"/>
      <dgm:spPr/>
    </dgm:pt>
    <dgm:pt modelId="{9BE23699-450D-4006-930A-34991393D4E4}" type="pres">
      <dgm:prSet presAssocID="{C28BAEF9-1739-4549-ABFD-7A2671B99D60}" presName="text0" presStyleLbl="node1" presStyleIdx="3" presStyleCnt="4" custScaleX="274233" custScaleY="151749" custRadScaleRad="199428" custRadScaleInc="91270">
        <dgm:presLayoutVars>
          <dgm:bulletEnabled val="1"/>
        </dgm:presLayoutVars>
      </dgm:prSet>
      <dgm:spPr/>
    </dgm:pt>
  </dgm:ptLst>
  <dgm:cxnLst>
    <dgm:cxn modelId="{1F43F305-0790-45A9-8522-4BBE8E97EB9D}" srcId="{F8533862-3E12-4B2C-AF2B-B04B655DEE24}" destId="{C28BAEF9-1739-4549-ABFD-7A2671B99D60}" srcOrd="2" destOrd="0" parTransId="{5C8407C9-CFD9-47AC-BA49-A7EBF099A541}" sibTransId="{7623724E-BF3C-4BD0-81A9-0D08000E78D3}"/>
    <dgm:cxn modelId="{C6DA8107-FCD0-459B-85A9-2B234F12437A}" type="presOf" srcId="{F8533862-3E12-4B2C-AF2B-B04B655DEE24}" destId="{940D8061-C82E-4889-AF87-0D3D28E6F9D6}" srcOrd="0" destOrd="0" presId="urn:microsoft.com/office/officeart/2008/layout/RadialCluster"/>
    <dgm:cxn modelId="{6FE0020E-1B75-49F6-9414-C695C67BEE71}" type="presOf" srcId="{C28BAEF9-1739-4549-ABFD-7A2671B99D60}" destId="{9BE23699-450D-4006-930A-34991393D4E4}" srcOrd="0" destOrd="0" presId="urn:microsoft.com/office/officeart/2008/layout/RadialCluster"/>
    <dgm:cxn modelId="{0D4D0B13-8249-437F-9E98-FAEAE30CDE10}" srcId="{84DE538C-C58D-49A5-8E66-E16D2F31D935}" destId="{F8533862-3E12-4B2C-AF2B-B04B655DEE24}" srcOrd="0" destOrd="0" parTransId="{06F4A51A-0BB3-4B2D-BD5C-0FB2D335AB89}" sibTransId="{022EBDE2-54FC-4FBE-AE19-B92C1186F1EF}"/>
    <dgm:cxn modelId="{74054819-A445-4525-9086-33280506EB5C}" type="presOf" srcId="{FA542BD1-FB7A-4AFE-BB9A-140BCE2952A5}" destId="{744D0D56-20DB-4D23-B43C-9D8420013B07}" srcOrd="0" destOrd="0" presId="urn:microsoft.com/office/officeart/2008/layout/RadialCluster"/>
    <dgm:cxn modelId="{0BF5C671-397E-440C-A2CF-F8F8B10CF811}" srcId="{F8533862-3E12-4B2C-AF2B-B04B655DEE24}" destId="{1DE480CF-A4D5-45E6-92FC-ACFC4327F737}" srcOrd="0" destOrd="0" parTransId="{FA542BD1-FB7A-4AFE-BB9A-140BCE2952A5}" sibTransId="{FAF87D6E-FCA8-4370-824B-021B5FA57A15}"/>
    <dgm:cxn modelId="{8B28F853-E7A2-41C3-8AD5-1464AA6DD517}" type="presOf" srcId="{5C8407C9-CFD9-47AC-BA49-A7EBF099A541}" destId="{22C9CB7E-0E31-4F56-96A4-3756D99CA681}" srcOrd="0" destOrd="0" presId="urn:microsoft.com/office/officeart/2008/layout/RadialCluster"/>
    <dgm:cxn modelId="{5518617D-4FB5-40A4-97AE-8142E45F508D}" type="presOf" srcId="{86409FBF-78EF-42B1-A7B5-EE3DEA2EE209}" destId="{2D15A6C6-A84A-4ACC-AC4B-2D025C835041}" srcOrd="0" destOrd="0" presId="urn:microsoft.com/office/officeart/2008/layout/RadialCluster"/>
    <dgm:cxn modelId="{0A094397-76E1-4437-AE59-3A88A6E14060}" type="presOf" srcId="{84DE538C-C58D-49A5-8E66-E16D2F31D935}" destId="{6EE295E0-D17C-405C-8CC9-25CF513BC035}" srcOrd="0" destOrd="0" presId="urn:microsoft.com/office/officeart/2008/layout/RadialCluster"/>
    <dgm:cxn modelId="{0893C2A2-0406-4350-AC0C-0E2396EF38AA}" type="presOf" srcId="{68E81E52-B581-4E2F-BB75-D05643B28BAE}" destId="{AFF7058D-7EFE-4B42-B55A-BEBBE3064B3A}" srcOrd="0" destOrd="0" presId="urn:microsoft.com/office/officeart/2008/layout/RadialCluster"/>
    <dgm:cxn modelId="{75302AA3-EC23-42FD-A0F8-0575D33ECB1B}" srcId="{F8533862-3E12-4B2C-AF2B-B04B655DEE24}" destId="{68E81E52-B581-4E2F-BB75-D05643B28BAE}" srcOrd="1" destOrd="0" parTransId="{86409FBF-78EF-42B1-A7B5-EE3DEA2EE209}" sibTransId="{BD3CAC6B-940B-461D-9073-410423B26ADE}"/>
    <dgm:cxn modelId="{479F26F5-9B0A-44E1-B525-855C170AB0ED}" type="presOf" srcId="{1DE480CF-A4D5-45E6-92FC-ACFC4327F737}" destId="{401314AF-69AA-4B0A-815B-B391A01C286A}" srcOrd="0" destOrd="0" presId="urn:microsoft.com/office/officeart/2008/layout/RadialCluster"/>
    <dgm:cxn modelId="{2CE47301-64EA-47AD-BF77-3473BB16BF89}" type="presParOf" srcId="{6EE295E0-D17C-405C-8CC9-25CF513BC035}" destId="{87828078-726D-4702-B210-8FF7703A9B36}" srcOrd="0" destOrd="0" presId="urn:microsoft.com/office/officeart/2008/layout/RadialCluster"/>
    <dgm:cxn modelId="{F2BFC31D-C757-460E-9174-CEAFF3ECA383}" type="presParOf" srcId="{87828078-726D-4702-B210-8FF7703A9B36}" destId="{940D8061-C82E-4889-AF87-0D3D28E6F9D6}" srcOrd="0" destOrd="0" presId="urn:microsoft.com/office/officeart/2008/layout/RadialCluster"/>
    <dgm:cxn modelId="{1FE35BC8-6430-4609-85CF-266A2BBCFC51}" type="presParOf" srcId="{87828078-726D-4702-B210-8FF7703A9B36}" destId="{744D0D56-20DB-4D23-B43C-9D8420013B07}" srcOrd="1" destOrd="0" presId="urn:microsoft.com/office/officeart/2008/layout/RadialCluster"/>
    <dgm:cxn modelId="{0A5AFFC3-33F0-4AB0-88C2-D40EF3AF793F}" type="presParOf" srcId="{87828078-726D-4702-B210-8FF7703A9B36}" destId="{401314AF-69AA-4B0A-815B-B391A01C286A}" srcOrd="2" destOrd="0" presId="urn:microsoft.com/office/officeart/2008/layout/RadialCluster"/>
    <dgm:cxn modelId="{94E9B357-B38A-4A58-8C0D-511C695E48A6}" type="presParOf" srcId="{87828078-726D-4702-B210-8FF7703A9B36}" destId="{2D15A6C6-A84A-4ACC-AC4B-2D025C835041}" srcOrd="3" destOrd="0" presId="urn:microsoft.com/office/officeart/2008/layout/RadialCluster"/>
    <dgm:cxn modelId="{0ED51FE8-E35E-499B-BAC5-116FE27A360B}" type="presParOf" srcId="{87828078-726D-4702-B210-8FF7703A9B36}" destId="{AFF7058D-7EFE-4B42-B55A-BEBBE3064B3A}" srcOrd="4" destOrd="0" presId="urn:microsoft.com/office/officeart/2008/layout/RadialCluster"/>
    <dgm:cxn modelId="{EE9F2A3B-31AE-4D81-86DB-62001AA7CB14}" type="presParOf" srcId="{87828078-726D-4702-B210-8FF7703A9B36}" destId="{22C9CB7E-0E31-4F56-96A4-3756D99CA681}" srcOrd="5" destOrd="0" presId="urn:microsoft.com/office/officeart/2008/layout/RadialCluster"/>
    <dgm:cxn modelId="{AE30C8DB-C5C2-4BCA-9607-48EBCE6E2857}" type="presParOf" srcId="{87828078-726D-4702-B210-8FF7703A9B36}" destId="{9BE23699-450D-4006-930A-34991393D4E4}" srcOrd="6" destOrd="0" presId="urn:microsoft.com/office/officeart/2008/layout/RadialCluster"/>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FD67C-76CD-4FD3-86FE-D83F75CF9CA1}" type="doc">
      <dgm:prSet loTypeId="urn:microsoft.com/office/officeart/2005/8/layout/process5" loCatId="process" qsTypeId="urn:microsoft.com/office/officeart/2005/8/quickstyle/simple1" qsCatId="simple" csTypeId="urn:microsoft.com/office/officeart/2005/8/colors/accent1_2" csCatId="accent1" phldr="1"/>
      <dgm:spPr/>
    </dgm:pt>
    <dgm:pt modelId="{2A1B8F96-059A-4109-B270-39C0B0624DCA}">
      <dgm:prSet phldrT="[Text]"/>
      <dgm:spPr/>
      <dgm:t>
        <a:bodyPr/>
        <a:lstStyle/>
        <a:p>
          <a:r>
            <a:rPr lang="en-US" dirty="0"/>
            <a:t>Sample N Cells</a:t>
          </a:r>
        </a:p>
      </dgm:t>
    </dgm:pt>
    <dgm:pt modelId="{1F09D75E-D778-45BD-9792-0E74EEA58AC3}" type="parTrans" cxnId="{28F739D3-6B64-4441-AD10-B141AC583EAD}">
      <dgm:prSet/>
      <dgm:spPr/>
      <dgm:t>
        <a:bodyPr/>
        <a:lstStyle/>
        <a:p>
          <a:endParaRPr lang="en-US"/>
        </a:p>
      </dgm:t>
    </dgm:pt>
    <dgm:pt modelId="{AD4656DA-E0EC-4FCE-8D61-3DFAEAFF9F76}" type="sibTrans" cxnId="{28F739D3-6B64-4441-AD10-B141AC583EAD}">
      <dgm:prSet/>
      <dgm:spPr/>
      <dgm:t>
        <a:bodyPr/>
        <a:lstStyle/>
        <a:p>
          <a:endParaRPr lang="en-US"/>
        </a:p>
      </dgm:t>
    </dgm:pt>
    <dgm:pt modelId="{5CEC05D9-B03E-4FB1-BA12-50EDAC7197B3}">
      <dgm:prSet phldrT="[Text]"/>
      <dgm:spPr/>
      <dgm:t>
        <a:bodyPr/>
        <a:lstStyle/>
        <a:p>
          <a:r>
            <a:rPr lang="en-US" dirty="0"/>
            <a:t>Calculate Activity For each Cell in each Pathway</a:t>
          </a:r>
        </a:p>
      </dgm:t>
    </dgm:pt>
    <dgm:pt modelId="{6241AE05-61FF-489D-906D-E554E9266736}" type="parTrans" cxnId="{33090107-A16F-417B-829B-798A86C5DD2C}">
      <dgm:prSet/>
      <dgm:spPr/>
      <dgm:t>
        <a:bodyPr/>
        <a:lstStyle/>
        <a:p>
          <a:endParaRPr lang="en-US"/>
        </a:p>
      </dgm:t>
    </dgm:pt>
    <dgm:pt modelId="{78F221E7-7F3E-4297-83CC-961B699F17EE}" type="sibTrans" cxnId="{33090107-A16F-417B-829B-798A86C5DD2C}">
      <dgm:prSet/>
      <dgm:spPr/>
      <dgm:t>
        <a:bodyPr/>
        <a:lstStyle/>
        <a:p>
          <a:endParaRPr lang="en-US"/>
        </a:p>
      </dgm:t>
    </dgm:pt>
    <dgm:pt modelId="{984EF8C8-AEA4-44B4-9257-EAFD833D845F}">
      <dgm:prSet phldrT="[Text]"/>
      <dgm:spPr/>
      <dgm:t>
        <a:bodyPr/>
        <a:lstStyle/>
        <a:p>
          <a:r>
            <a:rPr lang="en-US" dirty="0"/>
            <a:t>Scale to Reference Data</a:t>
          </a:r>
        </a:p>
      </dgm:t>
    </dgm:pt>
    <dgm:pt modelId="{8F0CC77B-3C1E-491C-823C-174C8DE5CD37}" type="parTrans" cxnId="{C53CE2C4-E116-402D-8D02-2E7A666871E8}">
      <dgm:prSet/>
      <dgm:spPr/>
      <dgm:t>
        <a:bodyPr/>
        <a:lstStyle/>
        <a:p>
          <a:endParaRPr lang="en-US"/>
        </a:p>
      </dgm:t>
    </dgm:pt>
    <dgm:pt modelId="{BAF5DB34-BFBD-4751-BFBC-EC92034B5DC3}" type="sibTrans" cxnId="{C53CE2C4-E116-402D-8D02-2E7A666871E8}">
      <dgm:prSet/>
      <dgm:spPr/>
      <dgm:t>
        <a:bodyPr/>
        <a:lstStyle/>
        <a:p>
          <a:endParaRPr lang="en-US"/>
        </a:p>
      </dgm:t>
    </dgm:pt>
    <dgm:pt modelId="{7A2FB4D7-CC3D-4D20-A87D-D6C23EECBCF0}">
      <dgm:prSet phldrT="[Text]"/>
      <dgm:spPr/>
      <dgm:t>
        <a:bodyPr/>
        <a:lstStyle/>
        <a:p>
          <a:r>
            <a:rPr lang="en-US" dirty="0"/>
            <a:t>Combine genes in multiple pathways by taking the maximum expression</a:t>
          </a:r>
        </a:p>
      </dgm:t>
    </dgm:pt>
    <dgm:pt modelId="{E9C82900-BB1A-4D8B-9E0B-B11B93987FC0}" type="parTrans" cxnId="{0EF37411-5484-4381-9681-B3193AF5D14B}">
      <dgm:prSet/>
      <dgm:spPr/>
      <dgm:t>
        <a:bodyPr/>
        <a:lstStyle/>
        <a:p>
          <a:endParaRPr lang="en-US"/>
        </a:p>
      </dgm:t>
    </dgm:pt>
    <dgm:pt modelId="{043D335C-23D2-4008-A510-C9A610602819}" type="sibTrans" cxnId="{0EF37411-5484-4381-9681-B3193AF5D14B}">
      <dgm:prSet/>
      <dgm:spPr/>
      <dgm:t>
        <a:bodyPr/>
        <a:lstStyle/>
        <a:p>
          <a:endParaRPr lang="en-US"/>
        </a:p>
      </dgm:t>
    </dgm:pt>
    <dgm:pt modelId="{8BCE0221-5800-40CB-A01B-A74B1D54ED10}">
      <dgm:prSet phldrT="[Text]"/>
      <dgm:spPr/>
      <dgm:t>
        <a:bodyPr/>
        <a:lstStyle/>
        <a:p>
          <a:r>
            <a:rPr lang="en-US" dirty="0"/>
            <a:t>Simulate Error</a:t>
          </a:r>
        </a:p>
        <a:p>
          <a:r>
            <a:rPr lang="en-US" dirty="0"/>
            <a:t>- </a:t>
          </a:r>
          <a:r>
            <a:rPr lang="en-US" dirty="0" err="1"/>
            <a:t>Limma</a:t>
          </a:r>
          <a:r>
            <a:rPr lang="en-US" dirty="0"/>
            <a:t> </a:t>
          </a:r>
          <a:r>
            <a:rPr lang="en-US" dirty="0" err="1"/>
            <a:t>Voom</a:t>
          </a:r>
          <a:endParaRPr lang="en-US" dirty="0"/>
        </a:p>
        <a:p>
          <a:r>
            <a:rPr lang="en-US" dirty="0"/>
            <a:t>- Splatter</a:t>
          </a:r>
        </a:p>
      </dgm:t>
    </dgm:pt>
    <dgm:pt modelId="{ECFE3405-1C26-4F35-8297-7189BC2DBC6E}" type="parTrans" cxnId="{D1C42CE4-B37F-4605-9F08-F22B7271F905}">
      <dgm:prSet/>
      <dgm:spPr/>
      <dgm:t>
        <a:bodyPr/>
        <a:lstStyle/>
        <a:p>
          <a:endParaRPr lang="en-US"/>
        </a:p>
      </dgm:t>
    </dgm:pt>
    <dgm:pt modelId="{6E138196-A78F-44CA-9C8B-33D813BC1099}" type="sibTrans" cxnId="{D1C42CE4-B37F-4605-9F08-F22B7271F905}">
      <dgm:prSet/>
      <dgm:spPr/>
      <dgm:t>
        <a:bodyPr/>
        <a:lstStyle/>
        <a:p>
          <a:endParaRPr lang="en-US"/>
        </a:p>
      </dgm:t>
    </dgm:pt>
    <dgm:pt modelId="{11490F63-792B-41BD-9313-0326318CF701}">
      <dgm:prSet phldrT="[Text]"/>
      <dgm:spPr/>
      <dgm:t>
        <a:bodyPr/>
        <a:lstStyle/>
        <a:p>
          <a:r>
            <a:rPr lang="en-US" dirty="0"/>
            <a:t>Add Dummy Genes for Noise</a:t>
          </a:r>
        </a:p>
      </dgm:t>
    </dgm:pt>
    <dgm:pt modelId="{94C19C39-925A-40C0-9BE1-5342D6135E95}" type="parTrans" cxnId="{2FCD86B7-D886-4FD6-99B1-FB763614903A}">
      <dgm:prSet/>
      <dgm:spPr/>
      <dgm:t>
        <a:bodyPr/>
        <a:lstStyle/>
        <a:p>
          <a:endParaRPr lang="en-US"/>
        </a:p>
      </dgm:t>
    </dgm:pt>
    <dgm:pt modelId="{2687B619-C5D1-414F-BCB5-D3029943EAFC}" type="sibTrans" cxnId="{2FCD86B7-D886-4FD6-99B1-FB763614903A}">
      <dgm:prSet/>
      <dgm:spPr/>
      <dgm:t>
        <a:bodyPr/>
        <a:lstStyle/>
        <a:p>
          <a:endParaRPr lang="en-US"/>
        </a:p>
      </dgm:t>
    </dgm:pt>
    <dgm:pt modelId="{0E5E355D-419A-47C1-86AE-7F8BACE4A0A1}">
      <dgm:prSet phldrT="[Text]"/>
      <dgm:spPr/>
      <dgm:t>
        <a:bodyPr/>
        <a:lstStyle/>
        <a:p>
          <a:r>
            <a:rPr lang="en-US" dirty="0"/>
            <a:t>Final Expression</a:t>
          </a:r>
        </a:p>
      </dgm:t>
    </dgm:pt>
    <dgm:pt modelId="{689ECBE4-0F93-46B6-A60F-B6AE8EF90F1F}" type="parTrans" cxnId="{6A0A0663-D5DE-47C9-96C6-27AA2B221309}">
      <dgm:prSet/>
      <dgm:spPr/>
      <dgm:t>
        <a:bodyPr/>
        <a:lstStyle/>
        <a:p>
          <a:endParaRPr lang="en-US"/>
        </a:p>
      </dgm:t>
    </dgm:pt>
    <dgm:pt modelId="{58B3AB7A-EAF8-4B94-8358-5F0AF460BE51}" type="sibTrans" cxnId="{6A0A0663-D5DE-47C9-96C6-27AA2B221309}">
      <dgm:prSet/>
      <dgm:spPr/>
      <dgm:t>
        <a:bodyPr/>
        <a:lstStyle/>
        <a:p>
          <a:endParaRPr lang="en-US"/>
        </a:p>
      </dgm:t>
    </dgm:pt>
    <dgm:pt modelId="{C54A77BE-8CF9-46EF-8599-3D1BEF4E03D7}">
      <dgm:prSet phldrT="[Text]"/>
      <dgm:spPr/>
      <dgm:t>
        <a:bodyPr/>
        <a:lstStyle/>
        <a:p>
          <a:r>
            <a:rPr lang="en-US" dirty="0"/>
            <a:t>If bulk data, average activity across cells</a:t>
          </a:r>
        </a:p>
      </dgm:t>
    </dgm:pt>
    <dgm:pt modelId="{1F82C8AD-569E-4D10-B991-477DB833052D}" type="parTrans" cxnId="{F7438AD0-6C98-4BCA-B055-370BD4352F53}">
      <dgm:prSet/>
      <dgm:spPr/>
      <dgm:t>
        <a:bodyPr/>
        <a:lstStyle/>
        <a:p>
          <a:endParaRPr lang="en-US"/>
        </a:p>
      </dgm:t>
    </dgm:pt>
    <dgm:pt modelId="{227AD55D-BF58-4F67-BBA6-96B3E0DE0CE2}" type="sibTrans" cxnId="{F7438AD0-6C98-4BCA-B055-370BD4352F53}">
      <dgm:prSet/>
      <dgm:spPr/>
      <dgm:t>
        <a:bodyPr/>
        <a:lstStyle/>
        <a:p>
          <a:endParaRPr lang="en-US"/>
        </a:p>
      </dgm:t>
    </dgm:pt>
    <dgm:pt modelId="{49EC3FB7-F570-4964-815C-BD4C3DA8CA80}" type="pres">
      <dgm:prSet presAssocID="{386FD67C-76CD-4FD3-86FE-D83F75CF9CA1}" presName="diagram" presStyleCnt="0">
        <dgm:presLayoutVars>
          <dgm:dir/>
          <dgm:resizeHandles val="exact"/>
        </dgm:presLayoutVars>
      </dgm:prSet>
      <dgm:spPr/>
    </dgm:pt>
    <dgm:pt modelId="{66D68AF6-C288-4277-B14F-DF6B1B5D9540}" type="pres">
      <dgm:prSet presAssocID="{2A1B8F96-059A-4109-B270-39C0B0624DCA}" presName="node" presStyleLbl="node1" presStyleIdx="0" presStyleCnt="8">
        <dgm:presLayoutVars>
          <dgm:bulletEnabled val="1"/>
        </dgm:presLayoutVars>
      </dgm:prSet>
      <dgm:spPr/>
    </dgm:pt>
    <dgm:pt modelId="{52465582-E53D-43D5-8F10-693CE8A82D3D}" type="pres">
      <dgm:prSet presAssocID="{AD4656DA-E0EC-4FCE-8D61-3DFAEAFF9F76}" presName="sibTrans" presStyleLbl="sibTrans2D1" presStyleIdx="0" presStyleCnt="7"/>
      <dgm:spPr/>
    </dgm:pt>
    <dgm:pt modelId="{84F69732-5488-450B-9871-9E6C105EE1F8}" type="pres">
      <dgm:prSet presAssocID="{AD4656DA-E0EC-4FCE-8D61-3DFAEAFF9F76}" presName="connectorText" presStyleLbl="sibTrans2D1" presStyleIdx="0" presStyleCnt="7"/>
      <dgm:spPr/>
    </dgm:pt>
    <dgm:pt modelId="{91A09EE2-5AAD-4CBD-8F6D-D752A75545BF}" type="pres">
      <dgm:prSet presAssocID="{5CEC05D9-B03E-4FB1-BA12-50EDAC7197B3}" presName="node" presStyleLbl="node1" presStyleIdx="1" presStyleCnt="8">
        <dgm:presLayoutVars>
          <dgm:bulletEnabled val="1"/>
        </dgm:presLayoutVars>
      </dgm:prSet>
      <dgm:spPr/>
    </dgm:pt>
    <dgm:pt modelId="{8F240588-EB6F-4A1E-A71E-F68D84FB5BED}" type="pres">
      <dgm:prSet presAssocID="{78F221E7-7F3E-4297-83CC-961B699F17EE}" presName="sibTrans" presStyleLbl="sibTrans2D1" presStyleIdx="1" presStyleCnt="7"/>
      <dgm:spPr/>
    </dgm:pt>
    <dgm:pt modelId="{13CA2DFC-3FEB-4992-A5B8-45086FA87A5C}" type="pres">
      <dgm:prSet presAssocID="{78F221E7-7F3E-4297-83CC-961B699F17EE}" presName="connectorText" presStyleLbl="sibTrans2D1" presStyleIdx="1" presStyleCnt="7"/>
      <dgm:spPr/>
    </dgm:pt>
    <dgm:pt modelId="{0A19C181-3526-4CCC-B2CC-2545ED777748}" type="pres">
      <dgm:prSet presAssocID="{C54A77BE-8CF9-46EF-8599-3D1BEF4E03D7}" presName="node" presStyleLbl="node1" presStyleIdx="2" presStyleCnt="8">
        <dgm:presLayoutVars>
          <dgm:bulletEnabled val="1"/>
        </dgm:presLayoutVars>
      </dgm:prSet>
      <dgm:spPr/>
    </dgm:pt>
    <dgm:pt modelId="{88D89D71-A16F-4B8E-97F4-2046A4AB6BF3}" type="pres">
      <dgm:prSet presAssocID="{227AD55D-BF58-4F67-BBA6-96B3E0DE0CE2}" presName="sibTrans" presStyleLbl="sibTrans2D1" presStyleIdx="2" presStyleCnt="7"/>
      <dgm:spPr/>
    </dgm:pt>
    <dgm:pt modelId="{3BA90E88-29C6-4616-AE8F-FD88F14D7448}" type="pres">
      <dgm:prSet presAssocID="{227AD55D-BF58-4F67-BBA6-96B3E0DE0CE2}" presName="connectorText" presStyleLbl="sibTrans2D1" presStyleIdx="2" presStyleCnt="7"/>
      <dgm:spPr/>
    </dgm:pt>
    <dgm:pt modelId="{E56854FB-EC73-443B-9B1E-071C0C6A61B2}" type="pres">
      <dgm:prSet presAssocID="{984EF8C8-AEA4-44B4-9257-EAFD833D845F}" presName="node" presStyleLbl="node1" presStyleIdx="3" presStyleCnt="8">
        <dgm:presLayoutVars>
          <dgm:bulletEnabled val="1"/>
        </dgm:presLayoutVars>
      </dgm:prSet>
      <dgm:spPr/>
    </dgm:pt>
    <dgm:pt modelId="{FAD23611-3885-45AA-B71A-B94954BDABE3}" type="pres">
      <dgm:prSet presAssocID="{BAF5DB34-BFBD-4751-BFBC-EC92034B5DC3}" presName="sibTrans" presStyleLbl="sibTrans2D1" presStyleIdx="3" presStyleCnt="7"/>
      <dgm:spPr/>
    </dgm:pt>
    <dgm:pt modelId="{A73C75D7-D174-4EC5-A681-0ABC8A7B38F7}" type="pres">
      <dgm:prSet presAssocID="{BAF5DB34-BFBD-4751-BFBC-EC92034B5DC3}" presName="connectorText" presStyleLbl="sibTrans2D1" presStyleIdx="3" presStyleCnt="7"/>
      <dgm:spPr/>
    </dgm:pt>
    <dgm:pt modelId="{77372173-7FD6-40D2-A9AD-959998A8A3D6}" type="pres">
      <dgm:prSet presAssocID="{7A2FB4D7-CC3D-4D20-A87D-D6C23EECBCF0}" presName="node" presStyleLbl="node1" presStyleIdx="4" presStyleCnt="8">
        <dgm:presLayoutVars>
          <dgm:bulletEnabled val="1"/>
        </dgm:presLayoutVars>
      </dgm:prSet>
      <dgm:spPr/>
    </dgm:pt>
    <dgm:pt modelId="{609FCD3B-9505-414D-85EA-3C12CA640F38}" type="pres">
      <dgm:prSet presAssocID="{043D335C-23D2-4008-A510-C9A610602819}" presName="sibTrans" presStyleLbl="sibTrans2D1" presStyleIdx="4" presStyleCnt="7"/>
      <dgm:spPr/>
    </dgm:pt>
    <dgm:pt modelId="{01C94BC9-5038-4C30-9DDD-499D7CDEE012}" type="pres">
      <dgm:prSet presAssocID="{043D335C-23D2-4008-A510-C9A610602819}" presName="connectorText" presStyleLbl="sibTrans2D1" presStyleIdx="4" presStyleCnt="7"/>
      <dgm:spPr/>
    </dgm:pt>
    <dgm:pt modelId="{A44C8120-1295-42B2-960B-3105376F605D}" type="pres">
      <dgm:prSet presAssocID="{8BCE0221-5800-40CB-A01B-A74B1D54ED10}" presName="node" presStyleLbl="node1" presStyleIdx="5" presStyleCnt="8">
        <dgm:presLayoutVars>
          <dgm:bulletEnabled val="1"/>
        </dgm:presLayoutVars>
      </dgm:prSet>
      <dgm:spPr/>
    </dgm:pt>
    <dgm:pt modelId="{698C5C4C-EFBF-4DF5-87D7-00ECBF1E9640}" type="pres">
      <dgm:prSet presAssocID="{6E138196-A78F-44CA-9C8B-33D813BC1099}" presName="sibTrans" presStyleLbl="sibTrans2D1" presStyleIdx="5" presStyleCnt="7"/>
      <dgm:spPr/>
    </dgm:pt>
    <dgm:pt modelId="{A2EBDC47-894B-41AE-8E31-5517FF10C845}" type="pres">
      <dgm:prSet presAssocID="{6E138196-A78F-44CA-9C8B-33D813BC1099}" presName="connectorText" presStyleLbl="sibTrans2D1" presStyleIdx="5" presStyleCnt="7"/>
      <dgm:spPr/>
    </dgm:pt>
    <dgm:pt modelId="{601AD775-BDBB-4CF5-BF37-94FAF23A28F6}" type="pres">
      <dgm:prSet presAssocID="{11490F63-792B-41BD-9313-0326318CF701}" presName="node" presStyleLbl="node1" presStyleIdx="6" presStyleCnt="8">
        <dgm:presLayoutVars>
          <dgm:bulletEnabled val="1"/>
        </dgm:presLayoutVars>
      </dgm:prSet>
      <dgm:spPr/>
    </dgm:pt>
    <dgm:pt modelId="{5C68451A-6BCD-4272-9728-6AD50602C9B7}" type="pres">
      <dgm:prSet presAssocID="{2687B619-C5D1-414F-BCB5-D3029943EAFC}" presName="sibTrans" presStyleLbl="sibTrans2D1" presStyleIdx="6" presStyleCnt="7"/>
      <dgm:spPr/>
    </dgm:pt>
    <dgm:pt modelId="{CAA88553-F42A-441B-8A58-7BD3EA156300}" type="pres">
      <dgm:prSet presAssocID="{2687B619-C5D1-414F-BCB5-D3029943EAFC}" presName="connectorText" presStyleLbl="sibTrans2D1" presStyleIdx="6" presStyleCnt="7"/>
      <dgm:spPr/>
    </dgm:pt>
    <dgm:pt modelId="{D13797BD-EAD9-4E92-8C96-13BF176E0F96}" type="pres">
      <dgm:prSet presAssocID="{0E5E355D-419A-47C1-86AE-7F8BACE4A0A1}" presName="node" presStyleLbl="node1" presStyleIdx="7" presStyleCnt="8">
        <dgm:presLayoutVars>
          <dgm:bulletEnabled val="1"/>
        </dgm:presLayoutVars>
      </dgm:prSet>
      <dgm:spPr/>
    </dgm:pt>
  </dgm:ptLst>
  <dgm:cxnLst>
    <dgm:cxn modelId="{33090107-A16F-417B-829B-798A86C5DD2C}" srcId="{386FD67C-76CD-4FD3-86FE-D83F75CF9CA1}" destId="{5CEC05D9-B03E-4FB1-BA12-50EDAC7197B3}" srcOrd="1" destOrd="0" parTransId="{6241AE05-61FF-489D-906D-E554E9266736}" sibTransId="{78F221E7-7F3E-4297-83CC-961B699F17EE}"/>
    <dgm:cxn modelId="{B54EAF09-1AF3-4EB4-9580-49C5060D60B1}" type="presOf" srcId="{78F221E7-7F3E-4297-83CC-961B699F17EE}" destId="{13CA2DFC-3FEB-4992-A5B8-45086FA87A5C}" srcOrd="1" destOrd="0" presId="urn:microsoft.com/office/officeart/2005/8/layout/process5"/>
    <dgm:cxn modelId="{45310A0D-B566-438B-8498-1A117DB35C87}" type="presOf" srcId="{BAF5DB34-BFBD-4751-BFBC-EC92034B5DC3}" destId="{A73C75D7-D174-4EC5-A681-0ABC8A7B38F7}" srcOrd="1" destOrd="0" presId="urn:microsoft.com/office/officeart/2005/8/layout/process5"/>
    <dgm:cxn modelId="{0EF37411-5484-4381-9681-B3193AF5D14B}" srcId="{386FD67C-76CD-4FD3-86FE-D83F75CF9CA1}" destId="{7A2FB4D7-CC3D-4D20-A87D-D6C23EECBCF0}" srcOrd="4" destOrd="0" parTransId="{E9C82900-BB1A-4D8B-9E0B-B11B93987FC0}" sibTransId="{043D335C-23D2-4008-A510-C9A610602819}"/>
    <dgm:cxn modelId="{16B4B914-E83B-4246-99B5-953F936A628C}" type="presOf" srcId="{043D335C-23D2-4008-A510-C9A610602819}" destId="{01C94BC9-5038-4C30-9DDD-499D7CDEE012}" srcOrd="1" destOrd="0" presId="urn:microsoft.com/office/officeart/2005/8/layout/process5"/>
    <dgm:cxn modelId="{6577D515-5ACF-4BC5-9085-116F4BC92E43}" type="presOf" srcId="{2687B619-C5D1-414F-BCB5-D3029943EAFC}" destId="{5C68451A-6BCD-4272-9728-6AD50602C9B7}" srcOrd="0" destOrd="0" presId="urn:microsoft.com/office/officeart/2005/8/layout/process5"/>
    <dgm:cxn modelId="{5DB95B17-A663-489F-AFA3-61D23EB44BA8}" type="presOf" srcId="{2A1B8F96-059A-4109-B270-39C0B0624DCA}" destId="{66D68AF6-C288-4277-B14F-DF6B1B5D9540}" srcOrd="0" destOrd="0" presId="urn:microsoft.com/office/officeart/2005/8/layout/process5"/>
    <dgm:cxn modelId="{1FFCE119-FDC2-4598-8C5A-6C31BDE30324}" type="presOf" srcId="{984EF8C8-AEA4-44B4-9257-EAFD833D845F}" destId="{E56854FB-EC73-443B-9B1E-071C0C6A61B2}" srcOrd="0" destOrd="0" presId="urn:microsoft.com/office/officeart/2005/8/layout/process5"/>
    <dgm:cxn modelId="{C2603A1B-6590-43BC-B6B3-68B97EFC2A16}" type="presOf" srcId="{BAF5DB34-BFBD-4751-BFBC-EC92034B5DC3}" destId="{FAD23611-3885-45AA-B71A-B94954BDABE3}" srcOrd="0" destOrd="0" presId="urn:microsoft.com/office/officeart/2005/8/layout/process5"/>
    <dgm:cxn modelId="{33994B25-ED9A-49D3-98A2-B512B37B637D}" type="presOf" srcId="{C54A77BE-8CF9-46EF-8599-3D1BEF4E03D7}" destId="{0A19C181-3526-4CCC-B2CC-2545ED777748}" srcOrd="0" destOrd="0" presId="urn:microsoft.com/office/officeart/2005/8/layout/process5"/>
    <dgm:cxn modelId="{60337862-4642-43A0-BCFB-612E55D8CEB4}" type="presOf" srcId="{2687B619-C5D1-414F-BCB5-D3029943EAFC}" destId="{CAA88553-F42A-441B-8A58-7BD3EA156300}" srcOrd="1" destOrd="0" presId="urn:microsoft.com/office/officeart/2005/8/layout/process5"/>
    <dgm:cxn modelId="{6A0A0663-D5DE-47C9-96C6-27AA2B221309}" srcId="{386FD67C-76CD-4FD3-86FE-D83F75CF9CA1}" destId="{0E5E355D-419A-47C1-86AE-7F8BACE4A0A1}" srcOrd="7" destOrd="0" parTransId="{689ECBE4-0F93-46B6-A60F-B6AE8EF90F1F}" sibTransId="{58B3AB7A-EAF8-4B94-8358-5F0AF460BE51}"/>
    <dgm:cxn modelId="{4B281F65-6CBF-43AF-AC2A-C15B82910722}" type="presOf" srcId="{8BCE0221-5800-40CB-A01B-A74B1D54ED10}" destId="{A44C8120-1295-42B2-960B-3105376F605D}" srcOrd="0" destOrd="0" presId="urn:microsoft.com/office/officeart/2005/8/layout/process5"/>
    <dgm:cxn modelId="{46B1F56D-4F04-4C21-AFFC-26AF9070AB5C}" type="presOf" srcId="{AD4656DA-E0EC-4FCE-8D61-3DFAEAFF9F76}" destId="{84F69732-5488-450B-9871-9E6C105EE1F8}" srcOrd="1" destOrd="0" presId="urn:microsoft.com/office/officeart/2005/8/layout/process5"/>
    <dgm:cxn modelId="{DDEBAD4E-04BC-4FA0-9C51-B5A801A16B90}" type="presOf" srcId="{6E138196-A78F-44CA-9C8B-33D813BC1099}" destId="{A2EBDC47-894B-41AE-8E31-5517FF10C845}" srcOrd="1" destOrd="0" presId="urn:microsoft.com/office/officeart/2005/8/layout/process5"/>
    <dgm:cxn modelId="{3041CA81-13B1-4D87-84A4-200C9D7F7A77}" type="presOf" srcId="{78F221E7-7F3E-4297-83CC-961B699F17EE}" destId="{8F240588-EB6F-4A1E-A71E-F68D84FB5BED}" srcOrd="0" destOrd="0" presId="urn:microsoft.com/office/officeart/2005/8/layout/process5"/>
    <dgm:cxn modelId="{9E3AB191-7D4C-4415-93CE-2C8D3F9FBEA9}" type="presOf" srcId="{11490F63-792B-41BD-9313-0326318CF701}" destId="{601AD775-BDBB-4CF5-BF37-94FAF23A28F6}" srcOrd="0" destOrd="0" presId="urn:microsoft.com/office/officeart/2005/8/layout/process5"/>
    <dgm:cxn modelId="{99055495-E757-4F2C-8E87-7479DEAF425A}" type="presOf" srcId="{6E138196-A78F-44CA-9C8B-33D813BC1099}" destId="{698C5C4C-EFBF-4DF5-87D7-00ECBF1E9640}" srcOrd="0" destOrd="0" presId="urn:microsoft.com/office/officeart/2005/8/layout/process5"/>
    <dgm:cxn modelId="{2FCD86B7-D886-4FD6-99B1-FB763614903A}" srcId="{386FD67C-76CD-4FD3-86FE-D83F75CF9CA1}" destId="{11490F63-792B-41BD-9313-0326318CF701}" srcOrd="6" destOrd="0" parTransId="{94C19C39-925A-40C0-9BE1-5342D6135E95}" sibTransId="{2687B619-C5D1-414F-BCB5-D3029943EAFC}"/>
    <dgm:cxn modelId="{C53CE2C4-E116-402D-8D02-2E7A666871E8}" srcId="{386FD67C-76CD-4FD3-86FE-D83F75CF9CA1}" destId="{984EF8C8-AEA4-44B4-9257-EAFD833D845F}" srcOrd="3" destOrd="0" parTransId="{8F0CC77B-3C1E-491C-823C-174C8DE5CD37}" sibTransId="{BAF5DB34-BFBD-4751-BFBC-EC92034B5DC3}"/>
    <dgm:cxn modelId="{F7438AD0-6C98-4BCA-B055-370BD4352F53}" srcId="{386FD67C-76CD-4FD3-86FE-D83F75CF9CA1}" destId="{C54A77BE-8CF9-46EF-8599-3D1BEF4E03D7}" srcOrd="2" destOrd="0" parTransId="{1F82C8AD-569E-4D10-B991-477DB833052D}" sibTransId="{227AD55D-BF58-4F67-BBA6-96B3E0DE0CE2}"/>
    <dgm:cxn modelId="{6346BBD1-79C3-46B8-93B3-070B5FCCB840}" type="presOf" srcId="{0E5E355D-419A-47C1-86AE-7F8BACE4A0A1}" destId="{D13797BD-EAD9-4E92-8C96-13BF176E0F96}" srcOrd="0" destOrd="0" presId="urn:microsoft.com/office/officeart/2005/8/layout/process5"/>
    <dgm:cxn modelId="{28F739D3-6B64-4441-AD10-B141AC583EAD}" srcId="{386FD67C-76CD-4FD3-86FE-D83F75CF9CA1}" destId="{2A1B8F96-059A-4109-B270-39C0B0624DCA}" srcOrd="0" destOrd="0" parTransId="{1F09D75E-D778-45BD-9792-0E74EEA58AC3}" sibTransId="{AD4656DA-E0EC-4FCE-8D61-3DFAEAFF9F76}"/>
    <dgm:cxn modelId="{43155BE1-2A56-4266-823F-C06F2A5AEDED}" type="presOf" srcId="{7A2FB4D7-CC3D-4D20-A87D-D6C23EECBCF0}" destId="{77372173-7FD6-40D2-A9AD-959998A8A3D6}" srcOrd="0" destOrd="0" presId="urn:microsoft.com/office/officeart/2005/8/layout/process5"/>
    <dgm:cxn modelId="{D1C42CE4-B37F-4605-9F08-F22B7271F905}" srcId="{386FD67C-76CD-4FD3-86FE-D83F75CF9CA1}" destId="{8BCE0221-5800-40CB-A01B-A74B1D54ED10}" srcOrd="5" destOrd="0" parTransId="{ECFE3405-1C26-4F35-8297-7189BC2DBC6E}" sibTransId="{6E138196-A78F-44CA-9C8B-33D813BC1099}"/>
    <dgm:cxn modelId="{BAE1F9ED-92F5-4A39-87E0-F257418E284D}" type="presOf" srcId="{5CEC05D9-B03E-4FB1-BA12-50EDAC7197B3}" destId="{91A09EE2-5AAD-4CBD-8F6D-D752A75545BF}" srcOrd="0" destOrd="0" presId="urn:microsoft.com/office/officeart/2005/8/layout/process5"/>
    <dgm:cxn modelId="{EA10C3F1-73A9-4A04-98B2-ECCEE1FC5741}" type="presOf" srcId="{227AD55D-BF58-4F67-BBA6-96B3E0DE0CE2}" destId="{88D89D71-A16F-4B8E-97F4-2046A4AB6BF3}" srcOrd="0" destOrd="0" presId="urn:microsoft.com/office/officeart/2005/8/layout/process5"/>
    <dgm:cxn modelId="{ECB887F2-6601-4EBB-9E77-6132D6096B7E}" type="presOf" srcId="{386FD67C-76CD-4FD3-86FE-D83F75CF9CA1}" destId="{49EC3FB7-F570-4964-815C-BD4C3DA8CA80}" srcOrd="0" destOrd="0" presId="urn:microsoft.com/office/officeart/2005/8/layout/process5"/>
    <dgm:cxn modelId="{8CFC0CF5-D7DE-4C53-B65E-446B0047DF93}" type="presOf" srcId="{227AD55D-BF58-4F67-BBA6-96B3E0DE0CE2}" destId="{3BA90E88-29C6-4616-AE8F-FD88F14D7448}" srcOrd="1" destOrd="0" presId="urn:microsoft.com/office/officeart/2005/8/layout/process5"/>
    <dgm:cxn modelId="{C042BEFB-FEE6-498F-9874-ED88D68C5AC5}" type="presOf" srcId="{AD4656DA-E0EC-4FCE-8D61-3DFAEAFF9F76}" destId="{52465582-E53D-43D5-8F10-693CE8A82D3D}" srcOrd="0" destOrd="0" presId="urn:microsoft.com/office/officeart/2005/8/layout/process5"/>
    <dgm:cxn modelId="{200A9EFF-A612-4550-9880-FE80373DBA83}" type="presOf" srcId="{043D335C-23D2-4008-A510-C9A610602819}" destId="{609FCD3B-9505-414D-85EA-3C12CA640F38}" srcOrd="0" destOrd="0" presId="urn:microsoft.com/office/officeart/2005/8/layout/process5"/>
    <dgm:cxn modelId="{6A3B9FD2-F7E9-4351-B7DB-DE889151E585}" type="presParOf" srcId="{49EC3FB7-F570-4964-815C-BD4C3DA8CA80}" destId="{66D68AF6-C288-4277-B14F-DF6B1B5D9540}" srcOrd="0" destOrd="0" presId="urn:microsoft.com/office/officeart/2005/8/layout/process5"/>
    <dgm:cxn modelId="{01933BD8-9A37-4B15-A57A-E9D5ED90E8D6}" type="presParOf" srcId="{49EC3FB7-F570-4964-815C-BD4C3DA8CA80}" destId="{52465582-E53D-43D5-8F10-693CE8A82D3D}" srcOrd="1" destOrd="0" presId="urn:microsoft.com/office/officeart/2005/8/layout/process5"/>
    <dgm:cxn modelId="{3D3A09CE-CFBF-4859-9C89-9647008505B9}" type="presParOf" srcId="{52465582-E53D-43D5-8F10-693CE8A82D3D}" destId="{84F69732-5488-450B-9871-9E6C105EE1F8}" srcOrd="0" destOrd="0" presId="urn:microsoft.com/office/officeart/2005/8/layout/process5"/>
    <dgm:cxn modelId="{6A51BA73-C3A9-4096-8724-FF55E84971F9}" type="presParOf" srcId="{49EC3FB7-F570-4964-815C-BD4C3DA8CA80}" destId="{91A09EE2-5AAD-4CBD-8F6D-D752A75545BF}" srcOrd="2" destOrd="0" presId="urn:microsoft.com/office/officeart/2005/8/layout/process5"/>
    <dgm:cxn modelId="{4BC0E94C-B2E3-451B-9346-4E0B2E882D9E}" type="presParOf" srcId="{49EC3FB7-F570-4964-815C-BD4C3DA8CA80}" destId="{8F240588-EB6F-4A1E-A71E-F68D84FB5BED}" srcOrd="3" destOrd="0" presId="urn:microsoft.com/office/officeart/2005/8/layout/process5"/>
    <dgm:cxn modelId="{3764BB16-74A8-430C-ABE1-1DE76772A4D2}" type="presParOf" srcId="{8F240588-EB6F-4A1E-A71E-F68D84FB5BED}" destId="{13CA2DFC-3FEB-4992-A5B8-45086FA87A5C}" srcOrd="0" destOrd="0" presId="urn:microsoft.com/office/officeart/2005/8/layout/process5"/>
    <dgm:cxn modelId="{E30B1A3E-F387-407C-99F8-66406CF9D994}" type="presParOf" srcId="{49EC3FB7-F570-4964-815C-BD4C3DA8CA80}" destId="{0A19C181-3526-4CCC-B2CC-2545ED777748}" srcOrd="4" destOrd="0" presId="urn:microsoft.com/office/officeart/2005/8/layout/process5"/>
    <dgm:cxn modelId="{3BACDC0C-00EE-4F52-8112-7694F7BD95FD}" type="presParOf" srcId="{49EC3FB7-F570-4964-815C-BD4C3DA8CA80}" destId="{88D89D71-A16F-4B8E-97F4-2046A4AB6BF3}" srcOrd="5" destOrd="0" presId="urn:microsoft.com/office/officeart/2005/8/layout/process5"/>
    <dgm:cxn modelId="{B20A03B4-2551-4976-99C1-19CCF493EA41}" type="presParOf" srcId="{88D89D71-A16F-4B8E-97F4-2046A4AB6BF3}" destId="{3BA90E88-29C6-4616-AE8F-FD88F14D7448}" srcOrd="0" destOrd="0" presId="urn:microsoft.com/office/officeart/2005/8/layout/process5"/>
    <dgm:cxn modelId="{90D630C7-0B70-414E-89AE-AC3FDF3E8454}" type="presParOf" srcId="{49EC3FB7-F570-4964-815C-BD4C3DA8CA80}" destId="{E56854FB-EC73-443B-9B1E-071C0C6A61B2}" srcOrd="6" destOrd="0" presId="urn:microsoft.com/office/officeart/2005/8/layout/process5"/>
    <dgm:cxn modelId="{978CE5F8-8F7B-43B7-972F-EF7DB839BC2C}" type="presParOf" srcId="{49EC3FB7-F570-4964-815C-BD4C3DA8CA80}" destId="{FAD23611-3885-45AA-B71A-B94954BDABE3}" srcOrd="7" destOrd="0" presId="urn:microsoft.com/office/officeart/2005/8/layout/process5"/>
    <dgm:cxn modelId="{0EF69F3A-6A1B-4EB7-8175-289AD2491A2C}" type="presParOf" srcId="{FAD23611-3885-45AA-B71A-B94954BDABE3}" destId="{A73C75D7-D174-4EC5-A681-0ABC8A7B38F7}" srcOrd="0" destOrd="0" presId="urn:microsoft.com/office/officeart/2005/8/layout/process5"/>
    <dgm:cxn modelId="{280948A7-8867-41C1-AF47-7FC0A4226FCC}" type="presParOf" srcId="{49EC3FB7-F570-4964-815C-BD4C3DA8CA80}" destId="{77372173-7FD6-40D2-A9AD-959998A8A3D6}" srcOrd="8" destOrd="0" presId="urn:microsoft.com/office/officeart/2005/8/layout/process5"/>
    <dgm:cxn modelId="{937CE884-E979-4314-B3AC-85CC1BF4EF1F}" type="presParOf" srcId="{49EC3FB7-F570-4964-815C-BD4C3DA8CA80}" destId="{609FCD3B-9505-414D-85EA-3C12CA640F38}" srcOrd="9" destOrd="0" presId="urn:microsoft.com/office/officeart/2005/8/layout/process5"/>
    <dgm:cxn modelId="{163E91AD-1797-4344-95D9-3F68EE3377CD}" type="presParOf" srcId="{609FCD3B-9505-414D-85EA-3C12CA640F38}" destId="{01C94BC9-5038-4C30-9DDD-499D7CDEE012}" srcOrd="0" destOrd="0" presId="urn:microsoft.com/office/officeart/2005/8/layout/process5"/>
    <dgm:cxn modelId="{E1A9E089-5BFC-4CD5-BD15-6D10AF3FAD7B}" type="presParOf" srcId="{49EC3FB7-F570-4964-815C-BD4C3DA8CA80}" destId="{A44C8120-1295-42B2-960B-3105376F605D}" srcOrd="10" destOrd="0" presId="urn:microsoft.com/office/officeart/2005/8/layout/process5"/>
    <dgm:cxn modelId="{93D145BA-FF22-4325-AAB1-4D35D1AD2A16}" type="presParOf" srcId="{49EC3FB7-F570-4964-815C-BD4C3DA8CA80}" destId="{698C5C4C-EFBF-4DF5-87D7-00ECBF1E9640}" srcOrd="11" destOrd="0" presId="urn:microsoft.com/office/officeart/2005/8/layout/process5"/>
    <dgm:cxn modelId="{409F2E65-0AA3-4831-9AFD-130A2C844D38}" type="presParOf" srcId="{698C5C4C-EFBF-4DF5-87D7-00ECBF1E9640}" destId="{A2EBDC47-894B-41AE-8E31-5517FF10C845}" srcOrd="0" destOrd="0" presId="urn:microsoft.com/office/officeart/2005/8/layout/process5"/>
    <dgm:cxn modelId="{D59FD4EB-DD27-4367-8347-E386BED709A2}" type="presParOf" srcId="{49EC3FB7-F570-4964-815C-BD4C3DA8CA80}" destId="{601AD775-BDBB-4CF5-BF37-94FAF23A28F6}" srcOrd="12" destOrd="0" presId="urn:microsoft.com/office/officeart/2005/8/layout/process5"/>
    <dgm:cxn modelId="{9A922ADC-E2ED-476E-ABEC-045DC61EFBB2}" type="presParOf" srcId="{49EC3FB7-F570-4964-815C-BD4C3DA8CA80}" destId="{5C68451A-6BCD-4272-9728-6AD50602C9B7}" srcOrd="13" destOrd="0" presId="urn:microsoft.com/office/officeart/2005/8/layout/process5"/>
    <dgm:cxn modelId="{F30EC6E1-697D-4FAC-AED0-7F2AB8231452}" type="presParOf" srcId="{5C68451A-6BCD-4272-9728-6AD50602C9B7}" destId="{CAA88553-F42A-441B-8A58-7BD3EA156300}" srcOrd="0" destOrd="0" presId="urn:microsoft.com/office/officeart/2005/8/layout/process5"/>
    <dgm:cxn modelId="{459BCAF9-A55E-42F1-B513-7571A4FD70BF}" type="presParOf" srcId="{49EC3FB7-F570-4964-815C-BD4C3DA8CA80}" destId="{D13797BD-EAD9-4E92-8C96-13BF176E0F9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8061-C82E-4889-AF87-0D3D28E6F9D6}">
      <dsp:nvSpPr>
        <dsp:cNvPr id="0" name=""/>
        <dsp:cNvSpPr/>
      </dsp:nvSpPr>
      <dsp:spPr>
        <a:xfrm>
          <a:off x="2937305" y="1663449"/>
          <a:ext cx="3386042" cy="1069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err="1"/>
            <a:t>CancerInSilico</a:t>
          </a:r>
          <a:endParaRPr lang="en-US" sz="1800" kern="1200" dirty="0"/>
        </a:p>
      </dsp:txBody>
      <dsp:txXfrm>
        <a:off x="2989530" y="1715674"/>
        <a:ext cx="3281592" cy="965376"/>
      </dsp:txXfrm>
    </dsp:sp>
    <dsp:sp modelId="{744D0D56-20DB-4D23-B43C-9D8420013B07}">
      <dsp:nvSpPr>
        <dsp:cNvPr id="0" name=""/>
        <dsp:cNvSpPr/>
      </dsp:nvSpPr>
      <dsp:spPr>
        <a:xfrm rot="16160292">
          <a:off x="4498319" y="1539065"/>
          <a:ext cx="248783" cy="0"/>
        </a:xfrm>
        <a:custGeom>
          <a:avLst/>
          <a:gdLst/>
          <a:ahLst/>
          <a:cxnLst/>
          <a:rect l="0" t="0" r="0" b="0"/>
          <a:pathLst>
            <a:path>
              <a:moveTo>
                <a:pt x="0" y="0"/>
              </a:moveTo>
              <a:lnTo>
                <a:pt x="24878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1314AF-69AA-4B0A-815B-B391A01C286A}">
      <dsp:nvSpPr>
        <dsp:cNvPr id="0" name=""/>
        <dsp:cNvSpPr/>
      </dsp:nvSpPr>
      <dsp:spPr>
        <a:xfrm>
          <a:off x="3362608" y="263965"/>
          <a:ext cx="2504040" cy="11507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Population</a:t>
          </a:r>
        </a:p>
        <a:p>
          <a:pPr marL="0" lvl="0" indent="0" algn="ctr" defTabSz="800100">
            <a:lnSpc>
              <a:spcPct val="90000"/>
            </a:lnSpc>
            <a:spcBef>
              <a:spcPct val="0"/>
            </a:spcBef>
            <a:spcAft>
              <a:spcPct val="35000"/>
            </a:spcAft>
            <a:buNone/>
          </a:pPr>
          <a:r>
            <a:rPr lang="en-US" sz="1400" kern="1200" dirty="0"/>
            <a:t>- Boundary</a:t>
          </a:r>
        </a:p>
        <a:p>
          <a:pPr marL="0" lvl="0" indent="0" algn="ctr" defTabSz="800100">
            <a:lnSpc>
              <a:spcPct val="90000"/>
            </a:lnSpc>
            <a:spcBef>
              <a:spcPct val="0"/>
            </a:spcBef>
            <a:spcAft>
              <a:spcPct val="35000"/>
            </a:spcAft>
            <a:buNone/>
          </a:pPr>
          <a:r>
            <a:rPr lang="en-US" sz="1400" kern="1200" dirty="0"/>
            <a:t>- Density</a:t>
          </a:r>
        </a:p>
        <a:p>
          <a:pPr marL="0" lvl="0" indent="0" algn="ctr" defTabSz="800100">
            <a:lnSpc>
              <a:spcPct val="90000"/>
            </a:lnSpc>
            <a:spcBef>
              <a:spcPct val="0"/>
            </a:spcBef>
            <a:spcAft>
              <a:spcPct val="35000"/>
            </a:spcAft>
            <a:buNone/>
          </a:pPr>
          <a:r>
            <a:rPr lang="en-US" sz="1400" kern="1200" dirty="0"/>
            <a:t>- Cycle Synchronization</a:t>
          </a:r>
        </a:p>
      </dsp:txBody>
      <dsp:txXfrm>
        <a:off x="3418781" y="320138"/>
        <a:ext cx="2391694" cy="1038371"/>
      </dsp:txXfrm>
    </dsp:sp>
    <dsp:sp modelId="{2D15A6C6-A84A-4ACC-AC4B-2D025C835041}">
      <dsp:nvSpPr>
        <dsp:cNvPr id="0" name=""/>
        <dsp:cNvSpPr/>
      </dsp:nvSpPr>
      <dsp:spPr>
        <a:xfrm rot="20127348">
          <a:off x="5763635" y="1488501"/>
          <a:ext cx="842320" cy="0"/>
        </a:xfrm>
        <a:custGeom>
          <a:avLst/>
          <a:gdLst/>
          <a:ahLst/>
          <a:cxnLst/>
          <a:rect l="0" t="0" r="0" b="0"/>
          <a:pathLst>
            <a:path>
              <a:moveTo>
                <a:pt x="0" y="0"/>
              </a:moveTo>
              <a:lnTo>
                <a:pt x="8423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7058D-7EFE-4B42-B55A-BEBBE3064B3A}">
      <dsp:nvSpPr>
        <dsp:cNvPr id="0" name=""/>
        <dsp:cNvSpPr/>
      </dsp:nvSpPr>
      <dsp:spPr>
        <a:xfrm>
          <a:off x="6567900" y="251764"/>
          <a:ext cx="2168786" cy="1133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Cell Properties</a:t>
          </a:r>
        </a:p>
        <a:p>
          <a:pPr marL="0" lvl="0" indent="0" algn="ctr" defTabSz="800100">
            <a:lnSpc>
              <a:spcPct val="90000"/>
            </a:lnSpc>
            <a:spcBef>
              <a:spcPct val="0"/>
            </a:spcBef>
            <a:spcAft>
              <a:spcPct val="35000"/>
            </a:spcAft>
            <a:buNone/>
          </a:pPr>
          <a:r>
            <a:rPr lang="en-US" sz="1400" kern="1200" dirty="0"/>
            <a:t>- Cycle Length</a:t>
          </a:r>
        </a:p>
        <a:p>
          <a:pPr marL="0" lvl="0" indent="0" algn="ctr" defTabSz="800100">
            <a:lnSpc>
              <a:spcPct val="90000"/>
            </a:lnSpc>
            <a:spcBef>
              <a:spcPct val="0"/>
            </a:spcBef>
            <a:spcAft>
              <a:spcPct val="35000"/>
            </a:spcAft>
            <a:buNone/>
          </a:pPr>
          <a:r>
            <a:rPr lang="en-US" sz="1400" kern="1200" dirty="0"/>
            <a:t>- Cell Size</a:t>
          </a:r>
        </a:p>
      </dsp:txBody>
      <dsp:txXfrm>
        <a:off x="6623217" y="307081"/>
        <a:ext cx="2058152" cy="1022550"/>
      </dsp:txXfrm>
    </dsp:sp>
    <dsp:sp modelId="{22C9CB7E-0E31-4F56-96A4-3756D99CA681}">
      <dsp:nvSpPr>
        <dsp:cNvPr id="0" name=""/>
        <dsp:cNvSpPr/>
      </dsp:nvSpPr>
      <dsp:spPr>
        <a:xfrm rot="12285720">
          <a:off x="2594241" y="1471063"/>
          <a:ext cx="918640" cy="0"/>
        </a:xfrm>
        <a:custGeom>
          <a:avLst/>
          <a:gdLst/>
          <a:ahLst/>
          <a:cxnLst/>
          <a:rect l="0" t="0" r="0" b="0"/>
          <a:pathLst>
            <a:path>
              <a:moveTo>
                <a:pt x="0" y="0"/>
              </a:moveTo>
              <a:lnTo>
                <a:pt x="9186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23699-450D-4006-930A-34991393D4E4}">
      <dsp:nvSpPr>
        <dsp:cNvPr id="0" name=""/>
        <dsp:cNvSpPr/>
      </dsp:nvSpPr>
      <dsp:spPr>
        <a:xfrm>
          <a:off x="670816" y="281481"/>
          <a:ext cx="1965656" cy="10877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Drug Properties</a:t>
          </a:r>
        </a:p>
        <a:p>
          <a:pPr marL="0" lvl="0" indent="0" algn="ctr" defTabSz="800100">
            <a:lnSpc>
              <a:spcPct val="90000"/>
            </a:lnSpc>
            <a:spcBef>
              <a:spcPct val="0"/>
            </a:spcBef>
            <a:spcAft>
              <a:spcPct val="35000"/>
            </a:spcAft>
            <a:buNone/>
          </a:pPr>
          <a:r>
            <a:rPr lang="en-US" sz="1400" kern="1200" dirty="0"/>
            <a:t>- Cycle Length Effect</a:t>
          </a:r>
        </a:p>
        <a:p>
          <a:pPr marL="0" lvl="0" indent="0" algn="ctr" defTabSz="800100">
            <a:lnSpc>
              <a:spcPct val="90000"/>
            </a:lnSpc>
            <a:spcBef>
              <a:spcPct val="0"/>
            </a:spcBef>
            <a:spcAft>
              <a:spcPct val="35000"/>
            </a:spcAft>
            <a:buNone/>
          </a:pPr>
          <a:r>
            <a:rPr lang="en-US" sz="1400" kern="1200" dirty="0"/>
            <a:t>- Time Added</a:t>
          </a:r>
        </a:p>
      </dsp:txBody>
      <dsp:txXfrm>
        <a:off x="723914" y="334579"/>
        <a:ext cx="1859460" cy="981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68AF6-C288-4277-B14F-DF6B1B5D9540}">
      <dsp:nvSpPr>
        <dsp:cNvPr id="0" name=""/>
        <dsp:cNvSpPr/>
      </dsp:nvSpPr>
      <dsp:spPr>
        <a:xfrm>
          <a:off x="1033979"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Sample N Cells</a:t>
          </a:r>
        </a:p>
      </dsp:txBody>
      <dsp:txXfrm>
        <a:off x="1070457" y="39231"/>
        <a:ext cx="2002781" cy="1172486"/>
      </dsp:txXfrm>
    </dsp:sp>
    <dsp:sp modelId="{52465582-E53D-43D5-8F10-693CE8A82D3D}">
      <dsp:nvSpPr>
        <dsp:cNvPr id="0" name=""/>
        <dsp:cNvSpPr/>
      </dsp:nvSpPr>
      <dsp:spPr>
        <a:xfrm>
          <a:off x="3292382"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71040"/>
        <a:ext cx="308039" cy="308869"/>
      </dsp:txXfrm>
    </dsp:sp>
    <dsp:sp modelId="{91A09EE2-5AAD-4CBD-8F6D-D752A75545BF}">
      <dsp:nvSpPr>
        <dsp:cNvPr id="0" name=""/>
        <dsp:cNvSpPr/>
      </dsp:nvSpPr>
      <dsp:spPr>
        <a:xfrm>
          <a:off x="3940013"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Calculate Activity For each Cell in each Pathway</a:t>
          </a:r>
        </a:p>
      </dsp:txBody>
      <dsp:txXfrm>
        <a:off x="3976491" y="39231"/>
        <a:ext cx="2002781" cy="1172486"/>
      </dsp:txXfrm>
    </dsp:sp>
    <dsp:sp modelId="{8F240588-EB6F-4A1E-A71E-F68D84FB5BED}">
      <dsp:nvSpPr>
        <dsp:cNvPr id="0" name=""/>
        <dsp:cNvSpPr/>
      </dsp:nvSpPr>
      <dsp:spPr>
        <a:xfrm>
          <a:off x="6198415" y="368083"/>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8415" y="471040"/>
        <a:ext cx="308039" cy="308869"/>
      </dsp:txXfrm>
    </dsp:sp>
    <dsp:sp modelId="{0A19C181-3526-4CCC-B2CC-2545ED777748}">
      <dsp:nvSpPr>
        <dsp:cNvPr id="0" name=""/>
        <dsp:cNvSpPr/>
      </dsp:nvSpPr>
      <dsp:spPr>
        <a:xfrm>
          <a:off x="6846046" y="2753"/>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If bulk data, average activity across cells</a:t>
          </a:r>
        </a:p>
      </dsp:txBody>
      <dsp:txXfrm>
        <a:off x="6882524" y="39231"/>
        <a:ext cx="2002781" cy="1172486"/>
      </dsp:txXfrm>
    </dsp:sp>
    <dsp:sp modelId="{88D89D71-A16F-4B8E-97F4-2046A4AB6BF3}">
      <dsp:nvSpPr>
        <dsp:cNvPr id="0" name=""/>
        <dsp:cNvSpPr/>
      </dsp:nvSpPr>
      <dsp:spPr>
        <a:xfrm rot="5400000">
          <a:off x="7663886" y="1393497"/>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729480" y="1430861"/>
        <a:ext cx="308869" cy="308039"/>
      </dsp:txXfrm>
    </dsp:sp>
    <dsp:sp modelId="{E56854FB-EC73-443B-9B1E-071C0C6A61B2}">
      <dsp:nvSpPr>
        <dsp:cNvPr id="0" name=""/>
        <dsp:cNvSpPr/>
      </dsp:nvSpPr>
      <dsp:spPr>
        <a:xfrm>
          <a:off x="6846046"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to Reference Data</a:t>
          </a:r>
        </a:p>
      </dsp:txBody>
      <dsp:txXfrm>
        <a:off x="6882524" y="2114969"/>
        <a:ext cx="2002781" cy="1172486"/>
      </dsp:txXfrm>
    </dsp:sp>
    <dsp:sp modelId="{FAD23611-3885-45AA-B71A-B94954BDABE3}">
      <dsp:nvSpPr>
        <dsp:cNvPr id="0" name=""/>
        <dsp:cNvSpPr/>
      </dsp:nvSpPr>
      <dsp:spPr>
        <a:xfrm rot="10800000">
          <a:off x="6223324"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55341" y="2546777"/>
        <a:ext cx="308039" cy="308869"/>
      </dsp:txXfrm>
    </dsp:sp>
    <dsp:sp modelId="{77372173-7FD6-40D2-A9AD-959998A8A3D6}">
      <dsp:nvSpPr>
        <dsp:cNvPr id="0" name=""/>
        <dsp:cNvSpPr/>
      </dsp:nvSpPr>
      <dsp:spPr>
        <a:xfrm>
          <a:off x="3940013"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Combine genes in multiple pathways by taking the maximum expression</a:t>
          </a:r>
        </a:p>
      </dsp:txBody>
      <dsp:txXfrm>
        <a:off x="3976491" y="2114969"/>
        <a:ext cx="2002781" cy="1172486"/>
      </dsp:txXfrm>
    </dsp:sp>
    <dsp:sp modelId="{609FCD3B-9505-414D-85EA-3C12CA640F38}">
      <dsp:nvSpPr>
        <dsp:cNvPr id="0" name=""/>
        <dsp:cNvSpPr/>
      </dsp:nvSpPr>
      <dsp:spPr>
        <a:xfrm rot="10800000">
          <a:off x="3317291" y="2443820"/>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449308" y="2546777"/>
        <a:ext cx="308039" cy="308869"/>
      </dsp:txXfrm>
    </dsp:sp>
    <dsp:sp modelId="{A44C8120-1295-42B2-960B-3105376F605D}">
      <dsp:nvSpPr>
        <dsp:cNvPr id="0" name=""/>
        <dsp:cNvSpPr/>
      </dsp:nvSpPr>
      <dsp:spPr>
        <a:xfrm>
          <a:off x="1033979" y="2078491"/>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Simulate Error</a:t>
          </a:r>
        </a:p>
        <a:p>
          <a:pPr marL="0" lvl="0" indent="0" algn="ctr" defTabSz="755650">
            <a:lnSpc>
              <a:spcPct val="90000"/>
            </a:lnSpc>
            <a:spcBef>
              <a:spcPct val="0"/>
            </a:spcBef>
            <a:spcAft>
              <a:spcPct val="35000"/>
            </a:spcAft>
            <a:buNone/>
          </a:pPr>
          <a:r>
            <a:rPr lang="en-US" sz="1700" kern="1200" dirty="0"/>
            <a:t>- </a:t>
          </a:r>
          <a:r>
            <a:rPr lang="en-US" sz="1700" kern="1200" dirty="0" err="1"/>
            <a:t>Limma</a:t>
          </a:r>
          <a:r>
            <a:rPr lang="en-US" sz="1700" kern="1200" dirty="0"/>
            <a:t> </a:t>
          </a:r>
          <a:r>
            <a:rPr lang="en-US" sz="1700" kern="1200" dirty="0" err="1"/>
            <a:t>Voom</a:t>
          </a:r>
          <a:endParaRPr lang="en-US" sz="1700" kern="1200" dirty="0"/>
        </a:p>
        <a:p>
          <a:pPr marL="0" lvl="0" indent="0" algn="ctr" defTabSz="755650">
            <a:lnSpc>
              <a:spcPct val="90000"/>
            </a:lnSpc>
            <a:spcBef>
              <a:spcPct val="0"/>
            </a:spcBef>
            <a:spcAft>
              <a:spcPct val="35000"/>
            </a:spcAft>
            <a:buNone/>
          </a:pPr>
          <a:r>
            <a:rPr lang="en-US" sz="1700" kern="1200" dirty="0"/>
            <a:t>- Splatter</a:t>
          </a:r>
        </a:p>
      </dsp:txBody>
      <dsp:txXfrm>
        <a:off x="1070457" y="2114969"/>
        <a:ext cx="2002781" cy="1172486"/>
      </dsp:txXfrm>
    </dsp:sp>
    <dsp:sp modelId="{698C5C4C-EFBF-4DF5-87D7-00ECBF1E9640}">
      <dsp:nvSpPr>
        <dsp:cNvPr id="0" name=""/>
        <dsp:cNvSpPr/>
      </dsp:nvSpPr>
      <dsp:spPr>
        <a:xfrm rot="5400000">
          <a:off x="1851820" y="3469235"/>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917414" y="3506599"/>
        <a:ext cx="308869" cy="308039"/>
      </dsp:txXfrm>
    </dsp:sp>
    <dsp:sp modelId="{601AD775-BDBB-4CF5-BF37-94FAF23A28F6}">
      <dsp:nvSpPr>
        <dsp:cNvPr id="0" name=""/>
        <dsp:cNvSpPr/>
      </dsp:nvSpPr>
      <dsp:spPr>
        <a:xfrm>
          <a:off x="1033979"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Dummy Genes for Noise</a:t>
          </a:r>
        </a:p>
      </dsp:txBody>
      <dsp:txXfrm>
        <a:off x="1070457" y="4190707"/>
        <a:ext cx="2002781" cy="1172486"/>
      </dsp:txXfrm>
    </dsp:sp>
    <dsp:sp modelId="{5C68451A-6BCD-4272-9728-6AD50602C9B7}">
      <dsp:nvSpPr>
        <dsp:cNvPr id="0" name=""/>
        <dsp:cNvSpPr/>
      </dsp:nvSpPr>
      <dsp:spPr>
        <a:xfrm>
          <a:off x="3292382" y="4519558"/>
          <a:ext cx="440056" cy="5147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92382" y="4622515"/>
        <a:ext cx="308039" cy="308869"/>
      </dsp:txXfrm>
    </dsp:sp>
    <dsp:sp modelId="{D13797BD-EAD9-4E92-8C96-13BF176E0F96}">
      <dsp:nvSpPr>
        <dsp:cNvPr id="0" name=""/>
        <dsp:cNvSpPr/>
      </dsp:nvSpPr>
      <dsp:spPr>
        <a:xfrm>
          <a:off x="3940013" y="4154229"/>
          <a:ext cx="2075737" cy="12454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Expression</a:t>
          </a:r>
        </a:p>
      </dsp:txBody>
      <dsp:txXfrm>
        <a:off x="3976491" y="4190707"/>
        <a:ext cx="2002781" cy="117248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10/10/2017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10/10/2017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1460" y="203346"/>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237" y="4830146"/>
            <a:ext cx="1314441" cy="1314441"/>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62" y="4776624"/>
            <a:ext cx="1367963" cy="1367963"/>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448" y="3484266"/>
            <a:ext cx="1383527" cy="1383527"/>
          </a:xfrm>
          <a:prstGeom prst="rect">
            <a:avLst/>
          </a:prstGeom>
        </p:spPr>
      </p:pic>
      <p:graphicFrame>
        <p:nvGraphicFramePr>
          <p:cNvPr id="8" name="Diagram 7">
            <a:extLst>
              <a:ext uri="{FF2B5EF4-FFF2-40B4-BE49-F238E27FC236}">
                <a16:creationId xmlns:a16="http://schemas.microsoft.com/office/drawing/2014/main" id="{FE4A35C9-F44F-4B09-9406-8DC13C6CFC49}"/>
              </a:ext>
            </a:extLst>
          </p:cNvPr>
          <p:cNvGraphicFramePr/>
          <p:nvPr>
            <p:extLst>
              <p:ext uri="{D42A27DB-BD31-4B8C-83A1-F6EECF244321}">
                <p14:modId xmlns:p14="http://schemas.microsoft.com/office/powerpoint/2010/main" val="86540486"/>
              </p:ext>
            </p:extLst>
          </p:nvPr>
        </p:nvGraphicFramePr>
        <p:xfrm>
          <a:off x="1220967" y="1125182"/>
          <a:ext cx="9362219" cy="3566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1" name="Straight Arrow Connector 10">
            <a:extLst>
              <a:ext uri="{FF2B5EF4-FFF2-40B4-BE49-F238E27FC236}">
                <a16:creationId xmlns:a16="http://schemas.microsoft.com/office/drawing/2014/main" id="{39AEFAE3-AFC9-4C33-BC6C-9C9F81CB1383}"/>
              </a:ext>
            </a:extLst>
          </p:cNvPr>
          <p:cNvCxnSpPr>
            <a:cxnSpLocks/>
          </p:cNvCxnSpPr>
          <p:nvPr/>
        </p:nvCxnSpPr>
        <p:spPr>
          <a:xfrm flipH="1">
            <a:off x="3816220" y="3848431"/>
            <a:ext cx="1034076" cy="8428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74BE59-84B5-4CD6-8DF9-1155D5BB4D77}"/>
              </a:ext>
            </a:extLst>
          </p:cNvPr>
          <p:cNvCxnSpPr>
            <a:cxnSpLocks/>
          </p:cNvCxnSpPr>
          <p:nvPr/>
        </p:nvCxnSpPr>
        <p:spPr>
          <a:xfrm>
            <a:off x="4889826" y="5408360"/>
            <a:ext cx="29292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A70D21AB-9BD9-4667-9E7F-72A95D8747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8382" y="3507181"/>
            <a:ext cx="3085267" cy="3085267"/>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788626-1049-4A02-B815-465A1DC4A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72" y="471192"/>
            <a:ext cx="2917374" cy="2917374"/>
          </a:xfrm>
          <a:prstGeom prst="rect">
            <a:avLst/>
          </a:prstGeom>
        </p:spPr>
      </p:pic>
      <p:pic>
        <p:nvPicPr>
          <p:cNvPr id="7" name="Picture 6">
            <a:extLst>
              <a:ext uri="{FF2B5EF4-FFF2-40B4-BE49-F238E27FC236}">
                <a16:creationId xmlns:a16="http://schemas.microsoft.com/office/drawing/2014/main" id="{3127C2DE-33E3-4644-A16E-BE31A2555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72" y="3428995"/>
            <a:ext cx="2917374" cy="2917374"/>
          </a:xfrm>
          <a:prstGeom prst="rect">
            <a:avLst/>
          </a:prstGeom>
        </p:spPr>
      </p:pic>
      <p:pic>
        <p:nvPicPr>
          <p:cNvPr id="9" name="Picture 8">
            <a:extLst>
              <a:ext uri="{FF2B5EF4-FFF2-40B4-BE49-F238E27FC236}">
                <a16:creationId xmlns:a16="http://schemas.microsoft.com/office/drawing/2014/main" id="{2E1804FF-1B8B-4F5D-811D-1F32ED8DC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246" y="471192"/>
            <a:ext cx="2917374" cy="2917374"/>
          </a:xfrm>
          <a:prstGeom prst="rect">
            <a:avLst/>
          </a:prstGeom>
        </p:spPr>
      </p:pic>
      <p:pic>
        <p:nvPicPr>
          <p:cNvPr id="11" name="Picture 10">
            <a:extLst>
              <a:ext uri="{FF2B5EF4-FFF2-40B4-BE49-F238E27FC236}">
                <a16:creationId xmlns:a16="http://schemas.microsoft.com/office/drawing/2014/main" id="{95173844-8E16-4AD7-9F7F-7B448716AE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7519" y="3428995"/>
            <a:ext cx="2917374" cy="2917374"/>
          </a:xfrm>
          <a:prstGeom prst="rect">
            <a:avLst/>
          </a:prstGeom>
        </p:spPr>
      </p:pic>
      <p:pic>
        <p:nvPicPr>
          <p:cNvPr id="13" name="Picture 12">
            <a:extLst>
              <a:ext uri="{FF2B5EF4-FFF2-40B4-BE49-F238E27FC236}">
                <a16:creationId xmlns:a16="http://schemas.microsoft.com/office/drawing/2014/main" id="{9BA9335A-D2DE-41DB-AF19-8122F8FE0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0165" y="511621"/>
            <a:ext cx="2917374" cy="2917374"/>
          </a:xfrm>
          <a:prstGeom prst="rect">
            <a:avLst/>
          </a:prstGeom>
        </p:spPr>
      </p:pic>
      <p:pic>
        <p:nvPicPr>
          <p:cNvPr id="15" name="Picture 14">
            <a:extLst>
              <a:ext uri="{FF2B5EF4-FFF2-40B4-BE49-F238E27FC236}">
                <a16:creationId xmlns:a16="http://schemas.microsoft.com/office/drawing/2014/main" id="{1582A2A4-AB2F-416B-9C63-245E3FAC6B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0165" y="3388566"/>
            <a:ext cx="2917374" cy="2917374"/>
          </a:xfrm>
          <a:prstGeom prst="rect">
            <a:avLst/>
          </a:prstGeom>
        </p:spPr>
      </p:pic>
    </p:spTree>
    <p:extLst>
      <p:ext uri="{BB962C8B-B14F-4D97-AF65-F5344CB8AC3E}">
        <p14:creationId xmlns:p14="http://schemas.microsoft.com/office/powerpoint/2010/main" val="362075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 (not included in paper)</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single cell RNA </a:t>
            </a:r>
            <a:r>
              <a:rPr lang="en-US" dirty="0" err="1"/>
              <a:t>seq</a:t>
            </a:r>
            <a:r>
              <a:rPr lang="en-US" dirty="0"/>
              <a:t> data from figure 5 simulations</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graphicFrame>
        <p:nvGraphicFramePr>
          <p:cNvPr id="4" name="Diagram 3">
            <a:extLst>
              <a:ext uri="{FF2B5EF4-FFF2-40B4-BE49-F238E27FC236}">
                <a16:creationId xmlns:a16="http://schemas.microsoft.com/office/drawing/2014/main" id="{68A10E72-4C30-4A9F-A07C-7BD56F98373B}"/>
              </a:ext>
            </a:extLst>
          </p:cNvPr>
          <p:cNvGraphicFramePr/>
          <p:nvPr>
            <p:extLst>
              <p:ext uri="{D42A27DB-BD31-4B8C-83A1-F6EECF244321}">
                <p14:modId xmlns:p14="http://schemas.microsoft.com/office/powerpoint/2010/main" val="1746022844"/>
              </p:ext>
            </p:extLst>
          </p:nvPr>
        </p:nvGraphicFramePr>
        <p:xfrm>
          <a:off x="942391" y="1054358"/>
          <a:ext cx="9955764" cy="540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4c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4d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3"/>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51E599-0572-462F-BC68-AF9AFABDE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5" y="601823"/>
            <a:ext cx="3474720" cy="3474720"/>
          </a:xfrm>
          <a:prstGeom prst="rect">
            <a:avLst/>
          </a:prstGeom>
        </p:spPr>
      </p:pic>
      <p:pic>
        <p:nvPicPr>
          <p:cNvPr id="16" name="Picture 15">
            <a:extLst>
              <a:ext uri="{FF2B5EF4-FFF2-40B4-BE49-F238E27FC236}">
                <a16:creationId xmlns:a16="http://schemas.microsoft.com/office/drawing/2014/main" id="{7F31A232-ECF5-4CA8-A527-9B976BBEF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903" y="601823"/>
            <a:ext cx="3474720" cy="3474720"/>
          </a:xfrm>
          <a:prstGeom prst="rect">
            <a:avLst/>
          </a:prstGeom>
        </p:spPr>
      </p:pic>
      <p:pic>
        <p:nvPicPr>
          <p:cNvPr id="18" name="Picture 17">
            <a:extLst>
              <a:ext uri="{FF2B5EF4-FFF2-40B4-BE49-F238E27FC236}">
                <a16:creationId xmlns:a16="http://schemas.microsoft.com/office/drawing/2014/main" id="{3F222579-7E5C-473C-A28B-34D3ABAF2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098" y="543039"/>
            <a:ext cx="3474720" cy="3474720"/>
          </a:xfrm>
          <a:prstGeom prst="rect">
            <a:avLst/>
          </a:prstGeom>
        </p:spPr>
      </p:pic>
    </p:spTree>
    <p:extLst>
      <p:ext uri="{BB962C8B-B14F-4D97-AF65-F5344CB8AC3E}">
        <p14:creationId xmlns:p14="http://schemas.microsoft.com/office/powerpoint/2010/main" val="2206480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366</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20</cp:revision>
  <dcterms:created xsi:type="dcterms:W3CDTF">2017-09-25T07:49:34Z</dcterms:created>
  <dcterms:modified xsi:type="dcterms:W3CDTF">2017-10-10T20:07:35Z</dcterms:modified>
</cp:coreProperties>
</file>