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6" r:id="rId5"/>
  </p:sldMasterIdLst>
  <p:notesMasterIdLst>
    <p:notesMasterId r:id="rId11"/>
  </p:notesMasterIdLst>
  <p:sldIdLst>
    <p:sldId id="352" r:id="rId6"/>
    <p:sldId id="2147471030" r:id="rId7"/>
    <p:sldId id="2147481736" r:id="rId8"/>
    <p:sldId id="2147481738" r:id="rId9"/>
    <p:sldId id="2147481729" r:id="rId1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F39D76-9EBA-7DA0-31C6-647B1EC88737}" name="Amelie Marseille" initials="AM" userId="S::Amelie.Marseille@helsedir.no::653a233f-800b-44c1-b4b1-919da58c3a1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DAB3F"/>
    <a:srgbClr val="6DB29D"/>
    <a:srgbClr val="9BC058"/>
    <a:srgbClr val="A95093"/>
    <a:srgbClr val="66AE98"/>
    <a:srgbClr val="8BBBF5"/>
    <a:srgbClr val="0069E8"/>
    <a:srgbClr val="035169"/>
    <a:srgbClr val="F0F5FF"/>
    <a:srgbClr val="1EC0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A49B5-9C09-45EF-9C17-7E0E12E32B64}" v="4" dt="2025-05-26T13:40:47.124"/>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02" d="100"/>
          <a:sy n="102" d="100"/>
        </p:scale>
        <p:origin x="140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714A8-8AAF-477F-ADF3-1C35EB500454}"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GB"/>
        </a:p>
      </dgm:t>
    </dgm:pt>
    <dgm:pt modelId="{BB07BF71-EE05-4CB1-874E-2BB35B24B646}">
      <dgm:prSet phldr="0"/>
      <dgm:spPr/>
      <dgm:t>
        <a:bodyPr/>
        <a:lstStyle/>
        <a:p>
          <a:pPr algn="l" rtl="0"/>
          <a:r>
            <a:rPr lang="en-US">
              <a:latin typeface="Calibri"/>
              <a:cs typeface="Calibri"/>
            </a:rPr>
            <a:t>WP5: Requirements for SPE</a:t>
          </a:r>
        </a:p>
      </dgm:t>
    </dgm:pt>
    <dgm:pt modelId="{5FD23368-A818-473A-B8B5-A53E967CD1B9}" type="parTrans" cxnId="{8073F800-908E-4ACA-B849-693694B55376}">
      <dgm:prSet/>
      <dgm:spPr/>
      <dgm:t>
        <a:bodyPr/>
        <a:lstStyle/>
        <a:p>
          <a:pPr algn="l"/>
          <a:endParaRPr lang="LID4096"/>
        </a:p>
      </dgm:t>
    </dgm:pt>
    <dgm:pt modelId="{45800824-F5E5-4D05-9597-0F76AC125795}" type="sibTrans" cxnId="{8073F800-908E-4ACA-B849-693694B55376}">
      <dgm:prSet/>
      <dgm:spPr/>
      <dgm:t>
        <a:bodyPr/>
        <a:lstStyle/>
        <a:p>
          <a:pPr algn="l"/>
          <a:endParaRPr lang="LID4096"/>
        </a:p>
      </dgm:t>
    </dgm:pt>
    <dgm:pt modelId="{1A985C28-61B2-4210-9860-2BE266442A5C}">
      <dgm:prSet phldr="0" custT="1"/>
      <dgm:spPr>
        <a:solidFill>
          <a:schemeClr val="tx2">
            <a:lumMod val="40000"/>
            <a:lumOff val="60000"/>
          </a:schemeClr>
        </a:solidFill>
      </dgm:spPr>
      <dgm:t>
        <a:bodyPr anchor="ctr"/>
        <a:lstStyle/>
        <a:p>
          <a:pPr algn="l" rtl="0"/>
          <a:endParaRPr lang="en-US" sz="1400">
            <a:latin typeface="Calibri"/>
            <a:cs typeface="Calibri"/>
          </a:endParaRPr>
        </a:p>
      </dgm:t>
    </dgm:pt>
    <dgm:pt modelId="{57108702-B256-42B3-92DE-66826319BD9E}" type="parTrans" cxnId="{C07DEBE4-72EA-4922-BD5B-C3764A87CD0F}">
      <dgm:prSet/>
      <dgm:spPr/>
      <dgm:t>
        <a:bodyPr/>
        <a:lstStyle/>
        <a:p>
          <a:pPr algn="l"/>
          <a:endParaRPr lang="LID4096"/>
        </a:p>
      </dgm:t>
    </dgm:pt>
    <dgm:pt modelId="{AD6039AD-046D-4A13-839A-8B501F886A27}" type="sibTrans" cxnId="{C07DEBE4-72EA-4922-BD5B-C3764A87CD0F}">
      <dgm:prSet/>
      <dgm:spPr/>
      <dgm:t>
        <a:bodyPr/>
        <a:lstStyle/>
        <a:p>
          <a:pPr algn="l"/>
          <a:endParaRPr lang="LID4096"/>
        </a:p>
      </dgm:t>
    </dgm:pt>
    <dgm:pt modelId="{F9E49E0F-AA98-4DAE-B8C1-E7D27F24EC5E}">
      <dgm:prSet phldr="0"/>
      <dgm:spPr/>
      <dgm:t>
        <a:bodyPr/>
        <a:lstStyle/>
        <a:p>
          <a:pPr algn="l" rtl="0"/>
          <a:r>
            <a:rPr lang="en-US">
              <a:latin typeface="Calibri"/>
              <a:cs typeface="Calibri"/>
            </a:rPr>
            <a:t>WP6: Verification of SPE</a:t>
          </a:r>
        </a:p>
      </dgm:t>
    </dgm:pt>
    <dgm:pt modelId="{944F4CB0-162D-4541-B1E5-9526A6B83639}" type="parTrans" cxnId="{C9B5508B-E76D-4CD5-A6E4-C56069EB1689}">
      <dgm:prSet/>
      <dgm:spPr/>
      <dgm:t>
        <a:bodyPr/>
        <a:lstStyle/>
        <a:p>
          <a:pPr algn="l"/>
          <a:endParaRPr lang="LID4096"/>
        </a:p>
      </dgm:t>
    </dgm:pt>
    <dgm:pt modelId="{C12A0E2A-F90A-4006-B314-1FD8ED701DA0}" type="sibTrans" cxnId="{C9B5508B-E76D-4CD5-A6E4-C56069EB1689}">
      <dgm:prSet/>
      <dgm:spPr/>
      <dgm:t>
        <a:bodyPr/>
        <a:lstStyle/>
        <a:p>
          <a:pPr algn="l"/>
          <a:endParaRPr lang="LID4096"/>
        </a:p>
      </dgm:t>
    </dgm:pt>
    <dgm:pt modelId="{6B129F02-75DC-4AAD-A761-3EF7E25CA536}">
      <dgm:prSet phldr="0" custT="1"/>
      <dgm:spPr>
        <a:solidFill>
          <a:schemeClr val="tx2">
            <a:lumMod val="40000"/>
            <a:lumOff val="60000"/>
          </a:schemeClr>
        </a:solidFill>
      </dgm:spPr>
      <dgm:t>
        <a:bodyPr anchor="ctr"/>
        <a:lstStyle/>
        <a:p>
          <a:pPr algn="l"/>
          <a:endParaRPr lang="en-GB" sz="1400"/>
        </a:p>
      </dgm:t>
    </dgm:pt>
    <dgm:pt modelId="{40BA45FE-5FE1-4D0F-B2A0-E074DB9A4AAC}" type="parTrans" cxnId="{7644D819-05B5-4260-8F13-E51FE08EA711}">
      <dgm:prSet/>
      <dgm:spPr/>
      <dgm:t>
        <a:bodyPr/>
        <a:lstStyle/>
        <a:p>
          <a:pPr algn="l"/>
          <a:endParaRPr lang="LID4096"/>
        </a:p>
      </dgm:t>
    </dgm:pt>
    <dgm:pt modelId="{80C78627-F67E-4B9D-9F36-F6056B30646F}" type="sibTrans" cxnId="{7644D819-05B5-4260-8F13-E51FE08EA711}">
      <dgm:prSet/>
      <dgm:spPr/>
      <dgm:t>
        <a:bodyPr/>
        <a:lstStyle/>
        <a:p>
          <a:pPr algn="l"/>
          <a:endParaRPr lang="LID4096"/>
        </a:p>
      </dgm:t>
    </dgm:pt>
    <dgm:pt modelId="{099A0094-D3D2-4814-8D2D-B0B3A6F50D93}">
      <dgm:prSet phldr="0"/>
      <dgm:spPr/>
      <dgm:t>
        <a:bodyPr/>
        <a:lstStyle/>
        <a:p>
          <a:pPr algn="l" rtl="0"/>
          <a:r>
            <a:rPr lang="en-US">
              <a:latin typeface="Calibri"/>
              <a:cs typeface="Calibri"/>
            </a:rPr>
            <a:t>WP7: Secure data transport to SPE</a:t>
          </a:r>
        </a:p>
      </dgm:t>
    </dgm:pt>
    <dgm:pt modelId="{D99BAFEC-79DE-43B4-A4BF-D8320906B702}" type="parTrans" cxnId="{49ECCA82-A547-4B4A-AA32-4929678D2280}">
      <dgm:prSet/>
      <dgm:spPr/>
      <dgm:t>
        <a:bodyPr/>
        <a:lstStyle/>
        <a:p>
          <a:pPr algn="l"/>
          <a:endParaRPr lang="LID4096"/>
        </a:p>
      </dgm:t>
    </dgm:pt>
    <dgm:pt modelId="{CB99018C-5A09-4E9F-96D0-FAD186E2E62F}" type="sibTrans" cxnId="{49ECCA82-A547-4B4A-AA32-4929678D2280}">
      <dgm:prSet/>
      <dgm:spPr/>
      <dgm:t>
        <a:bodyPr/>
        <a:lstStyle/>
        <a:p>
          <a:pPr algn="l"/>
          <a:endParaRPr lang="LID4096"/>
        </a:p>
      </dgm:t>
    </dgm:pt>
    <dgm:pt modelId="{38629978-9B11-4A70-8325-D75F8F2381EB}">
      <dgm:prSet phldr="0" custT="1"/>
      <dgm:spPr>
        <a:solidFill>
          <a:schemeClr val="tx2">
            <a:lumMod val="40000"/>
            <a:lumOff val="60000"/>
          </a:schemeClr>
        </a:solidFill>
      </dgm:spPr>
      <dgm:t>
        <a:bodyPr anchor="ctr"/>
        <a:lstStyle/>
        <a:p>
          <a:pPr algn="l"/>
          <a:endParaRPr lang="en-US" sz="1400">
            <a:latin typeface="Calibri"/>
            <a:cs typeface="Calibri"/>
          </a:endParaRPr>
        </a:p>
      </dgm:t>
    </dgm:pt>
    <dgm:pt modelId="{A9FF72FB-4373-459B-97DB-1DCDB16617CA}" type="parTrans" cxnId="{ED5238A7-3467-497B-B1CB-92E580294739}">
      <dgm:prSet/>
      <dgm:spPr/>
      <dgm:t>
        <a:bodyPr/>
        <a:lstStyle/>
        <a:p>
          <a:pPr algn="l"/>
          <a:endParaRPr lang="LID4096"/>
        </a:p>
      </dgm:t>
    </dgm:pt>
    <dgm:pt modelId="{EEC0FD0C-92DE-4220-8C6F-AF6803C0822C}" type="sibTrans" cxnId="{ED5238A7-3467-497B-B1CB-92E580294739}">
      <dgm:prSet/>
      <dgm:spPr/>
      <dgm:t>
        <a:bodyPr/>
        <a:lstStyle/>
        <a:p>
          <a:pPr algn="l"/>
          <a:endParaRPr lang="LID4096"/>
        </a:p>
      </dgm:t>
    </dgm:pt>
    <dgm:pt modelId="{8496AF75-F9AA-48FF-83A1-9C41F0C44E27}">
      <dgm:prSet custT="1"/>
      <dgm:spPr>
        <a:solidFill>
          <a:schemeClr val="tx2">
            <a:lumMod val="40000"/>
            <a:lumOff val="60000"/>
          </a:schemeClr>
        </a:solidFill>
      </dgm:spPr>
      <dgm:t>
        <a:bodyPr anchor="ctr"/>
        <a:lstStyle/>
        <a:p>
          <a:pPr algn="l" rtl="0"/>
          <a:endParaRPr lang="en-GB" sz="1400">
            <a:latin typeface="Calibri"/>
            <a:cs typeface="Calibri"/>
          </a:endParaRPr>
        </a:p>
      </dgm:t>
    </dgm:pt>
    <dgm:pt modelId="{2DFE9174-2597-41F6-BE6B-4911FD906CAC}" type="parTrans" cxnId="{441ABCB0-6D60-4C0F-A863-B3A1B92B7AD8}">
      <dgm:prSet/>
      <dgm:spPr/>
      <dgm:t>
        <a:bodyPr/>
        <a:lstStyle/>
        <a:p>
          <a:pPr algn="l"/>
          <a:endParaRPr lang="en-GB"/>
        </a:p>
      </dgm:t>
    </dgm:pt>
    <dgm:pt modelId="{90730299-51C7-44E3-A5AC-C1F0041D55AF}" type="sibTrans" cxnId="{441ABCB0-6D60-4C0F-A863-B3A1B92B7AD8}">
      <dgm:prSet/>
      <dgm:spPr/>
      <dgm:t>
        <a:bodyPr/>
        <a:lstStyle/>
        <a:p>
          <a:pPr algn="l"/>
          <a:endParaRPr lang="en-GB"/>
        </a:p>
      </dgm:t>
    </dgm:pt>
    <dgm:pt modelId="{621A3A9B-C9CB-4E13-93BE-D085ED33D1E3}">
      <dgm:prSet phldr="0"/>
      <dgm:spPr/>
      <dgm:t>
        <a:bodyPr/>
        <a:lstStyle/>
        <a:p>
          <a:pPr algn="l" rtl="0"/>
          <a:r>
            <a:rPr lang="en-GB">
              <a:latin typeface="Calibri"/>
              <a:cs typeface="Calibri"/>
            </a:rPr>
            <a:t>WP 8: </a:t>
          </a:r>
          <a:r>
            <a:rPr lang="en-US">
              <a:latin typeface="Calibri"/>
              <a:cs typeface="Calibri"/>
            </a:rPr>
            <a:t>Architecture</a:t>
          </a:r>
          <a:endParaRPr lang="en-US">
            <a:latin typeface="Arial Black"/>
            <a:cs typeface="Calibri"/>
          </a:endParaRPr>
        </a:p>
      </dgm:t>
    </dgm:pt>
    <dgm:pt modelId="{86B2C3DB-70B6-4220-AC36-E8981C6FBDC0}" type="parTrans" cxnId="{55CF5271-8F72-4C91-B734-7629E597DB28}">
      <dgm:prSet/>
      <dgm:spPr/>
      <dgm:t>
        <a:bodyPr/>
        <a:lstStyle/>
        <a:p>
          <a:pPr algn="l"/>
          <a:endParaRPr lang="en-GB"/>
        </a:p>
      </dgm:t>
    </dgm:pt>
    <dgm:pt modelId="{DC63FDCC-50C6-4A09-8B4C-896B8A315956}" type="sibTrans" cxnId="{55CF5271-8F72-4C91-B734-7629E597DB28}">
      <dgm:prSet/>
      <dgm:spPr/>
      <dgm:t>
        <a:bodyPr/>
        <a:lstStyle/>
        <a:p>
          <a:pPr algn="l"/>
          <a:endParaRPr lang="en-GB"/>
        </a:p>
      </dgm:t>
    </dgm:pt>
    <dgm:pt modelId="{B310B66A-6DE7-462E-9C95-1EFA857A3D37}">
      <dgm:prSet phldr="0"/>
      <dgm:spPr/>
      <dgm:t>
        <a:bodyPr/>
        <a:lstStyle/>
        <a:p>
          <a:pPr algn="l" rtl="0"/>
          <a:r>
            <a:rPr lang="en-GB">
              <a:latin typeface="Calibri"/>
              <a:cs typeface="Calibri"/>
            </a:rPr>
            <a:t>WP 9: </a:t>
          </a:r>
          <a:r>
            <a:rPr lang="en-US">
              <a:latin typeface="Calibri"/>
              <a:cs typeface="Calibri"/>
            </a:rPr>
            <a:t>Reporting available metadata</a:t>
          </a:r>
          <a:endParaRPr lang="en-US">
            <a:latin typeface="Arial Black"/>
            <a:cs typeface="Calibri"/>
          </a:endParaRPr>
        </a:p>
      </dgm:t>
    </dgm:pt>
    <dgm:pt modelId="{5012FC07-8129-40FF-9A79-9AF2BF6F9F93}" type="parTrans" cxnId="{E5F653E0-FD80-4870-9893-1F9F85C00FF1}">
      <dgm:prSet/>
      <dgm:spPr/>
      <dgm:t>
        <a:bodyPr/>
        <a:lstStyle/>
        <a:p>
          <a:endParaRPr lang="nb-NO"/>
        </a:p>
      </dgm:t>
    </dgm:pt>
    <dgm:pt modelId="{EDDDEFA9-50EE-4C70-B0DC-6ED9908295F5}" type="sibTrans" cxnId="{E5F653E0-FD80-4870-9893-1F9F85C00FF1}">
      <dgm:prSet/>
      <dgm:spPr/>
      <dgm:t>
        <a:bodyPr/>
        <a:lstStyle/>
        <a:p>
          <a:endParaRPr lang="nb-NO"/>
        </a:p>
      </dgm:t>
    </dgm:pt>
    <dgm:pt modelId="{8C44A343-E3D6-460A-A127-CA43700710F4}">
      <dgm:prSet custT="1"/>
      <dgm:spPr>
        <a:solidFill>
          <a:srgbClr val="B9B8B8"/>
        </a:solidFill>
      </dgm:spPr>
      <dgm:t>
        <a:bodyPr anchor="ctr"/>
        <a:lstStyle/>
        <a:p>
          <a:endParaRPr lang="nb-NO" sz="1400"/>
        </a:p>
      </dgm:t>
    </dgm:pt>
    <dgm:pt modelId="{803E3D9A-3CB4-4093-9123-D0A7399E04B0}" type="parTrans" cxnId="{ACA26E83-F6A0-4001-8964-8EC6071F2F35}">
      <dgm:prSet/>
      <dgm:spPr/>
      <dgm:t>
        <a:bodyPr/>
        <a:lstStyle/>
        <a:p>
          <a:endParaRPr lang="nb-NO"/>
        </a:p>
      </dgm:t>
    </dgm:pt>
    <dgm:pt modelId="{1229B005-A206-41CC-B134-C34F5B04469A}" type="sibTrans" cxnId="{ACA26E83-F6A0-4001-8964-8EC6071F2F35}">
      <dgm:prSet/>
      <dgm:spPr/>
      <dgm:t>
        <a:bodyPr/>
        <a:lstStyle/>
        <a:p>
          <a:endParaRPr lang="nb-NO"/>
        </a:p>
      </dgm:t>
    </dgm:pt>
    <dgm:pt modelId="{178D3D36-E9BB-4444-A311-4490AEDEC6D6}" type="pres">
      <dgm:prSet presAssocID="{197714A8-8AAF-477F-ADF3-1C35EB500454}" presName="Name0" presStyleCnt="0">
        <dgm:presLayoutVars>
          <dgm:dir/>
          <dgm:animLvl val="lvl"/>
          <dgm:resizeHandles/>
        </dgm:presLayoutVars>
      </dgm:prSet>
      <dgm:spPr/>
    </dgm:pt>
    <dgm:pt modelId="{444BE97C-7698-4C12-8C01-C9D748A5926D}" type="pres">
      <dgm:prSet presAssocID="{BB07BF71-EE05-4CB1-874E-2BB35B24B646}" presName="linNode" presStyleCnt="0"/>
      <dgm:spPr/>
    </dgm:pt>
    <dgm:pt modelId="{2EBD97FE-CE41-4F55-BC2C-C5D97A613B85}" type="pres">
      <dgm:prSet presAssocID="{BB07BF71-EE05-4CB1-874E-2BB35B24B646}" presName="parentShp" presStyleLbl="node1" presStyleIdx="0" presStyleCnt="5">
        <dgm:presLayoutVars>
          <dgm:bulletEnabled val="1"/>
        </dgm:presLayoutVars>
      </dgm:prSet>
      <dgm:spPr/>
    </dgm:pt>
    <dgm:pt modelId="{3EBE9D17-1DBF-47E2-BEAA-6F8C6C41842F}" type="pres">
      <dgm:prSet presAssocID="{BB07BF71-EE05-4CB1-874E-2BB35B24B646}" presName="childShp" presStyleLbl="bgAccFollowNode1" presStyleIdx="0" presStyleCnt="5" custScaleX="41300">
        <dgm:presLayoutVars>
          <dgm:bulletEnabled val="1"/>
        </dgm:presLayoutVars>
      </dgm:prSet>
      <dgm:spPr/>
    </dgm:pt>
    <dgm:pt modelId="{4BB0FC10-9D3A-4854-888C-DF056E26B81E}" type="pres">
      <dgm:prSet presAssocID="{45800824-F5E5-4D05-9597-0F76AC125795}" presName="spacing" presStyleCnt="0"/>
      <dgm:spPr/>
    </dgm:pt>
    <dgm:pt modelId="{62810D6B-1E53-45F6-90BC-2AC764143D16}" type="pres">
      <dgm:prSet presAssocID="{F9E49E0F-AA98-4DAE-B8C1-E7D27F24EC5E}" presName="linNode" presStyleCnt="0"/>
      <dgm:spPr/>
    </dgm:pt>
    <dgm:pt modelId="{0DEC1A0F-120D-40F9-AF51-19C711CD994D}" type="pres">
      <dgm:prSet presAssocID="{F9E49E0F-AA98-4DAE-B8C1-E7D27F24EC5E}" presName="parentShp" presStyleLbl="node1" presStyleIdx="1" presStyleCnt="5">
        <dgm:presLayoutVars>
          <dgm:bulletEnabled val="1"/>
        </dgm:presLayoutVars>
      </dgm:prSet>
      <dgm:spPr/>
    </dgm:pt>
    <dgm:pt modelId="{026C6A08-58EE-4C88-BE26-9092841D87F7}" type="pres">
      <dgm:prSet presAssocID="{F9E49E0F-AA98-4DAE-B8C1-E7D27F24EC5E}" presName="childShp" presStyleLbl="bgAccFollowNode1" presStyleIdx="1" presStyleCnt="5" custScaleX="39508">
        <dgm:presLayoutVars>
          <dgm:bulletEnabled val="1"/>
        </dgm:presLayoutVars>
      </dgm:prSet>
      <dgm:spPr/>
    </dgm:pt>
    <dgm:pt modelId="{C618FAF7-E652-4B5E-B5ED-226473DF9309}" type="pres">
      <dgm:prSet presAssocID="{C12A0E2A-F90A-4006-B314-1FD8ED701DA0}" presName="spacing" presStyleCnt="0"/>
      <dgm:spPr/>
    </dgm:pt>
    <dgm:pt modelId="{8448B5D1-D3CE-499C-944F-240024AE6AD9}" type="pres">
      <dgm:prSet presAssocID="{099A0094-D3D2-4814-8D2D-B0B3A6F50D93}" presName="linNode" presStyleCnt="0"/>
      <dgm:spPr/>
    </dgm:pt>
    <dgm:pt modelId="{F2734897-B434-47B6-B124-85795942A200}" type="pres">
      <dgm:prSet presAssocID="{099A0094-D3D2-4814-8D2D-B0B3A6F50D93}" presName="parentShp" presStyleLbl="node1" presStyleIdx="2" presStyleCnt="5" custLinFactNeighborX="-841" custLinFactNeighborY="-396">
        <dgm:presLayoutVars>
          <dgm:bulletEnabled val="1"/>
        </dgm:presLayoutVars>
      </dgm:prSet>
      <dgm:spPr/>
    </dgm:pt>
    <dgm:pt modelId="{EBFCC12F-E537-490D-BDD6-40487C89A162}" type="pres">
      <dgm:prSet presAssocID="{099A0094-D3D2-4814-8D2D-B0B3A6F50D93}" presName="childShp" presStyleLbl="bgAccFollowNode1" presStyleIdx="2" presStyleCnt="5" custScaleX="37717">
        <dgm:presLayoutVars>
          <dgm:bulletEnabled val="1"/>
        </dgm:presLayoutVars>
      </dgm:prSet>
      <dgm:spPr/>
    </dgm:pt>
    <dgm:pt modelId="{FDB6DE37-4D5D-4487-B33A-4075B019C2F2}" type="pres">
      <dgm:prSet presAssocID="{CB99018C-5A09-4E9F-96D0-FAD186E2E62F}" presName="spacing" presStyleCnt="0"/>
      <dgm:spPr/>
    </dgm:pt>
    <dgm:pt modelId="{AFB1E63C-853A-4C00-87F4-5506690BA037}" type="pres">
      <dgm:prSet presAssocID="{621A3A9B-C9CB-4E13-93BE-D085ED33D1E3}" presName="linNode" presStyleCnt="0"/>
      <dgm:spPr/>
    </dgm:pt>
    <dgm:pt modelId="{3CFA28DA-182F-499D-BF18-6461BD9308E6}" type="pres">
      <dgm:prSet presAssocID="{621A3A9B-C9CB-4E13-93BE-D085ED33D1E3}" presName="parentShp" presStyleLbl="node1" presStyleIdx="3" presStyleCnt="5" custLinFactNeighborX="-489" custLinFactNeighborY="-469">
        <dgm:presLayoutVars>
          <dgm:bulletEnabled val="1"/>
        </dgm:presLayoutVars>
      </dgm:prSet>
      <dgm:spPr/>
    </dgm:pt>
    <dgm:pt modelId="{75163557-FFE9-420E-815F-454ACE415D24}" type="pres">
      <dgm:prSet presAssocID="{621A3A9B-C9CB-4E13-93BE-D085ED33D1E3}" presName="childShp" presStyleLbl="bgAccFollowNode1" presStyleIdx="3" presStyleCnt="5" custScaleX="39508">
        <dgm:presLayoutVars>
          <dgm:bulletEnabled val="1"/>
        </dgm:presLayoutVars>
      </dgm:prSet>
      <dgm:spPr/>
    </dgm:pt>
    <dgm:pt modelId="{1C309A74-852A-428C-81F6-7FEA783B9A57}" type="pres">
      <dgm:prSet presAssocID="{DC63FDCC-50C6-4A09-8B4C-896B8A315956}" presName="spacing" presStyleCnt="0"/>
      <dgm:spPr/>
    </dgm:pt>
    <dgm:pt modelId="{A433C67F-C33A-479E-9EFF-510E474E8F2E}" type="pres">
      <dgm:prSet presAssocID="{B310B66A-6DE7-462E-9C95-1EFA857A3D37}" presName="linNode" presStyleCnt="0"/>
      <dgm:spPr/>
    </dgm:pt>
    <dgm:pt modelId="{3AE48A35-04C4-4CED-BD0F-44D1CC8BF688}" type="pres">
      <dgm:prSet presAssocID="{B310B66A-6DE7-462E-9C95-1EFA857A3D37}" presName="parentShp" presStyleLbl="node1" presStyleIdx="4" presStyleCnt="5" custLinFactNeighborX="305" custLinFactNeighborY="-3854">
        <dgm:presLayoutVars>
          <dgm:bulletEnabled val="1"/>
        </dgm:presLayoutVars>
      </dgm:prSet>
      <dgm:spPr/>
    </dgm:pt>
    <dgm:pt modelId="{EDCA8DEC-7A25-4DBD-B209-008F9B1DE6A4}" type="pres">
      <dgm:prSet presAssocID="{B310B66A-6DE7-462E-9C95-1EFA857A3D37}" presName="childShp" presStyleLbl="bgAccFollowNode1" presStyleIdx="4" presStyleCnt="5" custScaleX="40009">
        <dgm:presLayoutVars>
          <dgm:bulletEnabled val="1"/>
        </dgm:presLayoutVars>
      </dgm:prSet>
      <dgm:spPr/>
    </dgm:pt>
  </dgm:ptLst>
  <dgm:cxnLst>
    <dgm:cxn modelId="{C4C08800-6A18-4C7F-ABA5-ED12A42F123F}" type="presOf" srcId="{B310B66A-6DE7-462E-9C95-1EFA857A3D37}" destId="{3AE48A35-04C4-4CED-BD0F-44D1CC8BF688}" srcOrd="0" destOrd="0" presId="urn:microsoft.com/office/officeart/2005/8/layout/vList6"/>
    <dgm:cxn modelId="{8073F800-908E-4ACA-B849-693694B55376}" srcId="{197714A8-8AAF-477F-ADF3-1C35EB500454}" destId="{BB07BF71-EE05-4CB1-874E-2BB35B24B646}" srcOrd="0" destOrd="0" parTransId="{5FD23368-A818-473A-B8B5-A53E967CD1B9}" sibTransId="{45800824-F5E5-4D05-9597-0F76AC125795}"/>
    <dgm:cxn modelId="{35EEC507-935C-4A0F-9CE1-51C0B1B2B6F2}" type="presOf" srcId="{197714A8-8AAF-477F-ADF3-1C35EB500454}" destId="{178D3D36-E9BB-4444-A311-4490AEDEC6D6}" srcOrd="0" destOrd="0" presId="urn:microsoft.com/office/officeart/2005/8/layout/vList6"/>
    <dgm:cxn modelId="{6D7D7E13-A657-433D-BC3E-607A6E39970D}" type="presOf" srcId="{8C44A343-E3D6-460A-A127-CA43700710F4}" destId="{EDCA8DEC-7A25-4DBD-B209-008F9B1DE6A4}" srcOrd="0" destOrd="0" presId="urn:microsoft.com/office/officeart/2005/8/layout/vList6"/>
    <dgm:cxn modelId="{7644D819-05B5-4260-8F13-E51FE08EA711}" srcId="{F9E49E0F-AA98-4DAE-B8C1-E7D27F24EC5E}" destId="{6B129F02-75DC-4AAD-A761-3EF7E25CA536}" srcOrd="0" destOrd="0" parTransId="{40BA45FE-5FE1-4D0F-B2A0-E074DB9A4AAC}" sibTransId="{80C78627-F67E-4B9D-9F36-F6056B30646F}"/>
    <dgm:cxn modelId="{4C710F20-7727-42FF-A7D2-54E26AB4D8F0}" type="presOf" srcId="{F9E49E0F-AA98-4DAE-B8C1-E7D27F24EC5E}" destId="{0DEC1A0F-120D-40F9-AF51-19C711CD994D}" srcOrd="0" destOrd="0" presId="urn:microsoft.com/office/officeart/2005/8/layout/vList6"/>
    <dgm:cxn modelId="{9046015F-0B2B-42DC-A5EA-338753EC1C17}" type="presOf" srcId="{1A985C28-61B2-4210-9860-2BE266442A5C}" destId="{3EBE9D17-1DBF-47E2-BEAA-6F8C6C41842F}" srcOrd="0" destOrd="0" presId="urn:microsoft.com/office/officeart/2005/8/layout/vList6"/>
    <dgm:cxn modelId="{55CF5271-8F72-4C91-B734-7629E597DB28}" srcId="{197714A8-8AAF-477F-ADF3-1C35EB500454}" destId="{621A3A9B-C9CB-4E13-93BE-D085ED33D1E3}" srcOrd="3" destOrd="0" parTransId="{86B2C3DB-70B6-4220-AC36-E8981C6FBDC0}" sibTransId="{DC63FDCC-50C6-4A09-8B4C-896B8A315956}"/>
    <dgm:cxn modelId="{0A574F82-65AA-4306-A6DA-7C205EFDF76C}" type="presOf" srcId="{099A0094-D3D2-4814-8D2D-B0B3A6F50D93}" destId="{F2734897-B434-47B6-B124-85795942A200}" srcOrd="0" destOrd="0" presId="urn:microsoft.com/office/officeart/2005/8/layout/vList6"/>
    <dgm:cxn modelId="{49ECCA82-A547-4B4A-AA32-4929678D2280}" srcId="{197714A8-8AAF-477F-ADF3-1C35EB500454}" destId="{099A0094-D3D2-4814-8D2D-B0B3A6F50D93}" srcOrd="2" destOrd="0" parTransId="{D99BAFEC-79DE-43B4-A4BF-D8320906B702}" sibTransId="{CB99018C-5A09-4E9F-96D0-FAD186E2E62F}"/>
    <dgm:cxn modelId="{ACA26E83-F6A0-4001-8964-8EC6071F2F35}" srcId="{B310B66A-6DE7-462E-9C95-1EFA857A3D37}" destId="{8C44A343-E3D6-460A-A127-CA43700710F4}" srcOrd="0" destOrd="0" parTransId="{803E3D9A-3CB4-4093-9123-D0A7399E04B0}" sibTransId="{1229B005-A206-41CC-B134-C34F5B04469A}"/>
    <dgm:cxn modelId="{C9B5508B-E76D-4CD5-A6E4-C56069EB1689}" srcId="{197714A8-8AAF-477F-ADF3-1C35EB500454}" destId="{F9E49E0F-AA98-4DAE-B8C1-E7D27F24EC5E}" srcOrd="1" destOrd="0" parTransId="{944F4CB0-162D-4541-B1E5-9526A6B83639}" sibTransId="{C12A0E2A-F90A-4006-B314-1FD8ED701DA0}"/>
    <dgm:cxn modelId="{5E0C498E-3F2C-46DD-8C81-AE73D17C020F}" type="presOf" srcId="{38629978-9B11-4A70-8325-D75F8F2381EB}" destId="{EBFCC12F-E537-490D-BDD6-40487C89A162}" srcOrd="0" destOrd="0" presId="urn:microsoft.com/office/officeart/2005/8/layout/vList6"/>
    <dgm:cxn modelId="{ED5238A7-3467-497B-B1CB-92E580294739}" srcId="{099A0094-D3D2-4814-8D2D-B0B3A6F50D93}" destId="{38629978-9B11-4A70-8325-D75F8F2381EB}" srcOrd="0" destOrd="0" parTransId="{A9FF72FB-4373-459B-97DB-1DCDB16617CA}" sibTransId="{EEC0FD0C-92DE-4220-8C6F-AF6803C0822C}"/>
    <dgm:cxn modelId="{441ABCB0-6D60-4C0F-A863-B3A1B92B7AD8}" srcId="{621A3A9B-C9CB-4E13-93BE-D085ED33D1E3}" destId="{8496AF75-F9AA-48FF-83A1-9C41F0C44E27}" srcOrd="0" destOrd="0" parTransId="{2DFE9174-2597-41F6-BE6B-4911FD906CAC}" sibTransId="{90730299-51C7-44E3-A5AC-C1F0041D55AF}"/>
    <dgm:cxn modelId="{E5F653E0-FD80-4870-9893-1F9F85C00FF1}" srcId="{197714A8-8AAF-477F-ADF3-1C35EB500454}" destId="{B310B66A-6DE7-462E-9C95-1EFA857A3D37}" srcOrd="4" destOrd="0" parTransId="{5012FC07-8129-40FF-9A79-9AF2BF6F9F93}" sibTransId="{EDDDEFA9-50EE-4C70-B0DC-6ED9908295F5}"/>
    <dgm:cxn modelId="{B9DDA7E4-9DA8-4B72-BFA6-B3109C849C00}" type="presOf" srcId="{621A3A9B-C9CB-4E13-93BE-D085ED33D1E3}" destId="{3CFA28DA-182F-499D-BF18-6461BD9308E6}" srcOrd="0" destOrd="0" presId="urn:microsoft.com/office/officeart/2005/8/layout/vList6"/>
    <dgm:cxn modelId="{C07DEBE4-72EA-4922-BD5B-C3764A87CD0F}" srcId="{BB07BF71-EE05-4CB1-874E-2BB35B24B646}" destId="{1A985C28-61B2-4210-9860-2BE266442A5C}" srcOrd="0" destOrd="0" parTransId="{57108702-B256-42B3-92DE-66826319BD9E}" sibTransId="{AD6039AD-046D-4A13-839A-8B501F886A27}"/>
    <dgm:cxn modelId="{C7596AE6-BC96-48C9-900F-ECF24466BE6C}" type="presOf" srcId="{8496AF75-F9AA-48FF-83A1-9C41F0C44E27}" destId="{75163557-FFE9-420E-815F-454ACE415D24}" srcOrd="0" destOrd="0" presId="urn:microsoft.com/office/officeart/2005/8/layout/vList6"/>
    <dgm:cxn modelId="{1E592EF0-634A-4EB4-9712-2E0C0C8C9677}" type="presOf" srcId="{BB07BF71-EE05-4CB1-874E-2BB35B24B646}" destId="{2EBD97FE-CE41-4F55-BC2C-C5D97A613B85}" srcOrd="0" destOrd="0" presId="urn:microsoft.com/office/officeart/2005/8/layout/vList6"/>
    <dgm:cxn modelId="{6D55BDFF-5F5E-4E60-A18D-BDDB0F6277E7}" type="presOf" srcId="{6B129F02-75DC-4AAD-A761-3EF7E25CA536}" destId="{026C6A08-58EE-4C88-BE26-9092841D87F7}" srcOrd="0" destOrd="0" presId="urn:microsoft.com/office/officeart/2005/8/layout/vList6"/>
    <dgm:cxn modelId="{28D21463-1569-4533-B60A-4D5EE5BEBE3D}" type="presParOf" srcId="{178D3D36-E9BB-4444-A311-4490AEDEC6D6}" destId="{444BE97C-7698-4C12-8C01-C9D748A5926D}" srcOrd="0" destOrd="0" presId="urn:microsoft.com/office/officeart/2005/8/layout/vList6"/>
    <dgm:cxn modelId="{B7DAF5E1-3844-493E-A8EB-62836E2A0FED}" type="presParOf" srcId="{444BE97C-7698-4C12-8C01-C9D748A5926D}" destId="{2EBD97FE-CE41-4F55-BC2C-C5D97A613B85}" srcOrd="0" destOrd="0" presId="urn:microsoft.com/office/officeart/2005/8/layout/vList6"/>
    <dgm:cxn modelId="{F2BA8BE9-2B85-4D02-9C41-182218FEA7A1}" type="presParOf" srcId="{444BE97C-7698-4C12-8C01-C9D748A5926D}" destId="{3EBE9D17-1DBF-47E2-BEAA-6F8C6C41842F}" srcOrd="1" destOrd="0" presId="urn:microsoft.com/office/officeart/2005/8/layout/vList6"/>
    <dgm:cxn modelId="{7C6F64E6-2CAD-4393-93AD-E96B75465E77}" type="presParOf" srcId="{178D3D36-E9BB-4444-A311-4490AEDEC6D6}" destId="{4BB0FC10-9D3A-4854-888C-DF056E26B81E}" srcOrd="1" destOrd="0" presId="urn:microsoft.com/office/officeart/2005/8/layout/vList6"/>
    <dgm:cxn modelId="{6FA0A725-FD70-4765-9C15-2E6150FA5858}" type="presParOf" srcId="{178D3D36-E9BB-4444-A311-4490AEDEC6D6}" destId="{62810D6B-1E53-45F6-90BC-2AC764143D16}" srcOrd="2" destOrd="0" presId="urn:microsoft.com/office/officeart/2005/8/layout/vList6"/>
    <dgm:cxn modelId="{02B85A6D-25D9-44F9-B4AE-A0D46B0C164A}" type="presParOf" srcId="{62810D6B-1E53-45F6-90BC-2AC764143D16}" destId="{0DEC1A0F-120D-40F9-AF51-19C711CD994D}" srcOrd="0" destOrd="0" presId="urn:microsoft.com/office/officeart/2005/8/layout/vList6"/>
    <dgm:cxn modelId="{F475F4D6-3A5D-445A-99E0-C041780589C3}" type="presParOf" srcId="{62810D6B-1E53-45F6-90BC-2AC764143D16}" destId="{026C6A08-58EE-4C88-BE26-9092841D87F7}" srcOrd="1" destOrd="0" presId="urn:microsoft.com/office/officeart/2005/8/layout/vList6"/>
    <dgm:cxn modelId="{03C2E090-000F-4FB6-BEF1-EC388430AF1C}" type="presParOf" srcId="{178D3D36-E9BB-4444-A311-4490AEDEC6D6}" destId="{C618FAF7-E652-4B5E-B5ED-226473DF9309}" srcOrd="3" destOrd="0" presId="urn:microsoft.com/office/officeart/2005/8/layout/vList6"/>
    <dgm:cxn modelId="{E4D8F59B-EB1A-4634-9893-5E804FCF7722}" type="presParOf" srcId="{178D3D36-E9BB-4444-A311-4490AEDEC6D6}" destId="{8448B5D1-D3CE-499C-944F-240024AE6AD9}" srcOrd="4" destOrd="0" presId="urn:microsoft.com/office/officeart/2005/8/layout/vList6"/>
    <dgm:cxn modelId="{F1C71E67-D7BE-4D2A-B375-89898A4137ED}" type="presParOf" srcId="{8448B5D1-D3CE-499C-944F-240024AE6AD9}" destId="{F2734897-B434-47B6-B124-85795942A200}" srcOrd="0" destOrd="0" presId="urn:microsoft.com/office/officeart/2005/8/layout/vList6"/>
    <dgm:cxn modelId="{96276B1E-1E04-48D3-8028-E5C0D0562A15}" type="presParOf" srcId="{8448B5D1-D3CE-499C-944F-240024AE6AD9}" destId="{EBFCC12F-E537-490D-BDD6-40487C89A162}" srcOrd="1" destOrd="0" presId="urn:microsoft.com/office/officeart/2005/8/layout/vList6"/>
    <dgm:cxn modelId="{5F9F235F-9000-42D4-A1BE-28E3455C0DAE}" type="presParOf" srcId="{178D3D36-E9BB-4444-A311-4490AEDEC6D6}" destId="{FDB6DE37-4D5D-4487-B33A-4075B019C2F2}" srcOrd="5" destOrd="0" presId="urn:microsoft.com/office/officeart/2005/8/layout/vList6"/>
    <dgm:cxn modelId="{BFD094E3-4B23-4129-8E91-B4499BD9187B}" type="presParOf" srcId="{178D3D36-E9BB-4444-A311-4490AEDEC6D6}" destId="{AFB1E63C-853A-4C00-87F4-5506690BA037}" srcOrd="6" destOrd="0" presId="urn:microsoft.com/office/officeart/2005/8/layout/vList6"/>
    <dgm:cxn modelId="{AB12DEBA-E839-436B-9F46-195DC32ACF60}" type="presParOf" srcId="{AFB1E63C-853A-4C00-87F4-5506690BA037}" destId="{3CFA28DA-182F-499D-BF18-6461BD9308E6}" srcOrd="0" destOrd="0" presId="urn:microsoft.com/office/officeart/2005/8/layout/vList6"/>
    <dgm:cxn modelId="{EDEF226F-2378-4CD0-9AAB-AD10C67859CF}" type="presParOf" srcId="{AFB1E63C-853A-4C00-87F4-5506690BA037}" destId="{75163557-FFE9-420E-815F-454ACE415D24}" srcOrd="1" destOrd="0" presId="urn:microsoft.com/office/officeart/2005/8/layout/vList6"/>
    <dgm:cxn modelId="{94C88B5B-1146-4443-8D78-921DE2B06FB8}" type="presParOf" srcId="{178D3D36-E9BB-4444-A311-4490AEDEC6D6}" destId="{1C309A74-852A-428C-81F6-7FEA783B9A57}" srcOrd="7" destOrd="0" presId="urn:microsoft.com/office/officeart/2005/8/layout/vList6"/>
    <dgm:cxn modelId="{9D75BDEA-9A07-4377-BBED-3075B7D5C803}" type="presParOf" srcId="{178D3D36-E9BB-4444-A311-4490AEDEC6D6}" destId="{A433C67F-C33A-479E-9EFF-510E474E8F2E}" srcOrd="8" destOrd="0" presId="urn:microsoft.com/office/officeart/2005/8/layout/vList6"/>
    <dgm:cxn modelId="{A03D67C9-960E-4DFA-94E7-0951E34120CC}" type="presParOf" srcId="{A433C67F-C33A-479E-9EFF-510E474E8F2E}" destId="{3AE48A35-04C4-4CED-BD0F-44D1CC8BF688}" srcOrd="0" destOrd="0" presId="urn:microsoft.com/office/officeart/2005/8/layout/vList6"/>
    <dgm:cxn modelId="{987A85F6-1C8A-470B-B48C-6643DA0FF64A}" type="presParOf" srcId="{A433C67F-C33A-479E-9EFF-510E474E8F2E}" destId="{EDCA8DEC-7A25-4DBD-B209-008F9B1DE6A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BFE624-3016-499D-9CD2-A88740511DB4}"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GB"/>
        </a:p>
      </dgm:t>
    </dgm:pt>
    <dgm:pt modelId="{4558A553-F93F-4D0B-9E64-B4001B7C5DBB}">
      <dgm:prSet phldr="0"/>
      <dgm:spPr>
        <a:solidFill>
          <a:schemeClr val="accent5">
            <a:lumMod val="40000"/>
            <a:lumOff val="60000"/>
          </a:schemeClr>
        </a:solidFill>
      </dgm:spPr>
      <dgm:t>
        <a:bodyPr/>
        <a:lstStyle/>
        <a:p>
          <a:pPr rtl="0"/>
          <a:r>
            <a:rPr lang="en-GB">
              <a:solidFill>
                <a:schemeClr val="tx1"/>
              </a:solidFill>
              <a:latin typeface="Verdana"/>
              <a:ea typeface="Verdana"/>
              <a:cs typeface="Calibri"/>
            </a:rPr>
            <a:t>WP1: Management and Coordination</a:t>
          </a:r>
          <a:endParaRPr lang="en-US">
            <a:solidFill>
              <a:schemeClr val="tx1"/>
            </a:solidFill>
            <a:latin typeface="Verdana"/>
            <a:ea typeface="Verdana"/>
            <a:cs typeface="Calibri"/>
          </a:endParaRPr>
        </a:p>
      </dgm:t>
    </dgm:pt>
    <dgm:pt modelId="{B1218A79-1F43-4043-AA5E-B6798C034623}" type="sibTrans" cxnId="{4776CD37-B083-4EB7-8B07-7D7DA8236EA9}">
      <dgm:prSet/>
      <dgm:spPr/>
      <dgm:t>
        <a:bodyPr/>
        <a:lstStyle/>
        <a:p>
          <a:endParaRPr lang="en-GB"/>
        </a:p>
      </dgm:t>
    </dgm:pt>
    <dgm:pt modelId="{961EA24C-9962-439E-9E1F-7590D4B32D64}" type="parTrans" cxnId="{4776CD37-B083-4EB7-8B07-7D7DA8236EA9}">
      <dgm:prSet/>
      <dgm:spPr/>
      <dgm:t>
        <a:bodyPr/>
        <a:lstStyle/>
        <a:p>
          <a:endParaRPr lang="en-GB"/>
        </a:p>
      </dgm:t>
    </dgm:pt>
    <dgm:pt modelId="{7BC01A56-0731-4A09-A2CC-3F4B9AC82127}">
      <dgm:prSet phldr="0"/>
      <dgm:spPr>
        <a:solidFill>
          <a:schemeClr val="accent5">
            <a:lumMod val="40000"/>
            <a:lumOff val="60000"/>
          </a:schemeClr>
        </a:solidFill>
      </dgm:spPr>
      <dgm:t>
        <a:bodyPr/>
        <a:lstStyle/>
        <a:p>
          <a:pPr rtl="0"/>
          <a:r>
            <a:rPr lang="nb-NO">
              <a:solidFill>
                <a:schemeClr val="tx1"/>
              </a:solidFill>
              <a:latin typeface="Verdana"/>
              <a:ea typeface="Verdana"/>
              <a:cs typeface="Calibri"/>
            </a:rPr>
            <a:t>WP2: </a:t>
          </a:r>
          <a:r>
            <a:rPr lang="en-FI">
              <a:solidFill>
                <a:schemeClr val="tx1"/>
              </a:solidFill>
              <a:latin typeface="Verdana"/>
              <a:ea typeface="Verdana"/>
              <a:cs typeface="Calibri"/>
            </a:rPr>
            <a:t>Communication</a:t>
          </a:r>
          <a:r>
            <a:rPr lang="nb-NO">
              <a:solidFill>
                <a:schemeClr val="tx1"/>
              </a:solidFill>
              <a:latin typeface="Verdana"/>
              <a:ea typeface="Verdana"/>
              <a:cs typeface="Calibri"/>
            </a:rPr>
            <a:t> and support</a:t>
          </a:r>
          <a:endParaRPr lang="en-US">
            <a:solidFill>
              <a:schemeClr val="tx1"/>
            </a:solidFill>
            <a:latin typeface="Verdana"/>
            <a:ea typeface="Verdana"/>
            <a:cs typeface="Calibri"/>
          </a:endParaRPr>
        </a:p>
      </dgm:t>
    </dgm:pt>
    <dgm:pt modelId="{964D3D54-8412-48D7-AF22-484210F3D5D0}" type="parTrans" cxnId="{059E08CB-7638-43AF-9C6A-B17AF793F003}">
      <dgm:prSet/>
      <dgm:spPr/>
      <dgm:t>
        <a:bodyPr/>
        <a:lstStyle/>
        <a:p>
          <a:endParaRPr lang="en-GB"/>
        </a:p>
      </dgm:t>
    </dgm:pt>
    <dgm:pt modelId="{83373424-4038-421B-8C5A-B5CEC71D7ABD}" type="sibTrans" cxnId="{059E08CB-7638-43AF-9C6A-B17AF793F003}">
      <dgm:prSet/>
      <dgm:spPr/>
      <dgm:t>
        <a:bodyPr/>
        <a:lstStyle/>
        <a:p>
          <a:endParaRPr lang="en-GB"/>
        </a:p>
      </dgm:t>
    </dgm:pt>
    <dgm:pt modelId="{3669EF73-49CF-4D62-8FE0-5C17C1254345}">
      <dgm:prSet phldr="0"/>
      <dgm:spPr>
        <a:solidFill>
          <a:schemeClr val="accent5">
            <a:lumMod val="40000"/>
            <a:lumOff val="60000"/>
          </a:schemeClr>
        </a:solidFill>
      </dgm:spPr>
      <dgm:t>
        <a:bodyPr/>
        <a:lstStyle/>
        <a:p>
          <a:pPr rtl="0"/>
          <a:r>
            <a:rPr lang="nb-NO">
              <a:solidFill>
                <a:schemeClr val="tx1"/>
              </a:solidFill>
              <a:latin typeface="Verdana"/>
              <a:ea typeface="Verdana"/>
              <a:cs typeface="Calibri"/>
            </a:rPr>
            <a:t>WP3: </a:t>
          </a:r>
          <a:r>
            <a:rPr lang="en-FI">
              <a:solidFill>
                <a:schemeClr val="tx1"/>
              </a:solidFill>
              <a:latin typeface="Verdana"/>
              <a:ea typeface="Verdana"/>
              <a:cs typeface="Calibri"/>
            </a:rPr>
            <a:t>Evaluation</a:t>
          </a:r>
          <a:endParaRPr lang="en-US">
            <a:solidFill>
              <a:schemeClr val="tx1"/>
            </a:solidFill>
            <a:latin typeface="Verdana"/>
            <a:ea typeface="Verdana"/>
            <a:cs typeface="Calibri"/>
          </a:endParaRPr>
        </a:p>
      </dgm:t>
    </dgm:pt>
    <dgm:pt modelId="{52A6D0E6-30B0-49F8-BED7-DCFE41CADC42}" type="parTrans" cxnId="{08157DF2-E955-4103-B83A-463D501D07DE}">
      <dgm:prSet/>
      <dgm:spPr/>
      <dgm:t>
        <a:bodyPr/>
        <a:lstStyle/>
        <a:p>
          <a:endParaRPr lang="en-GB"/>
        </a:p>
      </dgm:t>
    </dgm:pt>
    <dgm:pt modelId="{72371BF3-DE75-4B99-A1D4-E72D92DE5941}" type="sibTrans" cxnId="{08157DF2-E955-4103-B83A-463D501D07DE}">
      <dgm:prSet/>
      <dgm:spPr/>
      <dgm:t>
        <a:bodyPr/>
        <a:lstStyle/>
        <a:p>
          <a:endParaRPr lang="en-GB"/>
        </a:p>
      </dgm:t>
    </dgm:pt>
    <dgm:pt modelId="{5717D74B-E676-4537-A3FE-FCA1FAD90720}">
      <dgm:prSet phldr="0"/>
      <dgm:spPr>
        <a:solidFill>
          <a:schemeClr val="accent5">
            <a:lumMod val="40000"/>
            <a:lumOff val="60000"/>
          </a:schemeClr>
        </a:solidFill>
      </dgm:spPr>
      <dgm:t>
        <a:bodyPr/>
        <a:lstStyle/>
        <a:p>
          <a:pPr rtl="0"/>
          <a:r>
            <a:rPr lang="nb-NO">
              <a:solidFill>
                <a:schemeClr val="tx1"/>
              </a:solidFill>
              <a:latin typeface="Verdana"/>
              <a:ea typeface="Verdana"/>
              <a:cs typeface="Calibri"/>
            </a:rPr>
            <a:t>WP4: Sustainability</a:t>
          </a:r>
          <a:endParaRPr lang="en-US">
            <a:solidFill>
              <a:schemeClr val="tx1"/>
            </a:solidFill>
            <a:latin typeface="Verdana"/>
            <a:ea typeface="Verdana"/>
            <a:cs typeface="Calibri"/>
          </a:endParaRPr>
        </a:p>
      </dgm:t>
    </dgm:pt>
    <dgm:pt modelId="{C76B2C42-1B65-496E-AA6F-8D5214691515}" type="parTrans" cxnId="{C45374B3-6236-48D0-89BA-00A6FEA6BF92}">
      <dgm:prSet/>
      <dgm:spPr/>
      <dgm:t>
        <a:bodyPr/>
        <a:lstStyle/>
        <a:p>
          <a:endParaRPr lang="nb-NO"/>
        </a:p>
      </dgm:t>
    </dgm:pt>
    <dgm:pt modelId="{87980A3F-0841-4DF9-8147-2D421B19C6C5}" type="sibTrans" cxnId="{C45374B3-6236-48D0-89BA-00A6FEA6BF92}">
      <dgm:prSet/>
      <dgm:spPr/>
      <dgm:t>
        <a:bodyPr/>
        <a:lstStyle/>
        <a:p>
          <a:endParaRPr lang="nb-NO"/>
        </a:p>
      </dgm:t>
    </dgm:pt>
    <dgm:pt modelId="{AA89C61A-43DC-44F3-AC2B-FB4F4E700396}" type="pres">
      <dgm:prSet presAssocID="{7BBFE624-3016-499D-9CD2-A88740511DB4}" presName="linear" presStyleCnt="0">
        <dgm:presLayoutVars>
          <dgm:animLvl val="lvl"/>
          <dgm:resizeHandles val="exact"/>
        </dgm:presLayoutVars>
      </dgm:prSet>
      <dgm:spPr/>
    </dgm:pt>
    <dgm:pt modelId="{8F3CDE0C-44E4-4B47-B444-CE04B87E00E3}" type="pres">
      <dgm:prSet presAssocID="{4558A553-F93F-4D0B-9E64-B4001B7C5DBB}" presName="parentText" presStyleLbl="node1" presStyleIdx="0" presStyleCnt="4">
        <dgm:presLayoutVars>
          <dgm:chMax val="0"/>
          <dgm:bulletEnabled val="1"/>
        </dgm:presLayoutVars>
      </dgm:prSet>
      <dgm:spPr/>
    </dgm:pt>
    <dgm:pt modelId="{45B44B90-CEB1-4438-9F32-4E2B76D130EC}" type="pres">
      <dgm:prSet presAssocID="{B1218A79-1F43-4043-AA5E-B6798C034623}" presName="spacer" presStyleCnt="0"/>
      <dgm:spPr/>
    </dgm:pt>
    <dgm:pt modelId="{3AC95AE2-788C-423D-970F-85116F00D7A5}" type="pres">
      <dgm:prSet presAssocID="{7BC01A56-0731-4A09-A2CC-3F4B9AC82127}" presName="parentText" presStyleLbl="node1" presStyleIdx="1" presStyleCnt="4">
        <dgm:presLayoutVars>
          <dgm:chMax val="0"/>
          <dgm:bulletEnabled val="1"/>
        </dgm:presLayoutVars>
      </dgm:prSet>
      <dgm:spPr/>
    </dgm:pt>
    <dgm:pt modelId="{BCB2B842-5A88-4662-8F14-6324145504FB}" type="pres">
      <dgm:prSet presAssocID="{83373424-4038-421B-8C5A-B5CEC71D7ABD}" presName="spacer" presStyleCnt="0"/>
      <dgm:spPr/>
    </dgm:pt>
    <dgm:pt modelId="{A228AB91-AA08-450F-8863-9B2F8659C4B2}" type="pres">
      <dgm:prSet presAssocID="{3669EF73-49CF-4D62-8FE0-5C17C1254345}" presName="parentText" presStyleLbl="node1" presStyleIdx="2" presStyleCnt="4">
        <dgm:presLayoutVars>
          <dgm:chMax val="0"/>
          <dgm:bulletEnabled val="1"/>
        </dgm:presLayoutVars>
      </dgm:prSet>
      <dgm:spPr/>
    </dgm:pt>
    <dgm:pt modelId="{AC2A1C5F-643D-4DF2-9AB1-F29724FBE0B2}" type="pres">
      <dgm:prSet presAssocID="{72371BF3-DE75-4B99-A1D4-E72D92DE5941}" presName="spacer" presStyleCnt="0"/>
      <dgm:spPr/>
    </dgm:pt>
    <dgm:pt modelId="{4ED96844-702C-42CD-B3FF-BDA4177739AF}" type="pres">
      <dgm:prSet presAssocID="{5717D74B-E676-4537-A3FE-FCA1FAD90720}" presName="parentText" presStyleLbl="node1" presStyleIdx="3" presStyleCnt="4">
        <dgm:presLayoutVars>
          <dgm:chMax val="0"/>
          <dgm:bulletEnabled val="1"/>
        </dgm:presLayoutVars>
      </dgm:prSet>
      <dgm:spPr/>
    </dgm:pt>
  </dgm:ptLst>
  <dgm:cxnLst>
    <dgm:cxn modelId="{4776CD37-B083-4EB7-8B07-7D7DA8236EA9}" srcId="{7BBFE624-3016-499D-9CD2-A88740511DB4}" destId="{4558A553-F93F-4D0B-9E64-B4001B7C5DBB}" srcOrd="0" destOrd="0" parTransId="{961EA24C-9962-439E-9E1F-7590D4B32D64}" sibTransId="{B1218A79-1F43-4043-AA5E-B6798C034623}"/>
    <dgm:cxn modelId="{8BFDF13C-17EE-4DAD-B80A-E5807C302D9A}" type="presOf" srcId="{7BC01A56-0731-4A09-A2CC-3F4B9AC82127}" destId="{3AC95AE2-788C-423D-970F-85116F00D7A5}" srcOrd="0" destOrd="0" presId="urn:microsoft.com/office/officeart/2005/8/layout/vList2"/>
    <dgm:cxn modelId="{32F0B73E-2A32-4B8C-A124-46081E0FD5BF}" type="presOf" srcId="{7BBFE624-3016-499D-9CD2-A88740511DB4}" destId="{AA89C61A-43DC-44F3-AC2B-FB4F4E700396}" srcOrd="0" destOrd="0" presId="urn:microsoft.com/office/officeart/2005/8/layout/vList2"/>
    <dgm:cxn modelId="{1795F4A1-B6CA-4F98-BF6C-86681E80E615}" type="presOf" srcId="{5717D74B-E676-4537-A3FE-FCA1FAD90720}" destId="{4ED96844-702C-42CD-B3FF-BDA4177739AF}" srcOrd="0" destOrd="0" presId="urn:microsoft.com/office/officeart/2005/8/layout/vList2"/>
    <dgm:cxn modelId="{E2C5DDA9-A57D-40BF-89F1-40ECC76D0278}" type="presOf" srcId="{4558A553-F93F-4D0B-9E64-B4001B7C5DBB}" destId="{8F3CDE0C-44E4-4B47-B444-CE04B87E00E3}" srcOrd="0" destOrd="0" presId="urn:microsoft.com/office/officeart/2005/8/layout/vList2"/>
    <dgm:cxn modelId="{C45374B3-6236-48D0-89BA-00A6FEA6BF92}" srcId="{7BBFE624-3016-499D-9CD2-A88740511DB4}" destId="{5717D74B-E676-4537-A3FE-FCA1FAD90720}" srcOrd="3" destOrd="0" parTransId="{C76B2C42-1B65-496E-AA6F-8D5214691515}" sibTransId="{87980A3F-0841-4DF9-8147-2D421B19C6C5}"/>
    <dgm:cxn modelId="{230201B4-F340-4D20-9D99-5F9FCFB099D3}" type="presOf" srcId="{3669EF73-49CF-4D62-8FE0-5C17C1254345}" destId="{A228AB91-AA08-450F-8863-9B2F8659C4B2}" srcOrd="0" destOrd="0" presId="urn:microsoft.com/office/officeart/2005/8/layout/vList2"/>
    <dgm:cxn modelId="{059E08CB-7638-43AF-9C6A-B17AF793F003}" srcId="{7BBFE624-3016-499D-9CD2-A88740511DB4}" destId="{7BC01A56-0731-4A09-A2CC-3F4B9AC82127}" srcOrd="1" destOrd="0" parTransId="{964D3D54-8412-48D7-AF22-484210F3D5D0}" sibTransId="{83373424-4038-421B-8C5A-B5CEC71D7ABD}"/>
    <dgm:cxn modelId="{08157DF2-E955-4103-B83A-463D501D07DE}" srcId="{7BBFE624-3016-499D-9CD2-A88740511DB4}" destId="{3669EF73-49CF-4D62-8FE0-5C17C1254345}" srcOrd="2" destOrd="0" parTransId="{52A6D0E6-30B0-49F8-BED7-DCFE41CADC42}" sibTransId="{72371BF3-DE75-4B99-A1D4-E72D92DE5941}"/>
    <dgm:cxn modelId="{D584DB30-FC91-4B9E-B497-3D4B1619939C}" type="presParOf" srcId="{AA89C61A-43DC-44F3-AC2B-FB4F4E700396}" destId="{8F3CDE0C-44E4-4B47-B444-CE04B87E00E3}" srcOrd="0" destOrd="0" presId="urn:microsoft.com/office/officeart/2005/8/layout/vList2"/>
    <dgm:cxn modelId="{DEB7E1A8-F8B9-430A-80DA-CE4AA7179F4B}" type="presParOf" srcId="{AA89C61A-43DC-44F3-AC2B-FB4F4E700396}" destId="{45B44B90-CEB1-4438-9F32-4E2B76D130EC}" srcOrd="1" destOrd="0" presId="urn:microsoft.com/office/officeart/2005/8/layout/vList2"/>
    <dgm:cxn modelId="{ABC6DBF2-F068-4302-961A-224A7294098F}" type="presParOf" srcId="{AA89C61A-43DC-44F3-AC2B-FB4F4E700396}" destId="{3AC95AE2-788C-423D-970F-85116F00D7A5}" srcOrd="2" destOrd="0" presId="urn:microsoft.com/office/officeart/2005/8/layout/vList2"/>
    <dgm:cxn modelId="{348194E7-90B7-4F45-A1BE-55B914DF3055}" type="presParOf" srcId="{AA89C61A-43DC-44F3-AC2B-FB4F4E700396}" destId="{BCB2B842-5A88-4662-8F14-6324145504FB}" srcOrd="3" destOrd="0" presId="urn:microsoft.com/office/officeart/2005/8/layout/vList2"/>
    <dgm:cxn modelId="{8FFB3137-7E08-4481-9D60-AC09E432DC6C}" type="presParOf" srcId="{AA89C61A-43DC-44F3-AC2B-FB4F4E700396}" destId="{A228AB91-AA08-450F-8863-9B2F8659C4B2}" srcOrd="4" destOrd="0" presId="urn:microsoft.com/office/officeart/2005/8/layout/vList2"/>
    <dgm:cxn modelId="{ED6694D5-2D55-4EB5-9D4D-FEA598D67868}" type="presParOf" srcId="{AA89C61A-43DC-44F3-AC2B-FB4F4E700396}" destId="{AC2A1C5F-643D-4DF2-9AB1-F29724FBE0B2}" srcOrd="5" destOrd="0" presId="urn:microsoft.com/office/officeart/2005/8/layout/vList2"/>
    <dgm:cxn modelId="{46C90986-075C-4015-9C51-C51C9EA89EC9}" type="presParOf" srcId="{AA89C61A-43DC-44F3-AC2B-FB4F4E700396}" destId="{4ED96844-702C-42CD-B3FF-BDA4177739AF}"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E9D17-1DBF-47E2-BEAA-6F8C6C41842F}">
      <dsp:nvSpPr>
        <dsp:cNvPr id="0" name=""/>
        <dsp:cNvSpPr/>
      </dsp:nvSpPr>
      <dsp:spPr>
        <a:xfrm>
          <a:off x="2911609" y="1301"/>
          <a:ext cx="1252381" cy="704872"/>
        </a:xfrm>
        <a:prstGeom prst="rightArrow">
          <a:avLst>
            <a:gd name="adj1" fmla="val 75000"/>
            <a:gd name="adj2" fmla="val 50000"/>
          </a:avLst>
        </a:prstGeom>
        <a:solidFill>
          <a:schemeClr val="tx2">
            <a:lumMod val="40000"/>
            <a:lumOff val="6000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rtl="0">
            <a:lnSpc>
              <a:spcPct val="90000"/>
            </a:lnSpc>
            <a:spcBef>
              <a:spcPct val="0"/>
            </a:spcBef>
            <a:spcAft>
              <a:spcPct val="15000"/>
            </a:spcAft>
            <a:buChar char="•"/>
          </a:pPr>
          <a:endParaRPr lang="en-US" sz="1400" kern="1200">
            <a:latin typeface="Calibri"/>
            <a:cs typeface="Calibri"/>
          </a:endParaRPr>
        </a:p>
      </dsp:txBody>
      <dsp:txXfrm>
        <a:off x="2911609" y="89410"/>
        <a:ext cx="988054" cy="528654"/>
      </dsp:txXfrm>
    </dsp:sp>
    <dsp:sp modelId="{2EBD97FE-CE41-4F55-BC2C-C5D97A613B85}">
      <dsp:nvSpPr>
        <dsp:cNvPr id="0" name=""/>
        <dsp:cNvSpPr/>
      </dsp:nvSpPr>
      <dsp:spPr>
        <a:xfrm>
          <a:off x="890009" y="1301"/>
          <a:ext cx="2021600" cy="70487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l" defTabSz="755650" rtl="0">
            <a:lnSpc>
              <a:spcPct val="90000"/>
            </a:lnSpc>
            <a:spcBef>
              <a:spcPct val="0"/>
            </a:spcBef>
            <a:spcAft>
              <a:spcPct val="35000"/>
            </a:spcAft>
            <a:buNone/>
          </a:pPr>
          <a:r>
            <a:rPr lang="en-US" sz="1700" kern="1200">
              <a:latin typeface="Calibri"/>
              <a:cs typeface="Calibri"/>
            </a:rPr>
            <a:t>WP5: Requirements for SPE</a:t>
          </a:r>
        </a:p>
      </dsp:txBody>
      <dsp:txXfrm>
        <a:off x="924418" y="35710"/>
        <a:ext cx="1952782" cy="636054"/>
      </dsp:txXfrm>
    </dsp:sp>
    <dsp:sp modelId="{026C6A08-58EE-4C88-BE26-9092841D87F7}">
      <dsp:nvSpPr>
        <dsp:cNvPr id="0" name=""/>
        <dsp:cNvSpPr/>
      </dsp:nvSpPr>
      <dsp:spPr>
        <a:xfrm>
          <a:off x="2938779" y="776661"/>
          <a:ext cx="1198040" cy="704872"/>
        </a:xfrm>
        <a:prstGeom prst="rightArrow">
          <a:avLst>
            <a:gd name="adj1" fmla="val 75000"/>
            <a:gd name="adj2" fmla="val 50000"/>
          </a:avLst>
        </a:prstGeom>
        <a:solidFill>
          <a:schemeClr val="tx2">
            <a:lumMod val="40000"/>
            <a:lumOff val="60000"/>
          </a:schemeClr>
        </a:solidFill>
        <a:ln w="12700" cap="flat" cmpd="sng" algn="ctr">
          <a:solidFill>
            <a:schemeClr val="accent2">
              <a:tint val="40000"/>
              <a:alpha val="90000"/>
              <a:hueOff val="-6539"/>
              <a:satOff val="4091"/>
              <a:lumOff val="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GB" sz="1400" kern="1200"/>
        </a:p>
      </dsp:txBody>
      <dsp:txXfrm>
        <a:off x="2938779" y="864770"/>
        <a:ext cx="933713" cy="528654"/>
      </dsp:txXfrm>
    </dsp:sp>
    <dsp:sp modelId="{0DEC1A0F-120D-40F9-AF51-19C711CD994D}">
      <dsp:nvSpPr>
        <dsp:cNvPr id="0" name=""/>
        <dsp:cNvSpPr/>
      </dsp:nvSpPr>
      <dsp:spPr>
        <a:xfrm>
          <a:off x="917179" y="776661"/>
          <a:ext cx="2021600" cy="704872"/>
        </a:xfrm>
        <a:prstGeom prst="roundRect">
          <a:avLst/>
        </a:prstGeom>
        <a:solidFill>
          <a:schemeClr val="accent2">
            <a:hueOff val="-8009"/>
            <a:satOff val="194"/>
            <a:lumOff val="28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l" defTabSz="755650" rtl="0">
            <a:lnSpc>
              <a:spcPct val="90000"/>
            </a:lnSpc>
            <a:spcBef>
              <a:spcPct val="0"/>
            </a:spcBef>
            <a:spcAft>
              <a:spcPct val="35000"/>
            </a:spcAft>
            <a:buNone/>
          </a:pPr>
          <a:r>
            <a:rPr lang="en-US" sz="1700" kern="1200">
              <a:latin typeface="Calibri"/>
              <a:cs typeface="Calibri"/>
            </a:rPr>
            <a:t>WP6: Verification of SPE</a:t>
          </a:r>
        </a:p>
      </dsp:txBody>
      <dsp:txXfrm>
        <a:off x="951588" y="811070"/>
        <a:ext cx="1952782" cy="636054"/>
      </dsp:txXfrm>
    </dsp:sp>
    <dsp:sp modelId="{EBFCC12F-E537-490D-BDD6-40487C89A162}">
      <dsp:nvSpPr>
        <dsp:cNvPr id="0" name=""/>
        <dsp:cNvSpPr/>
      </dsp:nvSpPr>
      <dsp:spPr>
        <a:xfrm>
          <a:off x="2965934" y="1552020"/>
          <a:ext cx="1143730" cy="704872"/>
        </a:xfrm>
        <a:prstGeom prst="rightArrow">
          <a:avLst>
            <a:gd name="adj1" fmla="val 75000"/>
            <a:gd name="adj2" fmla="val 50000"/>
          </a:avLst>
        </a:prstGeom>
        <a:solidFill>
          <a:schemeClr val="tx2">
            <a:lumMod val="40000"/>
            <a:lumOff val="60000"/>
          </a:schemeClr>
        </a:solidFill>
        <a:ln w="12700" cap="flat" cmpd="sng" algn="ctr">
          <a:solidFill>
            <a:schemeClr val="accent2">
              <a:tint val="40000"/>
              <a:alpha val="90000"/>
              <a:hueOff val="-13077"/>
              <a:satOff val="8183"/>
              <a:lumOff val="12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en-US" sz="1400" kern="1200">
            <a:latin typeface="Calibri"/>
            <a:cs typeface="Calibri"/>
          </a:endParaRPr>
        </a:p>
      </dsp:txBody>
      <dsp:txXfrm>
        <a:off x="2965934" y="1640129"/>
        <a:ext cx="879403" cy="528654"/>
      </dsp:txXfrm>
    </dsp:sp>
    <dsp:sp modelId="{F2734897-B434-47B6-B124-85795942A200}">
      <dsp:nvSpPr>
        <dsp:cNvPr id="0" name=""/>
        <dsp:cNvSpPr/>
      </dsp:nvSpPr>
      <dsp:spPr>
        <a:xfrm>
          <a:off x="918832" y="1549229"/>
          <a:ext cx="2021600" cy="704872"/>
        </a:xfrm>
        <a:prstGeom prst="roundRect">
          <a:avLst/>
        </a:prstGeom>
        <a:solidFill>
          <a:schemeClr val="accent2">
            <a:hueOff val="-16019"/>
            <a:satOff val="389"/>
            <a:lumOff val="57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l" defTabSz="755650" rtl="0">
            <a:lnSpc>
              <a:spcPct val="90000"/>
            </a:lnSpc>
            <a:spcBef>
              <a:spcPct val="0"/>
            </a:spcBef>
            <a:spcAft>
              <a:spcPct val="35000"/>
            </a:spcAft>
            <a:buNone/>
          </a:pPr>
          <a:r>
            <a:rPr lang="en-US" sz="1700" kern="1200">
              <a:latin typeface="Calibri"/>
              <a:cs typeface="Calibri"/>
            </a:rPr>
            <a:t>WP7: Secure data transport to SPE</a:t>
          </a:r>
        </a:p>
      </dsp:txBody>
      <dsp:txXfrm>
        <a:off x="953241" y="1583638"/>
        <a:ext cx="1952782" cy="636054"/>
      </dsp:txXfrm>
    </dsp:sp>
    <dsp:sp modelId="{75163557-FFE9-420E-815F-454ACE415D24}">
      <dsp:nvSpPr>
        <dsp:cNvPr id="0" name=""/>
        <dsp:cNvSpPr/>
      </dsp:nvSpPr>
      <dsp:spPr>
        <a:xfrm>
          <a:off x="2938779" y="2327379"/>
          <a:ext cx="1198040" cy="704872"/>
        </a:xfrm>
        <a:prstGeom prst="rightArrow">
          <a:avLst>
            <a:gd name="adj1" fmla="val 75000"/>
            <a:gd name="adj2" fmla="val 50000"/>
          </a:avLst>
        </a:prstGeom>
        <a:solidFill>
          <a:schemeClr val="tx2">
            <a:lumMod val="40000"/>
            <a:lumOff val="60000"/>
          </a:schemeClr>
        </a:solidFill>
        <a:ln w="12700" cap="flat" cmpd="sng" algn="ctr">
          <a:solidFill>
            <a:schemeClr val="accent2">
              <a:tint val="40000"/>
              <a:alpha val="90000"/>
              <a:hueOff val="-19616"/>
              <a:satOff val="12274"/>
              <a:lumOff val="18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rtl="0">
            <a:lnSpc>
              <a:spcPct val="90000"/>
            </a:lnSpc>
            <a:spcBef>
              <a:spcPct val="0"/>
            </a:spcBef>
            <a:spcAft>
              <a:spcPct val="15000"/>
            </a:spcAft>
            <a:buChar char="•"/>
          </a:pPr>
          <a:endParaRPr lang="en-GB" sz="1400" kern="1200">
            <a:latin typeface="Calibri"/>
            <a:cs typeface="Calibri"/>
          </a:endParaRPr>
        </a:p>
      </dsp:txBody>
      <dsp:txXfrm>
        <a:off x="2938779" y="2415488"/>
        <a:ext cx="933713" cy="528654"/>
      </dsp:txXfrm>
    </dsp:sp>
    <dsp:sp modelId="{3CFA28DA-182F-499D-BF18-6461BD9308E6}">
      <dsp:nvSpPr>
        <dsp:cNvPr id="0" name=""/>
        <dsp:cNvSpPr/>
      </dsp:nvSpPr>
      <dsp:spPr>
        <a:xfrm>
          <a:off x="902351" y="2324073"/>
          <a:ext cx="2021600" cy="704872"/>
        </a:xfrm>
        <a:prstGeom prst="roundRect">
          <a:avLst/>
        </a:prstGeom>
        <a:solidFill>
          <a:schemeClr val="accent2">
            <a:hueOff val="-24028"/>
            <a:satOff val="583"/>
            <a:lumOff val="86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l" defTabSz="755650" rtl="0">
            <a:lnSpc>
              <a:spcPct val="90000"/>
            </a:lnSpc>
            <a:spcBef>
              <a:spcPct val="0"/>
            </a:spcBef>
            <a:spcAft>
              <a:spcPct val="35000"/>
            </a:spcAft>
            <a:buNone/>
          </a:pPr>
          <a:r>
            <a:rPr lang="en-GB" sz="1700" kern="1200">
              <a:latin typeface="Calibri"/>
              <a:cs typeface="Calibri"/>
            </a:rPr>
            <a:t>WP 8: </a:t>
          </a:r>
          <a:r>
            <a:rPr lang="en-US" sz="1700" kern="1200">
              <a:latin typeface="Calibri"/>
              <a:cs typeface="Calibri"/>
            </a:rPr>
            <a:t>Architecture</a:t>
          </a:r>
          <a:endParaRPr lang="en-US" sz="1700" kern="1200">
            <a:latin typeface="Arial Black"/>
            <a:cs typeface="Calibri"/>
          </a:endParaRPr>
        </a:p>
      </dsp:txBody>
      <dsp:txXfrm>
        <a:off x="936760" y="2358482"/>
        <a:ext cx="1952782" cy="636054"/>
      </dsp:txXfrm>
    </dsp:sp>
    <dsp:sp modelId="{EDCA8DEC-7A25-4DBD-B209-008F9B1DE6A4}">
      <dsp:nvSpPr>
        <dsp:cNvPr id="0" name=""/>
        <dsp:cNvSpPr/>
      </dsp:nvSpPr>
      <dsp:spPr>
        <a:xfrm>
          <a:off x="2931183" y="3102739"/>
          <a:ext cx="1213232" cy="704872"/>
        </a:xfrm>
        <a:prstGeom prst="rightArrow">
          <a:avLst>
            <a:gd name="adj1" fmla="val 75000"/>
            <a:gd name="adj2" fmla="val 50000"/>
          </a:avLst>
        </a:prstGeom>
        <a:solidFill>
          <a:srgbClr val="B9B8B8"/>
        </a:solidFill>
        <a:ln w="12700" cap="flat" cmpd="sng" algn="ctr">
          <a:solidFill>
            <a:schemeClr val="accent2">
              <a:tint val="40000"/>
              <a:alpha val="90000"/>
              <a:hueOff val="-26155"/>
              <a:satOff val="16365"/>
              <a:lumOff val="24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endParaRPr lang="nb-NO" sz="1400" kern="1200"/>
        </a:p>
      </dsp:txBody>
      <dsp:txXfrm>
        <a:off x="2931183" y="3190848"/>
        <a:ext cx="948905" cy="528654"/>
      </dsp:txXfrm>
    </dsp:sp>
    <dsp:sp modelId="{3AE48A35-04C4-4CED-BD0F-44D1CC8BF688}">
      <dsp:nvSpPr>
        <dsp:cNvPr id="0" name=""/>
        <dsp:cNvSpPr/>
      </dsp:nvSpPr>
      <dsp:spPr>
        <a:xfrm>
          <a:off x="918832" y="3075573"/>
          <a:ext cx="2021600" cy="704872"/>
        </a:xfrm>
        <a:prstGeom prst="roundRect">
          <a:avLst/>
        </a:prstGeom>
        <a:solidFill>
          <a:schemeClr val="accent2">
            <a:hueOff val="-32037"/>
            <a:satOff val="777"/>
            <a:lumOff val="115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l" defTabSz="755650" rtl="0">
            <a:lnSpc>
              <a:spcPct val="90000"/>
            </a:lnSpc>
            <a:spcBef>
              <a:spcPct val="0"/>
            </a:spcBef>
            <a:spcAft>
              <a:spcPct val="35000"/>
            </a:spcAft>
            <a:buNone/>
          </a:pPr>
          <a:r>
            <a:rPr lang="en-GB" sz="1700" kern="1200">
              <a:latin typeface="Calibri"/>
              <a:cs typeface="Calibri"/>
            </a:rPr>
            <a:t>WP 9: </a:t>
          </a:r>
          <a:r>
            <a:rPr lang="en-US" sz="1700" kern="1200">
              <a:latin typeface="Calibri"/>
              <a:cs typeface="Calibri"/>
            </a:rPr>
            <a:t>Reporting available metadata</a:t>
          </a:r>
          <a:endParaRPr lang="en-US" sz="1700" kern="1200">
            <a:latin typeface="Arial Black"/>
            <a:cs typeface="Calibri"/>
          </a:endParaRPr>
        </a:p>
      </dsp:txBody>
      <dsp:txXfrm>
        <a:off x="953241" y="3109982"/>
        <a:ext cx="1952782" cy="636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CDE0C-44E4-4B47-B444-CE04B87E00E3}">
      <dsp:nvSpPr>
        <dsp:cNvPr id="0" name=""/>
        <dsp:cNvSpPr/>
      </dsp:nvSpPr>
      <dsp:spPr>
        <a:xfrm>
          <a:off x="0" y="58005"/>
          <a:ext cx="1541644" cy="6598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GB" sz="1200" kern="1200">
              <a:solidFill>
                <a:schemeClr val="tx1"/>
              </a:solidFill>
              <a:latin typeface="Verdana"/>
              <a:ea typeface="Verdana"/>
              <a:cs typeface="Calibri"/>
            </a:rPr>
            <a:t>WP1: Management and Coordination</a:t>
          </a:r>
          <a:endParaRPr lang="en-US" sz="1200" kern="1200">
            <a:solidFill>
              <a:schemeClr val="tx1"/>
            </a:solidFill>
            <a:latin typeface="Verdana"/>
            <a:ea typeface="Verdana"/>
            <a:cs typeface="Calibri"/>
          </a:endParaRPr>
        </a:p>
      </dsp:txBody>
      <dsp:txXfrm>
        <a:off x="32213" y="90218"/>
        <a:ext cx="1477218" cy="595453"/>
      </dsp:txXfrm>
    </dsp:sp>
    <dsp:sp modelId="{3AC95AE2-788C-423D-970F-85116F00D7A5}">
      <dsp:nvSpPr>
        <dsp:cNvPr id="0" name=""/>
        <dsp:cNvSpPr/>
      </dsp:nvSpPr>
      <dsp:spPr>
        <a:xfrm>
          <a:off x="0" y="752445"/>
          <a:ext cx="1541644" cy="6598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nb-NO" sz="1200" kern="1200">
              <a:solidFill>
                <a:schemeClr val="tx1"/>
              </a:solidFill>
              <a:latin typeface="Verdana"/>
              <a:ea typeface="Verdana"/>
              <a:cs typeface="Calibri"/>
            </a:rPr>
            <a:t>WP2: </a:t>
          </a:r>
          <a:r>
            <a:rPr lang="en-FI" sz="1200" kern="1200">
              <a:solidFill>
                <a:schemeClr val="tx1"/>
              </a:solidFill>
              <a:latin typeface="Verdana"/>
              <a:ea typeface="Verdana"/>
              <a:cs typeface="Calibri"/>
            </a:rPr>
            <a:t>Communication</a:t>
          </a:r>
          <a:r>
            <a:rPr lang="nb-NO" sz="1200" kern="1200">
              <a:solidFill>
                <a:schemeClr val="tx1"/>
              </a:solidFill>
              <a:latin typeface="Verdana"/>
              <a:ea typeface="Verdana"/>
              <a:cs typeface="Calibri"/>
            </a:rPr>
            <a:t> and support</a:t>
          </a:r>
          <a:endParaRPr lang="en-US" sz="1200" kern="1200">
            <a:solidFill>
              <a:schemeClr val="tx1"/>
            </a:solidFill>
            <a:latin typeface="Verdana"/>
            <a:ea typeface="Verdana"/>
            <a:cs typeface="Calibri"/>
          </a:endParaRPr>
        </a:p>
      </dsp:txBody>
      <dsp:txXfrm>
        <a:off x="32213" y="784658"/>
        <a:ext cx="1477218" cy="595453"/>
      </dsp:txXfrm>
    </dsp:sp>
    <dsp:sp modelId="{A228AB91-AA08-450F-8863-9B2F8659C4B2}">
      <dsp:nvSpPr>
        <dsp:cNvPr id="0" name=""/>
        <dsp:cNvSpPr/>
      </dsp:nvSpPr>
      <dsp:spPr>
        <a:xfrm>
          <a:off x="0" y="1446885"/>
          <a:ext cx="1541644" cy="6598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nb-NO" sz="1200" kern="1200">
              <a:solidFill>
                <a:schemeClr val="tx1"/>
              </a:solidFill>
              <a:latin typeface="Verdana"/>
              <a:ea typeface="Verdana"/>
              <a:cs typeface="Calibri"/>
            </a:rPr>
            <a:t>WP3: </a:t>
          </a:r>
          <a:r>
            <a:rPr lang="en-FI" sz="1200" kern="1200">
              <a:solidFill>
                <a:schemeClr val="tx1"/>
              </a:solidFill>
              <a:latin typeface="Verdana"/>
              <a:ea typeface="Verdana"/>
              <a:cs typeface="Calibri"/>
            </a:rPr>
            <a:t>Evaluation</a:t>
          </a:r>
          <a:endParaRPr lang="en-US" sz="1200" kern="1200">
            <a:solidFill>
              <a:schemeClr val="tx1"/>
            </a:solidFill>
            <a:latin typeface="Verdana"/>
            <a:ea typeface="Verdana"/>
            <a:cs typeface="Calibri"/>
          </a:endParaRPr>
        </a:p>
      </dsp:txBody>
      <dsp:txXfrm>
        <a:off x="32213" y="1479098"/>
        <a:ext cx="1477218" cy="595453"/>
      </dsp:txXfrm>
    </dsp:sp>
    <dsp:sp modelId="{4ED96844-702C-42CD-B3FF-BDA4177739AF}">
      <dsp:nvSpPr>
        <dsp:cNvPr id="0" name=""/>
        <dsp:cNvSpPr/>
      </dsp:nvSpPr>
      <dsp:spPr>
        <a:xfrm>
          <a:off x="0" y="2141325"/>
          <a:ext cx="1541644" cy="659879"/>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nb-NO" sz="1200" kern="1200">
              <a:solidFill>
                <a:schemeClr val="tx1"/>
              </a:solidFill>
              <a:latin typeface="Verdana"/>
              <a:ea typeface="Verdana"/>
              <a:cs typeface="Calibri"/>
            </a:rPr>
            <a:t>WP4: Sustainability</a:t>
          </a:r>
          <a:endParaRPr lang="en-US" sz="1200" kern="1200">
            <a:solidFill>
              <a:schemeClr val="tx1"/>
            </a:solidFill>
            <a:latin typeface="Verdana"/>
            <a:ea typeface="Verdana"/>
            <a:cs typeface="Calibri"/>
          </a:endParaRPr>
        </a:p>
      </dsp:txBody>
      <dsp:txXfrm>
        <a:off x="32213" y="2173538"/>
        <a:ext cx="1477218" cy="59545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FB518-E8A2-4CFD-8150-F73781AA4D1C}" type="datetimeFigureOut">
              <a:rPr lang="nb-NO" smtClean="0"/>
              <a:t>27.08.2025</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AD944-0CBC-4E35-BCCD-B3CF89FD6D30}" type="slidenum">
              <a:rPr lang="nb-NO" smtClean="0"/>
              <a:t>‹#›</a:t>
            </a:fld>
            <a:endParaRPr lang="nb-NO"/>
          </a:p>
        </p:txBody>
      </p:sp>
    </p:spTree>
    <p:extLst>
      <p:ext uri="{BB962C8B-B14F-4D97-AF65-F5344CB8AC3E}">
        <p14:creationId xmlns:p14="http://schemas.microsoft.com/office/powerpoint/2010/main" val="43083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5.svg"/><Relationship Id="rId4"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sp>
        <p:nvSpPr>
          <p:cNvPr id="6" name="Round Single Corner of Rectangle 5">
            <a:extLst>
              <a:ext uri="{FF2B5EF4-FFF2-40B4-BE49-F238E27FC236}">
                <a16:creationId xmlns:a16="http://schemas.microsoft.com/office/drawing/2014/main" id="{BFECD28A-B69E-4F54-C276-99260D28CD3A}"/>
              </a:ext>
              <a:ext uri="{C183D7F6-B498-43B3-948B-1728B52AA6E4}">
                <adec:decorative xmlns:adec="http://schemas.microsoft.com/office/drawing/2017/decorative" val="1"/>
              </a:ext>
            </a:extLst>
          </p:cNvPr>
          <p:cNvSpPr/>
          <p:nvPr userDrawn="1"/>
        </p:nvSpPr>
        <p:spPr>
          <a:xfrm flipV="1">
            <a:off x="0" y="0"/>
            <a:ext cx="12192000" cy="4918229"/>
          </a:xfrm>
          <a:prstGeom prst="round1Rect">
            <a:avLst>
              <a:gd name="adj" fmla="val 140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1">
            <a:extLst>
              <a:ext uri="{FF2B5EF4-FFF2-40B4-BE49-F238E27FC236}">
                <a16:creationId xmlns:a16="http://schemas.microsoft.com/office/drawing/2014/main" id="{E6588A2A-295F-06C4-F34B-DDA0AF8756EC}"/>
              </a:ext>
            </a:extLst>
          </p:cNvPr>
          <p:cNvSpPr>
            <a:spLocks noGrp="1"/>
          </p:cNvSpPr>
          <p:nvPr>
            <p:ph type="title"/>
          </p:nvPr>
        </p:nvSpPr>
        <p:spPr>
          <a:xfrm>
            <a:off x="1774825" y="1230223"/>
            <a:ext cx="8642350" cy="2381430"/>
          </a:xfrm>
        </p:spPr>
        <p:txBody>
          <a:bodyPr anchor="b" anchorCtr="0">
            <a:norm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4" name="Text Placeholder 13">
            <a:extLst>
              <a:ext uri="{FF2B5EF4-FFF2-40B4-BE49-F238E27FC236}">
                <a16:creationId xmlns:a16="http://schemas.microsoft.com/office/drawing/2014/main" id="{7244C19D-6F93-5460-EE6C-1891BF2105A6}"/>
              </a:ext>
            </a:extLst>
          </p:cNvPr>
          <p:cNvSpPr>
            <a:spLocks noGrp="1"/>
          </p:cNvSpPr>
          <p:nvPr>
            <p:ph type="body" sz="quarter" idx="14"/>
          </p:nvPr>
        </p:nvSpPr>
        <p:spPr>
          <a:xfrm>
            <a:off x="1774827" y="3867771"/>
            <a:ext cx="8642348" cy="384175"/>
          </a:xfrm>
        </p:spPr>
        <p:txBody>
          <a:bodyPr>
            <a:normAutofit/>
          </a:bodyPr>
          <a:lstStyle>
            <a:lvl1pPr marL="0" indent="0">
              <a:buNone/>
              <a:defRPr sz="2000" b="1" i="0">
                <a:solidFill>
                  <a:schemeClr val="bg1"/>
                </a:solidFill>
                <a:latin typeface="+mn-lt"/>
                <a:ea typeface="Roboto" panose="02000000000000000000" pitchFamily="2" charset="0"/>
                <a:cs typeface="Roboto" panose="02000000000000000000" pitchFamily="2" charset="0"/>
              </a:defRPr>
            </a:lvl1pPr>
          </a:lstStyle>
          <a:p>
            <a:pPr lvl="0"/>
            <a:r>
              <a:rPr lang="nb-NO"/>
              <a:t>Klikk for å redigere tekststiler i malen</a:t>
            </a:r>
          </a:p>
        </p:txBody>
      </p:sp>
      <p:sp>
        <p:nvSpPr>
          <p:cNvPr id="13" name="Text Placeholder 13">
            <a:extLst>
              <a:ext uri="{FF2B5EF4-FFF2-40B4-BE49-F238E27FC236}">
                <a16:creationId xmlns:a16="http://schemas.microsoft.com/office/drawing/2014/main" id="{8854B41D-D927-3848-062F-33BAEBA1F099}"/>
              </a:ext>
            </a:extLst>
          </p:cNvPr>
          <p:cNvSpPr>
            <a:spLocks noGrp="1"/>
          </p:cNvSpPr>
          <p:nvPr>
            <p:ph type="body" sz="quarter" idx="13"/>
          </p:nvPr>
        </p:nvSpPr>
        <p:spPr>
          <a:xfrm>
            <a:off x="1774825" y="5364170"/>
            <a:ext cx="8642350" cy="360000"/>
          </a:xfrm>
        </p:spPr>
        <p:txBody>
          <a:bodyPr>
            <a:normAutofit/>
          </a:bodyPr>
          <a:lstStyle>
            <a:lvl1pPr marL="0" indent="0">
              <a:buNone/>
              <a:defRPr sz="1600">
                <a:solidFill>
                  <a:schemeClr val="tx1">
                    <a:lumMod val="90000"/>
                    <a:lumOff val="10000"/>
                  </a:schemeClr>
                </a:solidFill>
              </a:defRPr>
            </a:lvl1pPr>
          </a:lstStyle>
          <a:p>
            <a:pPr lvl="0"/>
            <a:r>
              <a:rPr lang="nb-NO"/>
              <a:t>Klikk for å redigere tekststiler i malen</a:t>
            </a:r>
          </a:p>
        </p:txBody>
      </p:sp>
      <p:sp>
        <p:nvSpPr>
          <p:cNvPr id="12" name="Round Single Corner of Rectangle 11">
            <a:extLst>
              <a:ext uri="{FF2B5EF4-FFF2-40B4-BE49-F238E27FC236}">
                <a16:creationId xmlns:a16="http://schemas.microsoft.com/office/drawing/2014/main" id="{9A5807E1-2F61-C5BC-3B43-D9F6EA7D5977}"/>
              </a:ext>
              <a:ext uri="{C183D7F6-B498-43B3-948B-1728B52AA6E4}">
                <adec:decorative xmlns:adec="http://schemas.microsoft.com/office/drawing/2017/decorative" val="1"/>
              </a:ext>
            </a:extLst>
          </p:cNvPr>
          <p:cNvSpPr/>
          <p:nvPr userDrawn="1"/>
        </p:nvSpPr>
        <p:spPr>
          <a:xfrm flipV="1">
            <a:off x="1774825" y="5734800"/>
            <a:ext cx="270000" cy="90000"/>
          </a:xfrm>
          <a:prstGeom prst="round1Rect">
            <a:avLst>
              <a:gd name="adj" fmla="val 44889"/>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Logo" descr="Logo Helsedirektoratet">
            <a:extLst>
              <a:ext uri="{FF2B5EF4-FFF2-40B4-BE49-F238E27FC236}">
                <a16:creationId xmlns:a16="http://schemas.microsoft.com/office/drawing/2014/main" id="{DC969169-90CA-C642-D2A3-D4EF78CE2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6794" y="621653"/>
            <a:ext cx="3079344" cy="396000"/>
          </a:xfrm>
          <a:prstGeom prst="rect">
            <a:avLst/>
          </a:prstGeom>
        </p:spPr>
      </p:pic>
    </p:spTree>
    <p:extLst>
      <p:ext uri="{BB962C8B-B14F-4D97-AF65-F5344CB8AC3E}">
        <p14:creationId xmlns:p14="http://schemas.microsoft.com/office/powerpoint/2010/main" val="83014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palter m titl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589007-EE6A-CEE5-F2FA-FE9335F60F8E}"/>
              </a:ext>
            </a:extLst>
          </p:cNvPr>
          <p:cNvSpPr>
            <a:spLocks noGrp="1"/>
          </p:cNvSpPr>
          <p:nvPr>
            <p:ph type="body" idx="1"/>
          </p:nvPr>
        </p:nvSpPr>
        <p:spPr>
          <a:xfrm>
            <a:off x="695326" y="1952624"/>
            <a:ext cx="3607541" cy="640800"/>
          </a:xfrm>
        </p:spPr>
        <p:txBody>
          <a:bodyPr rIns="360000" bIns="0" anchor="ctr" anchorCtr="0">
            <a:normAutofit/>
          </a:bodyPr>
          <a:lstStyle>
            <a:lvl1pPr marL="0" indent="0">
              <a:lnSpc>
                <a:spcPct val="90000"/>
              </a:lnSpc>
              <a:spcBef>
                <a:spcPts val="5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a:extLst>
              <a:ext uri="{FF2B5EF4-FFF2-40B4-BE49-F238E27FC236}">
                <a16:creationId xmlns:a16="http://schemas.microsoft.com/office/drawing/2014/main" id="{ED6AD26A-0116-97EC-222C-2E0124CA95C9}"/>
              </a:ext>
            </a:extLst>
          </p:cNvPr>
          <p:cNvSpPr>
            <a:spLocks noGrp="1"/>
          </p:cNvSpPr>
          <p:nvPr>
            <p:ph sz="half" idx="2"/>
          </p:nvPr>
        </p:nvSpPr>
        <p:spPr>
          <a:xfrm>
            <a:off x="695326" y="2682240"/>
            <a:ext cx="3607541" cy="3626485"/>
          </a:xfrm>
        </p:spPr>
        <p:txBody>
          <a:bodyPr rIns="360000"/>
          <a:lstStyle>
            <a:lvl1pPr>
              <a:defRPr sz="2000"/>
            </a:lvl1pPr>
            <a:lvl2pPr>
              <a:defRPr sz="1600"/>
            </a:lvl2pPr>
            <a:lvl3pPr>
              <a:defRPr sz="1600"/>
            </a:lvl3pPr>
            <a:lvl4pPr>
              <a:defRPr sz="1600"/>
            </a:lvl4pPr>
            <a:lvl5pPr>
              <a:defRPr sz="160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0" name="Text Placeholder 2">
            <a:extLst>
              <a:ext uri="{FF2B5EF4-FFF2-40B4-BE49-F238E27FC236}">
                <a16:creationId xmlns:a16="http://schemas.microsoft.com/office/drawing/2014/main" id="{885EAB28-73FB-15AD-8FFA-850775457B5F}"/>
              </a:ext>
            </a:extLst>
          </p:cNvPr>
          <p:cNvSpPr>
            <a:spLocks noGrp="1"/>
          </p:cNvSpPr>
          <p:nvPr>
            <p:ph type="body" idx="13"/>
          </p:nvPr>
        </p:nvSpPr>
        <p:spPr>
          <a:xfrm>
            <a:off x="4314016" y="1952624"/>
            <a:ext cx="3593358" cy="640800"/>
          </a:xfrm>
        </p:spPr>
        <p:txBody>
          <a:bodyPr rIns="360000" bIns="0" anchor="ctr" anchorCtr="0">
            <a:normAutofit/>
          </a:bodyPr>
          <a:lstStyle>
            <a:lvl1pPr marL="0" indent="0">
              <a:lnSpc>
                <a:spcPct val="90000"/>
              </a:lnSpc>
              <a:spcBef>
                <a:spcPts val="5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11" name="Content Placeholder 3">
            <a:extLst>
              <a:ext uri="{FF2B5EF4-FFF2-40B4-BE49-F238E27FC236}">
                <a16:creationId xmlns:a16="http://schemas.microsoft.com/office/drawing/2014/main" id="{6714B490-DEDA-F33A-F9B2-0AE24945E319}"/>
              </a:ext>
            </a:extLst>
          </p:cNvPr>
          <p:cNvSpPr>
            <a:spLocks noGrp="1"/>
          </p:cNvSpPr>
          <p:nvPr>
            <p:ph sz="half" idx="14"/>
          </p:nvPr>
        </p:nvSpPr>
        <p:spPr>
          <a:xfrm>
            <a:off x="4314016" y="2682240"/>
            <a:ext cx="3582210" cy="3626485"/>
          </a:xfrm>
        </p:spPr>
        <p:txBody>
          <a:bodyPr rIns="360000"/>
          <a:lstStyle>
            <a:lvl1pPr>
              <a:defRPr sz="2000"/>
            </a:lvl1pPr>
            <a:lvl2pPr>
              <a:defRPr sz="1600"/>
            </a:lvl2pPr>
            <a:lvl3pPr>
              <a:defRPr sz="1600"/>
            </a:lvl3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Text Placeholder 4">
            <a:extLst>
              <a:ext uri="{FF2B5EF4-FFF2-40B4-BE49-F238E27FC236}">
                <a16:creationId xmlns:a16="http://schemas.microsoft.com/office/drawing/2014/main" id="{5E9E8A8E-D4FD-4060-A885-5E54552CA149}"/>
              </a:ext>
            </a:extLst>
          </p:cNvPr>
          <p:cNvSpPr>
            <a:spLocks noGrp="1"/>
          </p:cNvSpPr>
          <p:nvPr>
            <p:ph type="body" sz="quarter" idx="3"/>
          </p:nvPr>
        </p:nvSpPr>
        <p:spPr>
          <a:xfrm>
            <a:off x="7921554" y="1952624"/>
            <a:ext cx="3575120" cy="640800"/>
          </a:xfrm>
        </p:spPr>
        <p:txBody>
          <a:bodyPr rIns="360000" bIns="0" anchor="ctr" anchorCtr="0">
            <a:normAutofit/>
          </a:bodyPr>
          <a:lstStyle>
            <a:lvl1pPr marL="0" indent="0">
              <a:lnSpc>
                <a:spcPct val="90000"/>
              </a:lnSpc>
              <a:spcBef>
                <a:spcPts val="5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a:extLst>
              <a:ext uri="{FF2B5EF4-FFF2-40B4-BE49-F238E27FC236}">
                <a16:creationId xmlns:a16="http://schemas.microsoft.com/office/drawing/2014/main" id="{549D0006-ABEB-2E7C-4B72-BF63DC731E71}"/>
              </a:ext>
            </a:extLst>
          </p:cNvPr>
          <p:cNvSpPr>
            <a:spLocks noGrp="1"/>
          </p:cNvSpPr>
          <p:nvPr>
            <p:ph sz="quarter" idx="4"/>
          </p:nvPr>
        </p:nvSpPr>
        <p:spPr>
          <a:xfrm>
            <a:off x="7921553" y="2682240"/>
            <a:ext cx="3575120" cy="3626483"/>
          </a:xfrm>
        </p:spPr>
        <p:txBody>
          <a:bodyPr rIns="360000"/>
          <a:lstStyle>
            <a:lvl1pPr>
              <a:defRPr sz="2000">
                <a:latin typeface="+mn-lt"/>
                <a:ea typeface="Roboto" panose="02000000000000000000" pitchFamily="2" charset="0"/>
                <a:cs typeface="Roboto" panose="02000000000000000000" pitchFamily="2" charset="0"/>
              </a:defRPr>
            </a:lvl1pPr>
            <a:lvl2pPr>
              <a:defRPr sz="1600">
                <a:latin typeface="+mn-lt"/>
                <a:ea typeface="Roboto" panose="02000000000000000000" pitchFamily="2" charset="0"/>
                <a:cs typeface="Roboto" panose="02000000000000000000" pitchFamily="2" charset="0"/>
              </a:defRPr>
            </a:lvl2pPr>
            <a:lvl3pPr>
              <a:defRPr sz="1600">
                <a:latin typeface="+mn-lt"/>
                <a:ea typeface="Roboto" panose="02000000000000000000" pitchFamily="2" charset="0"/>
                <a:cs typeface="Roboto" panose="02000000000000000000" pitchFamily="2" charset="0"/>
              </a:defRPr>
            </a:lvl3pPr>
            <a:lvl4pPr>
              <a:defRPr sz="1600">
                <a:latin typeface="+mn-lt"/>
                <a:ea typeface="Roboto" panose="02000000000000000000" pitchFamily="2" charset="0"/>
                <a:cs typeface="Roboto" panose="02000000000000000000" pitchFamily="2" charset="0"/>
              </a:defRPr>
            </a:lvl4pPr>
            <a:lvl5pPr>
              <a:defRPr sz="1600">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3" name="Plassholder for dato 12">
            <a:extLst>
              <a:ext uri="{FF2B5EF4-FFF2-40B4-BE49-F238E27FC236}">
                <a16:creationId xmlns:a16="http://schemas.microsoft.com/office/drawing/2014/main" id="{ADE11266-A348-59EE-BC97-CD0F4FEA4675}"/>
              </a:ext>
              <a:ext uri="{C183D7F6-B498-43B3-948B-1728B52AA6E4}">
                <adec:decorative xmlns:adec="http://schemas.microsoft.com/office/drawing/2017/decorative" val="1"/>
              </a:ext>
            </a:extLst>
          </p:cNvPr>
          <p:cNvSpPr>
            <a:spLocks noGrp="1"/>
          </p:cNvSpPr>
          <p:nvPr>
            <p:ph type="dt" sz="half" idx="15"/>
          </p:nvPr>
        </p:nvSpPr>
        <p:spPr/>
        <p:txBody>
          <a:bodyPr/>
          <a:lstStyle/>
          <a:p>
            <a:fld id="{7221F62F-3B54-0E42-8AFB-EBC08EA5D715}" type="datetime1">
              <a:rPr lang="nb-NO" smtClean="0"/>
              <a:t>27.08.2025</a:t>
            </a:fld>
            <a:endParaRPr lang="nb-NO"/>
          </a:p>
        </p:txBody>
      </p:sp>
      <p:sp>
        <p:nvSpPr>
          <p:cNvPr id="14" name="Plassholder for bunntekst 13">
            <a:extLst>
              <a:ext uri="{FF2B5EF4-FFF2-40B4-BE49-F238E27FC236}">
                <a16:creationId xmlns:a16="http://schemas.microsoft.com/office/drawing/2014/main" id="{6C8C9645-CF8F-B4DC-A308-EC68F383E291}"/>
              </a:ext>
              <a:ext uri="{C183D7F6-B498-43B3-948B-1728B52AA6E4}">
                <adec:decorative xmlns:adec="http://schemas.microsoft.com/office/drawing/2017/decorative" val="1"/>
              </a:ext>
            </a:extLst>
          </p:cNvPr>
          <p:cNvSpPr>
            <a:spLocks noGrp="1"/>
          </p:cNvSpPr>
          <p:nvPr>
            <p:ph type="ftr" sz="quarter" idx="16"/>
          </p:nvPr>
        </p:nvSpPr>
        <p:spPr/>
        <p:txBody>
          <a:bodyPr/>
          <a:lstStyle/>
          <a:p>
            <a:endParaRPr lang="nb-NO"/>
          </a:p>
        </p:txBody>
      </p:sp>
      <p:sp>
        <p:nvSpPr>
          <p:cNvPr id="16" name="Plassholder for lysbildenummer 15">
            <a:extLst>
              <a:ext uri="{FF2B5EF4-FFF2-40B4-BE49-F238E27FC236}">
                <a16:creationId xmlns:a16="http://schemas.microsoft.com/office/drawing/2014/main" id="{200AE5F9-1C2E-04BF-1A0A-2C503246A3F3}"/>
              </a:ext>
              <a:ext uri="{C183D7F6-B498-43B3-948B-1728B52AA6E4}">
                <adec:decorative xmlns:adec="http://schemas.microsoft.com/office/drawing/2017/decorative" val="1"/>
              </a:ext>
            </a:extLst>
          </p:cNvPr>
          <p:cNvSpPr>
            <a:spLocks noGrp="1"/>
          </p:cNvSpPr>
          <p:nvPr>
            <p:ph type="sldNum" sz="quarter" idx="17"/>
          </p:nvPr>
        </p:nvSpPr>
        <p:spPr/>
        <p:txBody>
          <a:bodyPr/>
          <a:lstStyle/>
          <a:p>
            <a:fld id="{341FD356-1CC0-514B-B5D9-F98600AAE6F5}" type="slidenum">
              <a:rPr lang="nb-NO" smtClean="0"/>
              <a:pPr/>
              <a:t>‹#›</a:t>
            </a:fld>
            <a:endParaRPr lang="nb-NO"/>
          </a:p>
        </p:txBody>
      </p:sp>
      <p:sp>
        <p:nvSpPr>
          <p:cNvPr id="7" name="Tittel 6">
            <a:extLst>
              <a:ext uri="{FF2B5EF4-FFF2-40B4-BE49-F238E27FC236}">
                <a16:creationId xmlns:a16="http://schemas.microsoft.com/office/drawing/2014/main" id="{ED3C7BFD-1BF8-0A49-36D6-509010B02104}"/>
              </a:ext>
            </a:extLst>
          </p:cNvPr>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275642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D6B9E7-B6FB-087E-FC82-BD56A087DB1D}"/>
              </a:ext>
              <a:ext uri="{C183D7F6-B498-43B3-948B-1728B52AA6E4}">
                <adec:decorative xmlns:adec="http://schemas.microsoft.com/office/drawing/2017/decorative" val="1"/>
              </a:ext>
            </a:extLst>
          </p:cNvPr>
          <p:cNvSpPr>
            <a:spLocks noGrp="1"/>
          </p:cNvSpPr>
          <p:nvPr>
            <p:ph type="dt" sz="half" idx="10"/>
          </p:nvPr>
        </p:nvSpPr>
        <p:spPr/>
        <p:txBody>
          <a:bodyPr/>
          <a:lstStyle/>
          <a:p>
            <a:fld id="{FA45C740-A630-4442-9977-AD2D7D793CB7}"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A5A7056-BE92-285B-A069-416591C481B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7" name="Tittel 6">
            <a:extLst>
              <a:ext uri="{FF2B5EF4-FFF2-40B4-BE49-F238E27FC236}">
                <a16:creationId xmlns:a16="http://schemas.microsoft.com/office/drawing/2014/main" id="{19988604-B493-3FD9-9195-963708D49754}"/>
              </a:ext>
            </a:extLst>
          </p:cNvPr>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12093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39969859-2B5A-915B-2E94-B776F4AECBC5}"/>
              </a:ext>
            </a:extLst>
          </p:cNvPr>
          <p:cNvSpPr>
            <a:spLocks noGrp="1"/>
          </p:cNvSpPr>
          <p:nvPr>
            <p:ph type="dt" sz="half" idx="10"/>
          </p:nvPr>
        </p:nvSpPr>
        <p:spPr/>
        <p:txBody>
          <a:bodyPr/>
          <a:lstStyle/>
          <a:p>
            <a:fld id="{46BFACAA-5F39-9249-80B2-917BDC718A2F}" type="datetime1">
              <a:rPr lang="nb-NO" smtClean="0"/>
              <a:t>27.08.2025</a:t>
            </a:fld>
            <a:endParaRPr lang="nb-NO"/>
          </a:p>
        </p:txBody>
      </p:sp>
      <p:sp>
        <p:nvSpPr>
          <p:cNvPr id="3" name="Plassholder for bunntekst 2">
            <a:extLst>
              <a:ext uri="{FF2B5EF4-FFF2-40B4-BE49-F238E27FC236}">
                <a16:creationId xmlns:a16="http://schemas.microsoft.com/office/drawing/2014/main" id="{AA734D31-9FD8-A723-F585-288B71A9714A}"/>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C583BFF6-52FA-DCA5-B37A-98E69BBD9870}"/>
              </a:ext>
            </a:extLst>
          </p:cNvPr>
          <p:cNvSpPr>
            <a:spLocks noGrp="1"/>
          </p:cNvSpPr>
          <p:nvPr>
            <p:ph type="sldNum" sz="quarter" idx="12"/>
          </p:nvPr>
        </p:nvSpPr>
        <p:spPr/>
        <p:txBody>
          <a:bodyPr/>
          <a:lstStyle/>
          <a:p>
            <a:fld id="{B34EDD09-BF3E-D547-AB07-D5CB3C7C5447}" type="slidenum">
              <a:rPr lang="nb-NO" smtClean="0"/>
              <a:t>‹#›</a:t>
            </a:fld>
            <a:endParaRPr lang="nb-NO"/>
          </a:p>
        </p:txBody>
      </p:sp>
      <p:sp>
        <p:nvSpPr>
          <p:cNvPr id="5" name="Tittel 4">
            <a:extLst>
              <a:ext uri="{FF2B5EF4-FFF2-40B4-BE49-F238E27FC236}">
                <a16:creationId xmlns:a16="http://schemas.microsoft.com/office/drawing/2014/main" id="{0301DB44-273E-E161-2A2B-03149E3AE3C9}"/>
              </a:ext>
            </a:extLst>
          </p:cNvPr>
          <p:cNvSpPr>
            <a:spLocks noGrp="1"/>
          </p:cNvSpPr>
          <p:nvPr>
            <p:ph type="title" hasCustomPrompt="1"/>
          </p:nvPr>
        </p:nvSpPr>
        <p:spPr>
          <a:xfrm>
            <a:off x="0" y="-829160"/>
            <a:ext cx="6005593" cy="720000"/>
          </a:xfrm>
        </p:spPr>
        <p:txBody>
          <a:bodyPr anchor="b">
            <a:normAutofit/>
          </a:bodyPr>
          <a:lstStyle>
            <a:lvl1pPr>
              <a:defRPr sz="1400"/>
            </a:lvl1pPr>
          </a:lstStyle>
          <a:p>
            <a:r>
              <a:rPr lang="nb-NO"/>
              <a:t>Sett inn tittel for skjermopplesing</a:t>
            </a:r>
          </a:p>
        </p:txBody>
      </p:sp>
    </p:spTree>
    <p:extLst>
      <p:ext uri="{BB962C8B-B14F-4D97-AF65-F5344CB8AC3E}">
        <p14:creationId xmlns:p14="http://schemas.microsoft.com/office/powerpoint/2010/main" val="1619415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 maks bredd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A11A416E-05A1-B14E-C8B2-BA4954892394}"/>
              </a:ext>
            </a:extLst>
          </p:cNvPr>
          <p:cNvSpPr>
            <a:spLocks noGrp="1"/>
          </p:cNvSpPr>
          <p:nvPr>
            <p:ph type="tbl" sz="quarter" idx="13"/>
          </p:nvPr>
        </p:nvSpPr>
        <p:spPr>
          <a:xfrm>
            <a:off x="695325" y="1665288"/>
            <a:ext cx="11161713" cy="4643435"/>
          </a:xfrm>
        </p:spPr>
        <p:txBody>
          <a:bodyPr/>
          <a:lstStyle>
            <a:lvl1pPr marL="0" indent="0" algn="ctr">
              <a:buNone/>
              <a:defRPr/>
            </a:lvl1pPr>
          </a:lstStyle>
          <a:p>
            <a:r>
              <a:rPr lang="nb-NO"/>
              <a:t>Klikk ikonet for å legge til en tabell</a:t>
            </a:r>
          </a:p>
        </p:txBody>
      </p:sp>
      <p:sp>
        <p:nvSpPr>
          <p:cNvPr id="3" name="Date Placeholder 2">
            <a:extLst>
              <a:ext uri="{FF2B5EF4-FFF2-40B4-BE49-F238E27FC236}">
                <a16:creationId xmlns:a16="http://schemas.microsoft.com/office/drawing/2014/main" id="{EFD6B9E7-B6FB-087E-FC82-BD56A087DB1D}"/>
              </a:ext>
              <a:ext uri="{C183D7F6-B498-43B3-948B-1728B52AA6E4}">
                <adec:decorative xmlns:adec="http://schemas.microsoft.com/office/drawing/2017/decorative" val="1"/>
              </a:ext>
            </a:extLst>
          </p:cNvPr>
          <p:cNvSpPr>
            <a:spLocks noGrp="1"/>
          </p:cNvSpPr>
          <p:nvPr>
            <p:ph type="dt" sz="half" idx="10"/>
          </p:nvPr>
        </p:nvSpPr>
        <p:spPr/>
        <p:txBody>
          <a:bodyPr/>
          <a:lstStyle/>
          <a:p>
            <a:fld id="{4EC7330F-AE98-F741-8C9A-632A2F134DCC}"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A5A7056-BE92-285B-A069-416591C481B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6" name="Tittel 5">
            <a:extLst>
              <a:ext uri="{FF2B5EF4-FFF2-40B4-BE49-F238E27FC236}">
                <a16:creationId xmlns:a16="http://schemas.microsoft.com/office/drawing/2014/main" id="{06581D95-703C-10A9-C08A-8C056215A2A4}"/>
              </a:ext>
            </a:extLst>
          </p:cNvPr>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2905442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Heldekk figur eller bilde">
    <p:bg>
      <p:bgPr>
        <a:solidFill>
          <a:schemeClr val="bg1"/>
        </a:solidFill>
        <a:effectLst/>
      </p:bgPr>
    </p:bg>
    <p:spTree>
      <p:nvGrpSpPr>
        <p:cNvPr id="1" name=""/>
        <p:cNvGrpSpPr/>
        <p:nvPr/>
      </p:nvGrpSpPr>
      <p:grpSpPr>
        <a:xfrm>
          <a:off x="0" y="0"/>
          <a:ext cx="0" cy="0"/>
          <a:chOff x="0" y="0"/>
          <a:chExt cx="0" cy="0"/>
        </a:xfrm>
      </p:grpSpPr>
      <p:sp>
        <p:nvSpPr>
          <p:cNvPr id="2" name="Round Single Corner of Rectangle 10">
            <a:extLst>
              <a:ext uri="{FF2B5EF4-FFF2-40B4-BE49-F238E27FC236}">
                <a16:creationId xmlns:a16="http://schemas.microsoft.com/office/drawing/2014/main" id="{DCCE9751-D797-3F9B-CB73-AAB94791109E}"/>
              </a:ext>
              <a:ext uri="{C183D7F6-B498-43B3-948B-1728B52AA6E4}">
                <adec:decorative xmlns:adec="http://schemas.microsoft.com/office/drawing/2017/decorative" val="1"/>
              </a:ext>
            </a:extLst>
          </p:cNvPr>
          <p:cNvSpPr/>
          <p:nvPr userDrawn="1"/>
        </p:nvSpPr>
        <p:spPr>
          <a:xfrm>
            <a:off x="0" y="6308725"/>
            <a:ext cx="12192000" cy="549275"/>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pic>
        <p:nvPicPr>
          <p:cNvPr id="6" name="Grafikk 5">
            <a:extLst>
              <a:ext uri="{FF2B5EF4-FFF2-40B4-BE49-F238E27FC236}">
                <a16:creationId xmlns:a16="http://schemas.microsoft.com/office/drawing/2014/main" id="{9A3756F7-8588-54F7-F8C5-16861441549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938" y="6486612"/>
            <a:ext cx="288000" cy="193500"/>
          </a:xfrm>
          <a:prstGeom prst="rect">
            <a:avLst/>
          </a:prstGeom>
        </p:spPr>
      </p:pic>
      <p:sp>
        <p:nvSpPr>
          <p:cNvPr id="8" name="Tittel 7">
            <a:extLst>
              <a:ext uri="{FF2B5EF4-FFF2-40B4-BE49-F238E27FC236}">
                <a16:creationId xmlns:a16="http://schemas.microsoft.com/office/drawing/2014/main" id="{8A524A5A-3E5A-5BD3-F408-488358651034}"/>
              </a:ext>
            </a:extLst>
          </p:cNvPr>
          <p:cNvSpPr>
            <a:spLocks noGrp="1"/>
          </p:cNvSpPr>
          <p:nvPr>
            <p:ph type="title" hasCustomPrompt="1"/>
          </p:nvPr>
        </p:nvSpPr>
        <p:spPr>
          <a:xfrm>
            <a:off x="0" y="-897888"/>
            <a:ext cx="5689626" cy="720000"/>
          </a:xfrm>
        </p:spPr>
        <p:txBody>
          <a:bodyPr anchor="b">
            <a:normAutofit/>
          </a:bodyPr>
          <a:lstStyle>
            <a:lvl1pPr>
              <a:defRPr sz="1400"/>
            </a:lvl1pPr>
          </a:lstStyle>
          <a:p>
            <a:r>
              <a:rPr lang="nb-NO"/>
              <a:t>Sett inn tittel for skjermopplesing</a:t>
            </a:r>
          </a:p>
        </p:txBody>
      </p:sp>
      <p:sp>
        <p:nvSpPr>
          <p:cNvPr id="7" name="Plassholder for bilde 6">
            <a:extLst>
              <a:ext uri="{FF2B5EF4-FFF2-40B4-BE49-F238E27FC236}">
                <a16:creationId xmlns:a16="http://schemas.microsoft.com/office/drawing/2014/main" id="{6EEAD077-2144-0091-7319-C3583D2D3271}"/>
              </a:ext>
            </a:extLst>
          </p:cNvPr>
          <p:cNvSpPr>
            <a:spLocks noGrp="1"/>
          </p:cNvSpPr>
          <p:nvPr>
            <p:ph type="pic" sz="quarter" idx="14"/>
          </p:nvPr>
        </p:nvSpPr>
        <p:spPr>
          <a:xfrm>
            <a:off x="0" y="0"/>
            <a:ext cx="12192000" cy="6858000"/>
          </a:xfrm>
        </p:spPr>
        <p:txBody>
          <a:bodyPr tIns="360000"/>
          <a:lstStyle>
            <a:lvl1pPr marL="0" indent="0" algn="ctr">
              <a:buNone/>
              <a:defRPr/>
            </a:lvl1pPr>
          </a:lstStyle>
          <a:p>
            <a:r>
              <a:rPr lang="nb-NO"/>
              <a:t>Klikk på ikonet for å legge til et bilde</a:t>
            </a:r>
          </a:p>
        </p:txBody>
      </p:sp>
      <p:sp>
        <p:nvSpPr>
          <p:cNvPr id="3" name="Date Placeholder 2">
            <a:extLst>
              <a:ext uri="{FF2B5EF4-FFF2-40B4-BE49-F238E27FC236}">
                <a16:creationId xmlns:a16="http://schemas.microsoft.com/office/drawing/2014/main" id="{08886E30-E647-A7B1-20FD-2D7AE67DA371}"/>
              </a:ext>
              <a:ext uri="{C183D7F6-B498-43B3-948B-1728B52AA6E4}">
                <adec:decorative xmlns:adec="http://schemas.microsoft.com/office/drawing/2017/decorative" val="1"/>
              </a:ext>
            </a:extLst>
          </p:cNvPr>
          <p:cNvSpPr>
            <a:spLocks noGrp="1"/>
          </p:cNvSpPr>
          <p:nvPr>
            <p:ph type="dt" sz="half" idx="10"/>
          </p:nvPr>
        </p:nvSpPr>
        <p:spPr/>
        <p:txBody>
          <a:bodyPr/>
          <a:lstStyle/>
          <a:p>
            <a:fld id="{816E2D02-6F39-5C40-A77B-F462C85A0336}" type="datetime1">
              <a:rPr lang="nb-NO" smtClean="0"/>
              <a:t>27.08.2025</a:t>
            </a:fld>
            <a:endParaRPr lang="nb-NO"/>
          </a:p>
        </p:txBody>
      </p:sp>
      <p:sp>
        <p:nvSpPr>
          <p:cNvPr id="4" name="Footer Placeholder 3">
            <a:extLst>
              <a:ext uri="{FF2B5EF4-FFF2-40B4-BE49-F238E27FC236}">
                <a16:creationId xmlns:a16="http://schemas.microsoft.com/office/drawing/2014/main" id="{C1C4546F-4602-94E2-3EE7-C9A968699A48}"/>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EB6D611-E0DF-AAEA-6369-E3B0EE39B47C}"/>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pPr/>
              <a:t>‹#›</a:t>
            </a:fld>
            <a:endParaRPr lang="nb-NO"/>
          </a:p>
        </p:txBody>
      </p:sp>
    </p:spTree>
    <p:extLst>
      <p:ext uri="{BB962C8B-B14F-4D97-AF65-F5344CB8AC3E}">
        <p14:creationId xmlns:p14="http://schemas.microsoft.com/office/powerpoint/2010/main" val="2497094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odelt v, ly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5" y="1952625"/>
            <a:ext cx="5400675" cy="4356100"/>
          </a:xfrm>
        </p:spPr>
        <p:txBody>
          <a:bodyPr rIns="360000"/>
          <a:lstStyle>
            <a:lvl1pPr>
              <a:defRPr sz="2000">
                <a:latin typeface="+mn-lt"/>
                <a:ea typeface="Roboto" panose="02000000000000000000" pitchFamily="2" charset="0"/>
                <a:cs typeface="Roboto" panose="02000000000000000000" pitchFamily="2" charset="0"/>
              </a:defRPr>
            </a:lvl1pPr>
            <a:lvl2pPr>
              <a:lnSpc>
                <a:spcPct val="110000"/>
              </a:lnSpc>
              <a:defRPr sz="1600">
                <a:latin typeface="+mn-lt"/>
                <a:ea typeface="Roboto" panose="02000000000000000000" pitchFamily="2" charset="0"/>
                <a:cs typeface="Roboto" panose="02000000000000000000" pitchFamily="2" charset="0"/>
              </a:defRPr>
            </a:lvl2pPr>
            <a:lvl3pPr>
              <a:lnSpc>
                <a:spcPct val="110000"/>
              </a:lnSpc>
              <a:defRPr sz="1600">
                <a:latin typeface="+mn-lt"/>
                <a:ea typeface="Roboto" panose="02000000000000000000" pitchFamily="2" charset="0"/>
                <a:cs typeface="Roboto" panose="02000000000000000000" pitchFamily="2" charset="0"/>
              </a:defRPr>
            </a:lvl3pPr>
            <a:lvl4pPr>
              <a:lnSpc>
                <a:spcPct val="110000"/>
              </a:lnSpc>
              <a:defRPr sz="1600">
                <a:latin typeface="+mn-lt"/>
                <a:ea typeface="Roboto" panose="02000000000000000000" pitchFamily="2" charset="0"/>
                <a:cs typeface="Roboto" panose="02000000000000000000" pitchFamily="2" charset="0"/>
              </a:defRPr>
            </a:lvl4pPr>
            <a:lvl5pPr>
              <a:lnSpc>
                <a:spcPct val="110000"/>
              </a:lnSpc>
              <a:defRPr sz="1600">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bilde 3">
            <a:extLst>
              <a:ext uri="{FF2B5EF4-FFF2-40B4-BE49-F238E27FC236}">
                <a16:creationId xmlns:a16="http://schemas.microsoft.com/office/drawing/2014/main" id="{0D62D2AC-F204-5052-A344-37748CC26544}"/>
              </a:ext>
              <a:ext uri="{C183D7F6-B498-43B3-948B-1728B52AA6E4}">
                <adec:decorative xmlns:adec="http://schemas.microsoft.com/office/drawing/2017/decorative" val="0"/>
              </a:ext>
            </a:extLst>
          </p:cNvPr>
          <p:cNvSpPr>
            <a:spLocks noGrp="1"/>
          </p:cNvSpPr>
          <p:nvPr>
            <p:ph type="pic" sz="quarter" idx="14"/>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5369435 h 6858000"/>
              <a:gd name="connsiteX3" fmla="*/ 6096000 w 6096000"/>
              <a:gd name="connsiteY3" fmla="*/ 5943600 h 6858000"/>
              <a:gd name="connsiteX4" fmla="*/ 6096000 w 6096000"/>
              <a:gd name="connsiteY4" fmla="*/ 6134993 h 6858000"/>
              <a:gd name="connsiteX5" fmla="*/ 5372993 w 6096000"/>
              <a:gd name="connsiteY5" fmla="*/ 6858000 h 6858000"/>
              <a:gd name="connsiteX6" fmla="*/ 5181600 w 6096000"/>
              <a:gd name="connsiteY6" fmla="*/ 6858000 h 6858000"/>
              <a:gd name="connsiteX7" fmla="*/ 3948216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6096000" y="0"/>
                </a:lnTo>
                <a:lnTo>
                  <a:pt x="6096000" y="5369435"/>
                </a:lnTo>
                <a:lnTo>
                  <a:pt x="6096000" y="5943600"/>
                </a:lnTo>
                <a:lnTo>
                  <a:pt x="6096000" y="6134993"/>
                </a:lnTo>
                <a:cubicBezTo>
                  <a:pt x="6096000" y="6534299"/>
                  <a:pt x="5772299" y="6858000"/>
                  <a:pt x="5372993" y="6858000"/>
                </a:cubicBezTo>
                <a:lnTo>
                  <a:pt x="5181600" y="6858000"/>
                </a:lnTo>
                <a:lnTo>
                  <a:pt x="3948216" y="6858000"/>
                </a:lnTo>
                <a:lnTo>
                  <a:pt x="0" y="6858000"/>
                </a:lnTo>
                <a:close/>
              </a:path>
            </a:pathLst>
          </a:custGeom>
          <a:solidFill>
            <a:schemeClr val="bg2"/>
          </a:solidFill>
        </p:spPr>
        <p:txBody>
          <a:bodyPr wrap="square" tIns="360000">
            <a:noAutofit/>
          </a:bodyPr>
          <a:lstStyle>
            <a:lvl1pPr marL="0" indent="0" algn="ctr">
              <a:buNone/>
              <a:defRPr/>
            </a:lvl1pPr>
          </a:lstStyle>
          <a:p>
            <a:r>
              <a:rPr lang="nb-NO"/>
              <a:t>Klikk på ikonet for å legge til et bilde</a:t>
            </a:r>
          </a:p>
        </p:txBody>
      </p:sp>
      <p:sp>
        <p:nvSpPr>
          <p:cNvPr id="5" name="Date Placeholder 4">
            <a:extLst>
              <a:ext uri="{FF2B5EF4-FFF2-40B4-BE49-F238E27FC236}">
                <a16:creationId xmlns:a16="http://schemas.microsoft.com/office/drawing/2014/main" id="{1E07F0A7-4F91-0952-D11B-33CAE156358F}"/>
              </a:ext>
              <a:ext uri="{C183D7F6-B498-43B3-948B-1728B52AA6E4}">
                <adec:decorative xmlns:adec="http://schemas.microsoft.com/office/drawing/2017/decorative" val="1"/>
              </a:ext>
            </a:extLst>
          </p:cNvPr>
          <p:cNvSpPr>
            <a:spLocks noGrp="1"/>
          </p:cNvSpPr>
          <p:nvPr>
            <p:ph type="dt" sz="half" idx="10"/>
          </p:nvPr>
        </p:nvSpPr>
        <p:spPr/>
        <p:txBody>
          <a:bodyPr/>
          <a:lstStyle/>
          <a:p>
            <a:fld id="{13D579B6-F561-5B40-8A35-E8542372936F}"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6F29663-9401-CCED-CB5B-26BB9CC1A17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9" name="Tittel 8">
            <a:extLst>
              <a:ext uri="{FF2B5EF4-FFF2-40B4-BE49-F238E27FC236}">
                <a16:creationId xmlns:a16="http://schemas.microsoft.com/office/drawing/2014/main" id="{E6C509A6-A612-4A8B-066D-F3C084F72AE3}"/>
              </a:ext>
            </a:extLst>
          </p:cNvPr>
          <p:cNvSpPr>
            <a:spLocks noGrp="1"/>
          </p:cNvSpPr>
          <p:nvPr>
            <p:ph type="title"/>
          </p:nvPr>
        </p:nvSpPr>
        <p:spPr>
          <a:xfrm>
            <a:off x="695326" y="620713"/>
            <a:ext cx="5400674" cy="1044575"/>
          </a:xfrm>
        </p:spPr>
        <p:txBody>
          <a:bodyPr rIns="360000"/>
          <a:lstStyle/>
          <a:p>
            <a:r>
              <a:rPr lang="nb-NO"/>
              <a:t>Klikk for å redigere tittelstil</a:t>
            </a:r>
          </a:p>
        </p:txBody>
      </p:sp>
      <p:pic>
        <p:nvPicPr>
          <p:cNvPr id="12" name="Grafikk 11">
            <a:extLst>
              <a:ext uri="{FF2B5EF4-FFF2-40B4-BE49-F238E27FC236}">
                <a16:creationId xmlns:a16="http://schemas.microsoft.com/office/drawing/2014/main" id="{3C3D7062-D60D-2C06-81F5-884FB615C00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938" y="6486612"/>
            <a:ext cx="288000" cy="193500"/>
          </a:xfrm>
          <a:prstGeom prst="rect">
            <a:avLst/>
          </a:prstGeom>
        </p:spPr>
      </p:pic>
    </p:spTree>
    <p:extLst>
      <p:ext uri="{BB962C8B-B14F-4D97-AF65-F5344CB8AC3E}">
        <p14:creationId xmlns:p14="http://schemas.microsoft.com/office/powerpoint/2010/main" val="22197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odelt v, mø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ABFB-A43B-39B6-5C39-C65603B53B81}"/>
              </a:ext>
            </a:extLst>
          </p:cNvPr>
          <p:cNvSpPr>
            <a:spLocks noGrp="1"/>
          </p:cNvSpPr>
          <p:nvPr>
            <p:ph type="title"/>
          </p:nvPr>
        </p:nvSpPr>
        <p:spPr>
          <a:xfrm>
            <a:off x="695325" y="620713"/>
            <a:ext cx="5400675" cy="1044575"/>
          </a:xfrm>
        </p:spPr>
        <p:txBody>
          <a:bodyPr rIns="360000" anchor="ctr" anchorCtr="0">
            <a:noAutofit/>
          </a:bodyPr>
          <a:lstStyle>
            <a:lvl1pPr>
              <a:defRPr sz="3600">
                <a:solidFill>
                  <a:schemeClr val="bg1"/>
                </a:solidFill>
              </a:defRPr>
            </a:lvl1pPr>
          </a:lstStyle>
          <a:p>
            <a:r>
              <a:rPr lang="nb-NO"/>
              <a:t>Klikk for å redigere tittelstil</a:t>
            </a:r>
          </a:p>
        </p:txBody>
      </p:sp>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5" y="1952625"/>
            <a:ext cx="5400675" cy="4356100"/>
          </a:xfrm>
        </p:spPr>
        <p:txBody>
          <a:bodyPr rIns="360000"/>
          <a:lstStyle>
            <a:lvl1pPr>
              <a:buClrTx/>
              <a:defRPr sz="2000">
                <a:solidFill>
                  <a:schemeClr val="bg1"/>
                </a:solidFill>
                <a:latin typeface="+mn-lt"/>
                <a:ea typeface="Roboto" panose="02000000000000000000" pitchFamily="2" charset="0"/>
                <a:cs typeface="Roboto" panose="02000000000000000000" pitchFamily="2" charset="0"/>
              </a:defRPr>
            </a:lvl1pPr>
            <a:lvl2pPr>
              <a:lnSpc>
                <a:spcPct val="110000"/>
              </a:lnSpc>
              <a:defRPr sz="1600">
                <a:solidFill>
                  <a:schemeClr val="bg1"/>
                </a:solidFill>
                <a:latin typeface="+mn-lt"/>
                <a:ea typeface="Roboto" panose="02000000000000000000" pitchFamily="2" charset="0"/>
                <a:cs typeface="Roboto" panose="02000000000000000000" pitchFamily="2" charset="0"/>
              </a:defRPr>
            </a:lvl2pPr>
            <a:lvl3pPr>
              <a:lnSpc>
                <a:spcPct val="110000"/>
              </a:lnSpc>
              <a:defRPr sz="1600">
                <a:solidFill>
                  <a:schemeClr val="bg1"/>
                </a:solidFill>
                <a:latin typeface="+mn-lt"/>
                <a:ea typeface="Roboto" panose="02000000000000000000" pitchFamily="2" charset="0"/>
                <a:cs typeface="Roboto" panose="02000000000000000000" pitchFamily="2" charset="0"/>
              </a:defRPr>
            </a:lvl3pPr>
            <a:lvl4pPr>
              <a:lnSpc>
                <a:spcPct val="110000"/>
              </a:lnSpc>
              <a:defRPr sz="1600">
                <a:solidFill>
                  <a:schemeClr val="bg1"/>
                </a:solidFill>
                <a:latin typeface="+mn-lt"/>
                <a:ea typeface="Roboto" panose="02000000000000000000" pitchFamily="2" charset="0"/>
                <a:cs typeface="Roboto" panose="02000000000000000000" pitchFamily="2" charset="0"/>
              </a:defRPr>
            </a:lvl4pPr>
            <a:lvl5pPr>
              <a:lnSpc>
                <a:spcPct val="110000"/>
              </a:lnSpc>
              <a:defRPr sz="1600">
                <a:solidFill>
                  <a:schemeClr val="bg1"/>
                </a:solidFill>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5" name="Plassholder for bilde 14">
            <a:extLst>
              <a:ext uri="{FF2B5EF4-FFF2-40B4-BE49-F238E27FC236}">
                <a16:creationId xmlns:a16="http://schemas.microsoft.com/office/drawing/2014/main" id="{BD8F9827-3EF3-3D0A-255F-528EB364E4CE}"/>
              </a:ext>
            </a:extLst>
          </p:cNvPr>
          <p:cNvSpPr>
            <a:spLocks noGrp="1"/>
          </p:cNvSpPr>
          <p:nvPr>
            <p:ph type="pic" sz="quarter" idx="13"/>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5369435 h 6858000"/>
              <a:gd name="connsiteX3" fmla="*/ 6096000 w 6096000"/>
              <a:gd name="connsiteY3" fmla="*/ 5943600 h 6858000"/>
              <a:gd name="connsiteX4" fmla="*/ 6096000 w 6096000"/>
              <a:gd name="connsiteY4" fmla="*/ 6134993 h 6858000"/>
              <a:gd name="connsiteX5" fmla="*/ 5372993 w 6096000"/>
              <a:gd name="connsiteY5" fmla="*/ 6858000 h 6858000"/>
              <a:gd name="connsiteX6" fmla="*/ 5181600 w 6096000"/>
              <a:gd name="connsiteY6" fmla="*/ 6858000 h 6858000"/>
              <a:gd name="connsiteX7" fmla="*/ 3948216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6096000" y="0"/>
                </a:lnTo>
                <a:lnTo>
                  <a:pt x="6096000" y="5369435"/>
                </a:lnTo>
                <a:lnTo>
                  <a:pt x="6096000" y="5943600"/>
                </a:lnTo>
                <a:lnTo>
                  <a:pt x="6096000" y="6134993"/>
                </a:lnTo>
                <a:cubicBezTo>
                  <a:pt x="6096000" y="6534299"/>
                  <a:pt x="5772299" y="6858000"/>
                  <a:pt x="5372993" y="6858000"/>
                </a:cubicBezTo>
                <a:lnTo>
                  <a:pt x="5181600" y="6858000"/>
                </a:lnTo>
                <a:lnTo>
                  <a:pt x="3948216" y="6858000"/>
                </a:lnTo>
                <a:lnTo>
                  <a:pt x="0" y="6858000"/>
                </a:lnTo>
                <a:close/>
              </a:path>
            </a:pathLst>
          </a:custGeom>
          <a:solidFill>
            <a:schemeClr val="bg2"/>
          </a:solidFill>
        </p:spPr>
        <p:txBody>
          <a:bodyPr wrap="square" tIns="360000">
            <a:noAutofit/>
          </a:bodyPr>
          <a:lstStyle>
            <a:lvl1pPr marL="0" indent="0" algn="ctr">
              <a:buNone/>
              <a:defRPr/>
            </a:lvl1pPr>
          </a:lstStyle>
          <a:p>
            <a:r>
              <a:rPr lang="nb-NO"/>
              <a:t>Klikk på ikonet for å legge til et bilde</a:t>
            </a:r>
          </a:p>
        </p:txBody>
      </p:sp>
      <p:sp>
        <p:nvSpPr>
          <p:cNvPr id="5" name="Date Placeholder 4">
            <a:extLst>
              <a:ext uri="{FF2B5EF4-FFF2-40B4-BE49-F238E27FC236}">
                <a16:creationId xmlns:a16="http://schemas.microsoft.com/office/drawing/2014/main" id="{1E07F0A7-4F91-0952-D11B-33CAE156358F}"/>
              </a:ext>
              <a:ext uri="{C183D7F6-B498-43B3-948B-1728B52AA6E4}">
                <adec:decorative xmlns:adec="http://schemas.microsoft.com/office/drawing/2017/decorative" val="1"/>
              </a:ext>
            </a:extLst>
          </p:cNvPr>
          <p:cNvSpPr>
            <a:spLocks noGrp="1"/>
          </p:cNvSpPr>
          <p:nvPr>
            <p:ph type="dt" sz="half" idx="10"/>
          </p:nvPr>
        </p:nvSpPr>
        <p:spPr/>
        <p:txBody>
          <a:bodyPr/>
          <a:lstStyle>
            <a:lvl1pPr>
              <a:defRPr>
                <a:solidFill>
                  <a:schemeClr val="bg2"/>
                </a:solidFill>
              </a:defRPr>
            </a:lvl1pPr>
          </a:lstStyle>
          <a:p>
            <a:fld id="{D6D16768-56C7-1340-B787-3ABF6BC6BB4B}"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 uri="{C183D7F6-B498-43B3-948B-1728B52AA6E4}">
                <adec:decorative xmlns:adec="http://schemas.microsoft.com/office/drawing/2017/decorative" val="1"/>
              </a:ext>
            </a:extLst>
          </p:cNvPr>
          <p:cNvSpPr>
            <a:spLocks noGrp="1"/>
          </p:cNvSpPr>
          <p:nvPr>
            <p:ph type="ftr" sz="quarter" idx="11"/>
          </p:nvPr>
        </p:nvSpPr>
        <p:spPr/>
        <p:txBody>
          <a:bodyPr/>
          <a:lstStyle>
            <a:lvl1pPr>
              <a:defRPr>
                <a:solidFill>
                  <a:schemeClr val="bg2"/>
                </a:solidFill>
              </a:defRPr>
            </a:lvl1pPr>
          </a:lstStyle>
          <a:p>
            <a:endParaRPr lang="nb-NO"/>
          </a:p>
        </p:txBody>
      </p:sp>
      <p:sp>
        <p:nvSpPr>
          <p:cNvPr id="7" name="Slide Number Placeholder 6">
            <a:extLst>
              <a:ext uri="{FF2B5EF4-FFF2-40B4-BE49-F238E27FC236}">
                <a16:creationId xmlns:a16="http://schemas.microsoft.com/office/drawing/2014/main" id="{96F29663-9401-CCED-CB5B-26BB9CC1A17B}"/>
              </a:ext>
              <a:ext uri="{C183D7F6-B498-43B3-948B-1728B52AA6E4}">
                <adec:decorative xmlns:adec="http://schemas.microsoft.com/office/drawing/2017/decorative" val="1"/>
              </a:ext>
            </a:extLst>
          </p:cNvPr>
          <p:cNvSpPr>
            <a:spLocks noGrp="1"/>
          </p:cNvSpPr>
          <p:nvPr>
            <p:ph type="sldNum" sz="quarter" idx="12"/>
          </p:nvPr>
        </p:nvSpPr>
        <p:spPr/>
        <p:txBody>
          <a:bodyPr/>
          <a:lstStyle>
            <a:lvl1pPr>
              <a:defRPr>
                <a:solidFill>
                  <a:schemeClr val="bg1"/>
                </a:solidFill>
              </a:defRPr>
            </a:lvl1pPr>
          </a:lstStyle>
          <a:p>
            <a:fld id="{341FD356-1CC0-514B-B5D9-F98600AAE6F5}" type="slidenum">
              <a:rPr lang="nb-NO" smtClean="0"/>
              <a:pPr/>
              <a:t>‹#›</a:t>
            </a:fld>
            <a:endParaRPr lang="nb-NO"/>
          </a:p>
        </p:txBody>
      </p:sp>
      <p:pic>
        <p:nvPicPr>
          <p:cNvPr id="13" name="Grafikk 12">
            <a:extLst>
              <a:ext uri="{FF2B5EF4-FFF2-40B4-BE49-F238E27FC236}">
                <a16:creationId xmlns:a16="http://schemas.microsoft.com/office/drawing/2014/main" id="{98A08ECE-605C-49AF-4ABC-1011EFDEFD9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938" y="6486612"/>
            <a:ext cx="288000" cy="193500"/>
          </a:xfrm>
          <a:prstGeom prst="rect">
            <a:avLst/>
          </a:prstGeom>
        </p:spPr>
      </p:pic>
    </p:spTree>
    <p:extLst>
      <p:ext uri="{BB962C8B-B14F-4D97-AF65-F5344CB8AC3E}">
        <p14:creationId xmlns:p14="http://schemas.microsoft.com/office/powerpoint/2010/main" val="1052665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odelt h, ly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096000" y="1952625"/>
            <a:ext cx="5400675" cy="4356100"/>
          </a:xfrm>
        </p:spPr>
        <p:txBody>
          <a:bodyPr lIns="360000" rIns="0"/>
          <a:lstStyle>
            <a:lvl1pPr>
              <a:defRPr sz="2000">
                <a:latin typeface="+mn-lt"/>
                <a:ea typeface="Roboto" panose="02000000000000000000" pitchFamily="2" charset="0"/>
                <a:cs typeface="Roboto" panose="02000000000000000000" pitchFamily="2" charset="0"/>
              </a:defRPr>
            </a:lvl1pPr>
            <a:lvl2pPr>
              <a:lnSpc>
                <a:spcPct val="110000"/>
              </a:lnSpc>
              <a:defRPr sz="1600">
                <a:latin typeface="+mn-lt"/>
                <a:ea typeface="Roboto" panose="02000000000000000000" pitchFamily="2" charset="0"/>
                <a:cs typeface="Roboto" panose="02000000000000000000" pitchFamily="2" charset="0"/>
              </a:defRPr>
            </a:lvl2pPr>
            <a:lvl3pPr>
              <a:lnSpc>
                <a:spcPct val="110000"/>
              </a:lnSpc>
              <a:defRPr sz="1600">
                <a:latin typeface="+mn-lt"/>
                <a:ea typeface="Roboto" panose="02000000000000000000" pitchFamily="2" charset="0"/>
                <a:cs typeface="Roboto" panose="02000000000000000000" pitchFamily="2" charset="0"/>
              </a:defRPr>
            </a:lvl3pPr>
            <a:lvl4pPr>
              <a:lnSpc>
                <a:spcPct val="110000"/>
              </a:lnSpc>
              <a:defRPr sz="1600">
                <a:latin typeface="+mn-lt"/>
                <a:ea typeface="Roboto" panose="02000000000000000000" pitchFamily="2" charset="0"/>
                <a:cs typeface="Roboto" panose="02000000000000000000" pitchFamily="2" charset="0"/>
              </a:defRPr>
            </a:lvl4pPr>
            <a:lvl5pPr>
              <a:lnSpc>
                <a:spcPct val="110000"/>
              </a:lnSpc>
              <a:defRPr sz="1600">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5" name="Picture Placeholder 14">
            <a:extLst>
              <a:ext uri="{FF2B5EF4-FFF2-40B4-BE49-F238E27FC236}">
                <a16:creationId xmlns:a16="http://schemas.microsoft.com/office/drawing/2014/main" id="{9C7BF90D-8F29-40C1-CA2D-19D8878F4A6B}"/>
              </a:ext>
            </a:extLst>
          </p:cNvPr>
          <p:cNvSpPr>
            <a:spLocks noGrp="1"/>
          </p:cNvSpPr>
          <p:nvPr>
            <p:ph type="pic" sz="quarter" idx="13"/>
          </p:nvPr>
        </p:nvSpPr>
        <p:spPr>
          <a:xfrm>
            <a:off x="0" y="0"/>
            <a:ext cx="6096000" cy="6858000"/>
          </a:xfrm>
          <a:custGeom>
            <a:avLst/>
            <a:gdLst>
              <a:gd name="connsiteX0" fmla="*/ 0 w 6096000"/>
              <a:gd name="connsiteY0" fmla="*/ 0 h 6858000"/>
              <a:gd name="connsiteX1" fmla="*/ 1391920 w 6096000"/>
              <a:gd name="connsiteY1" fmla="*/ 0 h 6858000"/>
              <a:gd name="connsiteX2" fmla="*/ 1391920 w 6096000"/>
              <a:gd name="connsiteY2" fmla="*/ 0 h 6858000"/>
              <a:gd name="connsiteX3" fmla="*/ 4704080 w 6096000"/>
              <a:gd name="connsiteY3" fmla="*/ 0 h 6858000"/>
              <a:gd name="connsiteX4" fmla="*/ 5384780 w 6096000"/>
              <a:gd name="connsiteY4" fmla="*/ 0 h 6858000"/>
              <a:gd name="connsiteX5" fmla="*/ 6096000 w 6096000"/>
              <a:gd name="connsiteY5" fmla="*/ 0 h 6858000"/>
              <a:gd name="connsiteX6" fmla="*/ 6096000 w 6096000"/>
              <a:gd name="connsiteY6" fmla="*/ 711220 h 6858000"/>
              <a:gd name="connsiteX7" fmla="*/ 6096000 w 6096000"/>
              <a:gd name="connsiteY7" fmla="*/ 1391920 h 6858000"/>
              <a:gd name="connsiteX8" fmla="*/ 6096000 w 6096000"/>
              <a:gd name="connsiteY8" fmla="*/ 6146780 h 6858000"/>
              <a:gd name="connsiteX9" fmla="*/ 5384780 w 6096000"/>
              <a:gd name="connsiteY9" fmla="*/ 6858000 h 6858000"/>
              <a:gd name="connsiteX10" fmla="*/ 1391920 w 6096000"/>
              <a:gd name="connsiteY10" fmla="*/ 6858000 h 6858000"/>
              <a:gd name="connsiteX11" fmla="*/ 711220 w 6096000"/>
              <a:gd name="connsiteY11" fmla="*/ 6858000 h 6858000"/>
              <a:gd name="connsiteX12" fmla="*/ 0 w 6096000"/>
              <a:gd name="connsiteY12" fmla="*/ 6858000 h 6858000"/>
              <a:gd name="connsiteX13" fmla="*/ 0 w 6096000"/>
              <a:gd name="connsiteY13" fmla="*/ 5466080 h 6858000"/>
              <a:gd name="connsiteX14" fmla="*/ 0 w 6096000"/>
              <a:gd name="connsiteY14" fmla="*/ 5466080 h 6858000"/>
              <a:gd name="connsiteX15" fmla="*/ 0 w 6096000"/>
              <a:gd name="connsiteY15" fmla="*/ 1391920 h 6858000"/>
              <a:gd name="connsiteX16" fmla="*/ 0 w 6096000"/>
              <a:gd name="connsiteY16" fmla="*/ 1391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8000">
                <a:moveTo>
                  <a:pt x="0" y="0"/>
                </a:moveTo>
                <a:lnTo>
                  <a:pt x="1391920" y="0"/>
                </a:lnTo>
                <a:lnTo>
                  <a:pt x="1391920" y="0"/>
                </a:lnTo>
                <a:lnTo>
                  <a:pt x="4704080" y="0"/>
                </a:lnTo>
                <a:lnTo>
                  <a:pt x="5384780" y="0"/>
                </a:lnTo>
                <a:lnTo>
                  <a:pt x="6096000" y="0"/>
                </a:lnTo>
                <a:lnTo>
                  <a:pt x="6096000" y="711220"/>
                </a:lnTo>
                <a:lnTo>
                  <a:pt x="6096000" y="1391920"/>
                </a:lnTo>
                <a:lnTo>
                  <a:pt x="6096000" y="6146780"/>
                </a:lnTo>
                <a:cubicBezTo>
                  <a:pt x="6096000" y="6539576"/>
                  <a:pt x="5777576" y="6858000"/>
                  <a:pt x="5384780" y="6858000"/>
                </a:cubicBezTo>
                <a:lnTo>
                  <a:pt x="1391920" y="6858000"/>
                </a:lnTo>
                <a:lnTo>
                  <a:pt x="711220" y="6858000"/>
                </a:lnTo>
                <a:lnTo>
                  <a:pt x="0" y="6858000"/>
                </a:lnTo>
                <a:lnTo>
                  <a:pt x="0" y="5466080"/>
                </a:lnTo>
                <a:lnTo>
                  <a:pt x="0" y="5466080"/>
                </a:lnTo>
                <a:lnTo>
                  <a:pt x="0" y="1391920"/>
                </a:lnTo>
                <a:lnTo>
                  <a:pt x="0" y="1391920"/>
                </a:lnTo>
                <a:close/>
              </a:path>
            </a:pathLst>
          </a:custGeom>
          <a:solidFill>
            <a:schemeClr val="bg2"/>
          </a:solidFill>
        </p:spPr>
        <p:txBody>
          <a:bodyPr wrap="square" tIns="360000">
            <a:noAutofit/>
          </a:bodyPr>
          <a:lstStyle>
            <a:lvl1pPr marL="0" indent="0" algn="ctr">
              <a:buNone/>
              <a:defRPr/>
            </a:lvl1pPr>
          </a:lstStyle>
          <a:p>
            <a:r>
              <a:rPr lang="nb-NO"/>
              <a:t>Klikk på ikonet for å legge til et bilde</a:t>
            </a:r>
          </a:p>
        </p:txBody>
      </p:sp>
      <p:sp>
        <p:nvSpPr>
          <p:cNvPr id="5" name="Date Placeholder 4">
            <a:extLst>
              <a:ext uri="{FF2B5EF4-FFF2-40B4-BE49-F238E27FC236}">
                <a16:creationId xmlns:a16="http://schemas.microsoft.com/office/drawing/2014/main" id="{1E07F0A7-4F91-0952-D11B-33CAE156358F}"/>
              </a:ext>
              <a:ext uri="{C183D7F6-B498-43B3-948B-1728B52AA6E4}">
                <adec:decorative xmlns:adec="http://schemas.microsoft.com/office/drawing/2017/decorative" val="1"/>
              </a:ext>
            </a:extLst>
          </p:cNvPr>
          <p:cNvSpPr>
            <a:spLocks noGrp="1"/>
          </p:cNvSpPr>
          <p:nvPr>
            <p:ph type="dt" sz="half" idx="10"/>
          </p:nvPr>
        </p:nvSpPr>
        <p:spPr/>
        <p:txBody>
          <a:bodyPr/>
          <a:lstStyle/>
          <a:p>
            <a:fld id="{2D496601-90BC-5A4F-A072-34692FF42E51}"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6F29663-9401-CCED-CB5B-26BB9CC1A17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10" name="Tittel 9">
            <a:extLst>
              <a:ext uri="{FF2B5EF4-FFF2-40B4-BE49-F238E27FC236}">
                <a16:creationId xmlns:a16="http://schemas.microsoft.com/office/drawing/2014/main" id="{FC882582-0281-E799-94B4-4E5283207309}"/>
              </a:ext>
            </a:extLst>
          </p:cNvPr>
          <p:cNvSpPr>
            <a:spLocks noGrp="1"/>
          </p:cNvSpPr>
          <p:nvPr>
            <p:ph type="title"/>
          </p:nvPr>
        </p:nvSpPr>
        <p:spPr>
          <a:xfrm>
            <a:off x="6095999" y="620713"/>
            <a:ext cx="5400675" cy="1044575"/>
          </a:xfrm>
        </p:spPr>
        <p:txBody>
          <a:bodyPr lIns="360000"/>
          <a:lstStyle/>
          <a:p>
            <a:r>
              <a:rPr lang="nb-NO"/>
              <a:t>Klikk for å redigere tittelstil</a:t>
            </a:r>
          </a:p>
        </p:txBody>
      </p:sp>
    </p:spTree>
    <p:extLst>
      <p:ext uri="{BB962C8B-B14F-4D97-AF65-F5344CB8AC3E}">
        <p14:creationId xmlns:p14="http://schemas.microsoft.com/office/powerpoint/2010/main" val="3887291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odelt h, mørk">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096000" y="1952625"/>
            <a:ext cx="5400675" cy="4356100"/>
          </a:xfrm>
        </p:spPr>
        <p:txBody>
          <a:bodyPr lIns="360000" rIns="0"/>
          <a:lstStyle>
            <a:lvl1pPr>
              <a:buClrTx/>
              <a:defRPr sz="2000">
                <a:solidFill>
                  <a:schemeClr val="bg1"/>
                </a:solidFill>
                <a:latin typeface="+mn-lt"/>
                <a:ea typeface="Roboto" panose="02000000000000000000" pitchFamily="2" charset="0"/>
                <a:cs typeface="Roboto" panose="02000000000000000000" pitchFamily="2" charset="0"/>
              </a:defRPr>
            </a:lvl1pPr>
            <a:lvl2pPr>
              <a:lnSpc>
                <a:spcPct val="110000"/>
              </a:lnSpc>
              <a:defRPr sz="1600">
                <a:solidFill>
                  <a:schemeClr val="bg1"/>
                </a:solidFill>
                <a:latin typeface="+mn-lt"/>
                <a:ea typeface="Roboto" panose="02000000000000000000" pitchFamily="2" charset="0"/>
                <a:cs typeface="Roboto" panose="02000000000000000000" pitchFamily="2" charset="0"/>
              </a:defRPr>
            </a:lvl2pPr>
            <a:lvl3pPr>
              <a:lnSpc>
                <a:spcPct val="110000"/>
              </a:lnSpc>
              <a:defRPr sz="1600">
                <a:solidFill>
                  <a:schemeClr val="bg1"/>
                </a:solidFill>
                <a:latin typeface="+mn-lt"/>
                <a:ea typeface="Roboto" panose="02000000000000000000" pitchFamily="2" charset="0"/>
                <a:cs typeface="Roboto" panose="02000000000000000000" pitchFamily="2" charset="0"/>
              </a:defRPr>
            </a:lvl3pPr>
            <a:lvl4pPr>
              <a:lnSpc>
                <a:spcPct val="110000"/>
              </a:lnSpc>
              <a:defRPr sz="1600">
                <a:solidFill>
                  <a:schemeClr val="bg1"/>
                </a:solidFill>
                <a:latin typeface="+mn-lt"/>
                <a:ea typeface="Roboto" panose="02000000000000000000" pitchFamily="2" charset="0"/>
                <a:cs typeface="Roboto" panose="02000000000000000000" pitchFamily="2" charset="0"/>
              </a:defRPr>
            </a:lvl4pPr>
            <a:lvl5pPr>
              <a:lnSpc>
                <a:spcPct val="110000"/>
              </a:lnSpc>
              <a:defRPr sz="1600">
                <a:solidFill>
                  <a:schemeClr val="bg1"/>
                </a:solidFill>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5" name="Picture Placeholder 14">
            <a:extLst>
              <a:ext uri="{FF2B5EF4-FFF2-40B4-BE49-F238E27FC236}">
                <a16:creationId xmlns:a16="http://schemas.microsoft.com/office/drawing/2014/main" id="{9C7BF90D-8F29-40C1-CA2D-19D8878F4A6B}"/>
              </a:ext>
            </a:extLst>
          </p:cNvPr>
          <p:cNvSpPr>
            <a:spLocks noGrp="1"/>
          </p:cNvSpPr>
          <p:nvPr>
            <p:ph type="pic" sz="quarter" idx="13"/>
          </p:nvPr>
        </p:nvSpPr>
        <p:spPr>
          <a:xfrm>
            <a:off x="0" y="0"/>
            <a:ext cx="6096000" cy="6858000"/>
          </a:xfrm>
          <a:custGeom>
            <a:avLst/>
            <a:gdLst>
              <a:gd name="connsiteX0" fmla="*/ 0 w 6096000"/>
              <a:gd name="connsiteY0" fmla="*/ 0 h 6858000"/>
              <a:gd name="connsiteX1" fmla="*/ 1391920 w 6096000"/>
              <a:gd name="connsiteY1" fmla="*/ 0 h 6858000"/>
              <a:gd name="connsiteX2" fmla="*/ 1391920 w 6096000"/>
              <a:gd name="connsiteY2" fmla="*/ 0 h 6858000"/>
              <a:gd name="connsiteX3" fmla="*/ 4704080 w 6096000"/>
              <a:gd name="connsiteY3" fmla="*/ 0 h 6858000"/>
              <a:gd name="connsiteX4" fmla="*/ 5384780 w 6096000"/>
              <a:gd name="connsiteY4" fmla="*/ 0 h 6858000"/>
              <a:gd name="connsiteX5" fmla="*/ 6096000 w 6096000"/>
              <a:gd name="connsiteY5" fmla="*/ 0 h 6858000"/>
              <a:gd name="connsiteX6" fmla="*/ 6096000 w 6096000"/>
              <a:gd name="connsiteY6" fmla="*/ 711220 h 6858000"/>
              <a:gd name="connsiteX7" fmla="*/ 6096000 w 6096000"/>
              <a:gd name="connsiteY7" fmla="*/ 1391920 h 6858000"/>
              <a:gd name="connsiteX8" fmla="*/ 6096000 w 6096000"/>
              <a:gd name="connsiteY8" fmla="*/ 6146780 h 6858000"/>
              <a:gd name="connsiteX9" fmla="*/ 5384780 w 6096000"/>
              <a:gd name="connsiteY9" fmla="*/ 6858000 h 6858000"/>
              <a:gd name="connsiteX10" fmla="*/ 1391920 w 6096000"/>
              <a:gd name="connsiteY10" fmla="*/ 6858000 h 6858000"/>
              <a:gd name="connsiteX11" fmla="*/ 711220 w 6096000"/>
              <a:gd name="connsiteY11" fmla="*/ 6858000 h 6858000"/>
              <a:gd name="connsiteX12" fmla="*/ 0 w 6096000"/>
              <a:gd name="connsiteY12" fmla="*/ 6858000 h 6858000"/>
              <a:gd name="connsiteX13" fmla="*/ 0 w 6096000"/>
              <a:gd name="connsiteY13" fmla="*/ 5466080 h 6858000"/>
              <a:gd name="connsiteX14" fmla="*/ 0 w 6096000"/>
              <a:gd name="connsiteY14" fmla="*/ 5466080 h 6858000"/>
              <a:gd name="connsiteX15" fmla="*/ 0 w 6096000"/>
              <a:gd name="connsiteY15" fmla="*/ 1391920 h 6858000"/>
              <a:gd name="connsiteX16" fmla="*/ 0 w 6096000"/>
              <a:gd name="connsiteY16" fmla="*/ 1391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8000">
                <a:moveTo>
                  <a:pt x="0" y="0"/>
                </a:moveTo>
                <a:lnTo>
                  <a:pt x="1391920" y="0"/>
                </a:lnTo>
                <a:lnTo>
                  <a:pt x="1391920" y="0"/>
                </a:lnTo>
                <a:lnTo>
                  <a:pt x="4704080" y="0"/>
                </a:lnTo>
                <a:lnTo>
                  <a:pt x="5384780" y="0"/>
                </a:lnTo>
                <a:lnTo>
                  <a:pt x="6096000" y="0"/>
                </a:lnTo>
                <a:lnTo>
                  <a:pt x="6096000" y="711220"/>
                </a:lnTo>
                <a:lnTo>
                  <a:pt x="6096000" y="1391920"/>
                </a:lnTo>
                <a:lnTo>
                  <a:pt x="6096000" y="6146780"/>
                </a:lnTo>
                <a:cubicBezTo>
                  <a:pt x="6096000" y="6539576"/>
                  <a:pt x="5777576" y="6858000"/>
                  <a:pt x="5384780" y="6858000"/>
                </a:cubicBezTo>
                <a:lnTo>
                  <a:pt x="1391920" y="6858000"/>
                </a:lnTo>
                <a:lnTo>
                  <a:pt x="711220" y="6858000"/>
                </a:lnTo>
                <a:lnTo>
                  <a:pt x="0" y="6858000"/>
                </a:lnTo>
                <a:lnTo>
                  <a:pt x="0" y="5466080"/>
                </a:lnTo>
                <a:lnTo>
                  <a:pt x="0" y="5466080"/>
                </a:lnTo>
                <a:lnTo>
                  <a:pt x="0" y="1391920"/>
                </a:lnTo>
                <a:lnTo>
                  <a:pt x="0" y="1391920"/>
                </a:lnTo>
                <a:close/>
              </a:path>
            </a:pathLst>
          </a:custGeom>
          <a:solidFill>
            <a:schemeClr val="bg2"/>
          </a:solidFill>
        </p:spPr>
        <p:txBody>
          <a:bodyPr wrap="square" tIns="360000">
            <a:noAutofit/>
          </a:bodyPr>
          <a:lstStyle>
            <a:lvl1pPr marL="0" indent="0" algn="ctr">
              <a:buNone/>
              <a:defRPr/>
            </a:lvl1pPr>
          </a:lstStyle>
          <a:p>
            <a:r>
              <a:rPr lang="nb-NO"/>
              <a:t>Klikk på ikonet for å legge til et bilde</a:t>
            </a:r>
          </a:p>
        </p:txBody>
      </p:sp>
      <p:sp>
        <p:nvSpPr>
          <p:cNvPr id="5" name="Date Placeholder 4">
            <a:extLst>
              <a:ext uri="{FF2B5EF4-FFF2-40B4-BE49-F238E27FC236}">
                <a16:creationId xmlns:a16="http://schemas.microsoft.com/office/drawing/2014/main" id="{1E07F0A7-4F91-0952-D11B-33CAE156358F}"/>
              </a:ext>
              <a:ext uri="{C183D7F6-B498-43B3-948B-1728B52AA6E4}">
                <adec:decorative xmlns:adec="http://schemas.microsoft.com/office/drawing/2017/decorative" val="1"/>
              </a:ext>
            </a:extLst>
          </p:cNvPr>
          <p:cNvSpPr>
            <a:spLocks noGrp="1"/>
          </p:cNvSpPr>
          <p:nvPr>
            <p:ph type="dt" sz="half" idx="10"/>
          </p:nvPr>
        </p:nvSpPr>
        <p:spPr/>
        <p:txBody>
          <a:bodyPr/>
          <a:lstStyle>
            <a:lvl1pPr>
              <a:defRPr>
                <a:solidFill>
                  <a:schemeClr val="bg1"/>
                </a:solidFill>
              </a:defRPr>
            </a:lvl1pPr>
          </a:lstStyle>
          <a:p>
            <a:fld id="{6568E919-AB03-974F-884F-D75D3847DBE4}"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 uri="{C183D7F6-B498-43B3-948B-1728B52AA6E4}">
                <adec:decorative xmlns:adec="http://schemas.microsoft.com/office/drawing/2017/decorative" val="1"/>
              </a:ext>
            </a:extLst>
          </p:cNvPr>
          <p:cNvSpPr>
            <a:spLocks noGrp="1"/>
          </p:cNvSpPr>
          <p:nvPr>
            <p:ph type="ftr" sz="quarter" idx="11"/>
          </p:nvPr>
        </p:nvSpPr>
        <p:spPr/>
        <p:txBody>
          <a:bodyPr/>
          <a:lstStyle>
            <a:lvl1pPr>
              <a:defRPr>
                <a:solidFill>
                  <a:schemeClr val="bg1"/>
                </a:solidFill>
              </a:defRPr>
            </a:lvl1pPr>
          </a:lstStyle>
          <a:p>
            <a:endParaRPr lang="nb-NO"/>
          </a:p>
        </p:txBody>
      </p:sp>
      <p:sp>
        <p:nvSpPr>
          <p:cNvPr id="7" name="Slide Number Placeholder 6">
            <a:extLst>
              <a:ext uri="{FF2B5EF4-FFF2-40B4-BE49-F238E27FC236}">
                <a16:creationId xmlns:a16="http://schemas.microsoft.com/office/drawing/2014/main" id="{96F29663-9401-CCED-CB5B-26BB9CC1A17B}"/>
              </a:ext>
              <a:ext uri="{C183D7F6-B498-43B3-948B-1728B52AA6E4}">
                <adec:decorative xmlns:adec="http://schemas.microsoft.com/office/drawing/2017/decorative" val="1"/>
              </a:ext>
            </a:extLst>
          </p:cNvPr>
          <p:cNvSpPr>
            <a:spLocks noGrp="1"/>
          </p:cNvSpPr>
          <p:nvPr>
            <p:ph type="sldNum" sz="quarter" idx="12"/>
          </p:nvPr>
        </p:nvSpPr>
        <p:spPr/>
        <p:txBody>
          <a:bodyPr/>
          <a:lstStyle>
            <a:lvl1pPr>
              <a:defRPr>
                <a:solidFill>
                  <a:schemeClr val="bg2"/>
                </a:solidFill>
              </a:defRPr>
            </a:lvl1pPr>
          </a:lstStyle>
          <a:p>
            <a:fld id="{341FD356-1CC0-514B-B5D9-F98600AAE6F5}" type="slidenum">
              <a:rPr lang="nb-NO" smtClean="0"/>
              <a:pPr/>
              <a:t>‹#›</a:t>
            </a:fld>
            <a:endParaRPr lang="nb-NO"/>
          </a:p>
        </p:txBody>
      </p:sp>
      <p:sp>
        <p:nvSpPr>
          <p:cNvPr id="10" name="Tittel 9">
            <a:extLst>
              <a:ext uri="{FF2B5EF4-FFF2-40B4-BE49-F238E27FC236}">
                <a16:creationId xmlns:a16="http://schemas.microsoft.com/office/drawing/2014/main" id="{FC882582-0281-E799-94B4-4E5283207309}"/>
              </a:ext>
            </a:extLst>
          </p:cNvPr>
          <p:cNvSpPr>
            <a:spLocks noGrp="1"/>
          </p:cNvSpPr>
          <p:nvPr>
            <p:ph type="title"/>
          </p:nvPr>
        </p:nvSpPr>
        <p:spPr>
          <a:xfrm>
            <a:off x="6095999" y="620713"/>
            <a:ext cx="5400675" cy="1044575"/>
          </a:xfrm>
        </p:spPr>
        <p:txBody>
          <a:bodyPr lIns="360000"/>
          <a:lstStyle>
            <a:lvl1pPr>
              <a:defRPr>
                <a:solidFill>
                  <a:schemeClr val="bg1"/>
                </a:solidFill>
              </a:defRPr>
            </a:lvl1pPr>
          </a:lstStyle>
          <a:p>
            <a:r>
              <a:rPr lang="nb-NO"/>
              <a:t>Klikk for å redigere tittelstil</a:t>
            </a:r>
          </a:p>
        </p:txBody>
      </p:sp>
    </p:spTree>
    <p:extLst>
      <p:ext uri="{BB962C8B-B14F-4D97-AF65-F5344CB8AC3E}">
        <p14:creationId xmlns:p14="http://schemas.microsoft.com/office/powerpoint/2010/main" val="2389143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ldekk bilde, liten tekstblokk">
    <p:spTree>
      <p:nvGrpSpPr>
        <p:cNvPr id="1" name=""/>
        <p:cNvGrpSpPr/>
        <p:nvPr/>
      </p:nvGrpSpPr>
      <p:grpSpPr>
        <a:xfrm>
          <a:off x="0" y="0"/>
          <a:ext cx="0" cy="0"/>
          <a:chOff x="0" y="0"/>
          <a:chExt cx="0" cy="0"/>
        </a:xfrm>
      </p:grpSpPr>
      <p:sp>
        <p:nvSpPr>
          <p:cNvPr id="10" name="Guide">
            <a:extLst>
              <a:ext uri="{FF2B5EF4-FFF2-40B4-BE49-F238E27FC236}">
                <a16:creationId xmlns:a16="http://schemas.microsoft.com/office/drawing/2014/main" id="{699A2402-4AD5-7C27-A860-2798A9BEEE11}"/>
              </a:ext>
              <a:ext uri="{C183D7F6-B498-43B3-948B-1728B52AA6E4}">
                <adec:decorative xmlns:adec="http://schemas.microsoft.com/office/drawing/2017/decorative" val="1"/>
              </a:ext>
            </a:extLst>
          </p:cNvPr>
          <p:cNvSpPr txBox="1"/>
          <p:nvPr userDrawn="1"/>
        </p:nvSpPr>
        <p:spPr>
          <a:xfrm>
            <a:off x="12313919" y="549275"/>
            <a:ext cx="1293593" cy="1107996"/>
          </a:xfrm>
          <a:prstGeom prst="rect">
            <a:avLst/>
          </a:prstGeom>
          <a:noFill/>
        </p:spPr>
        <p:txBody>
          <a:bodyPr wrap="square" lIns="0" tIns="0" rIns="0" bIns="0" rtlCol="0">
            <a:spAutoFit/>
          </a:bodyPr>
          <a:lstStyle/>
          <a:p>
            <a:pPr algn="l"/>
            <a:r>
              <a:rPr lang="nb-NO" sz="1200">
                <a:latin typeface="Roboto" panose="02000000000000000000" pitchFamily="2" charset="0"/>
                <a:ea typeface="Roboto" panose="02000000000000000000" pitchFamily="2" charset="0"/>
                <a:cs typeface="Roboto" panose="02000000000000000000" pitchFamily="2" charset="0"/>
              </a:rPr>
              <a:t>Blokken plasseres i det hjørnet som passer bildet best.</a:t>
            </a:r>
          </a:p>
          <a:p>
            <a:pPr algn="l"/>
            <a:endParaRPr lang="nb-NO" sz="1200">
              <a:latin typeface="Roboto" panose="02000000000000000000" pitchFamily="2" charset="0"/>
              <a:ea typeface="Roboto" panose="02000000000000000000" pitchFamily="2" charset="0"/>
              <a:cs typeface="Roboto" panose="02000000000000000000" pitchFamily="2" charset="0"/>
            </a:endParaRPr>
          </a:p>
          <a:p>
            <a:pPr algn="l"/>
            <a:r>
              <a:rPr lang="nb-NO" sz="1200" b="1">
                <a:latin typeface="Roboto" panose="02000000000000000000" pitchFamily="2" charset="0"/>
                <a:ea typeface="Roboto" panose="02000000000000000000" pitchFamily="2" charset="0"/>
                <a:cs typeface="Roboto" panose="02000000000000000000" pitchFamily="2" charset="0"/>
              </a:rPr>
              <a:t>NB. Bruk hjelpelinjer!</a:t>
            </a:r>
          </a:p>
        </p:txBody>
      </p:sp>
      <p:sp>
        <p:nvSpPr>
          <p:cNvPr id="17" name="Bilde">
            <a:extLst>
              <a:ext uri="{FF2B5EF4-FFF2-40B4-BE49-F238E27FC236}">
                <a16:creationId xmlns:a16="http://schemas.microsoft.com/office/drawing/2014/main" id="{564D2DC8-0601-F2BC-389F-6617CEB91D95}"/>
              </a:ext>
            </a:extLst>
          </p:cNvPr>
          <p:cNvSpPr>
            <a:spLocks noGrp="1"/>
          </p:cNvSpPr>
          <p:nvPr>
            <p:ph type="pic" sz="quarter" idx="13"/>
          </p:nvPr>
        </p:nvSpPr>
        <p:spPr>
          <a:xfrm>
            <a:off x="-1" y="0"/>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1" h="6858000">
                <a:moveTo>
                  <a:pt x="0" y="0"/>
                </a:moveTo>
                <a:lnTo>
                  <a:pt x="12192001" y="0"/>
                </a:lnTo>
                <a:lnTo>
                  <a:pt x="12192001" y="6858000"/>
                </a:lnTo>
                <a:lnTo>
                  <a:pt x="0" y="6858000"/>
                </a:lnTo>
                <a:close/>
              </a:path>
            </a:pathLst>
          </a:custGeom>
          <a:solidFill>
            <a:schemeClr val="bg2"/>
          </a:solidFill>
        </p:spPr>
        <p:txBody>
          <a:bodyPr wrap="square" tIns="360000">
            <a:noAutofit/>
          </a:bodyPr>
          <a:lstStyle>
            <a:lvl1pPr marL="0" indent="0" algn="ctr">
              <a:buNone/>
              <a:defRPr/>
            </a:lvl1pPr>
          </a:lstStyle>
          <a:p>
            <a:r>
              <a:rPr lang="nb-NO"/>
              <a:t>Klikk på ikonet for å legge til et bilde</a:t>
            </a:r>
          </a:p>
        </p:txBody>
      </p:sp>
      <p:sp>
        <p:nvSpPr>
          <p:cNvPr id="15" name="Tekst">
            <a:extLst>
              <a:ext uri="{FF2B5EF4-FFF2-40B4-BE49-F238E27FC236}">
                <a16:creationId xmlns:a16="http://schemas.microsoft.com/office/drawing/2014/main" id="{80619626-4239-8766-8457-9BD604F81987}"/>
              </a:ext>
            </a:extLst>
          </p:cNvPr>
          <p:cNvSpPr>
            <a:spLocks noGrp="1"/>
          </p:cNvSpPr>
          <p:nvPr>
            <p:ph type="body" sz="quarter" idx="14"/>
          </p:nvPr>
        </p:nvSpPr>
        <p:spPr>
          <a:xfrm>
            <a:off x="8256588" y="620713"/>
            <a:ext cx="3240000" cy="3095625"/>
          </a:xfrm>
          <a:prstGeom prst="round1Rect">
            <a:avLst>
              <a:gd name="adj" fmla="val 13232"/>
            </a:avLst>
          </a:prstGeom>
          <a:solidFill>
            <a:schemeClr val="bg1"/>
          </a:solidFill>
        </p:spPr>
        <p:txBody>
          <a:bodyPr wrap="square" lIns="288000" tIns="720000" rIns="288000" bIns="288000">
            <a:noAutofit/>
          </a:bodyPr>
          <a:lstStyle>
            <a:lvl1pPr marL="0" indent="-270000">
              <a:lnSpc>
                <a:spcPct val="120000"/>
              </a:lnSpc>
              <a:spcBef>
                <a:spcPts val="500"/>
              </a:spcBef>
              <a:buNone/>
              <a:defRPr sz="1800"/>
            </a:lvl1pPr>
            <a:lvl2pPr marL="0" indent="-270000">
              <a:lnSpc>
                <a:spcPct val="100000"/>
              </a:lnSpc>
              <a:spcBef>
                <a:spcPts val="500"/>
              </a:spcBef>
              <a:buFont typeface="Arial" panose="020B0604020202020204" pitchFamily="34" charset="0"/>
              <a:buChar char="•"/>
              <a:defRPr sz="1600"/>
            </a:lvl2pPr>
            <a:lvl3pPr marL="491400" indent="0">
              <a:buNone/>
              <a:defRPr sz="2400"/>
            </a:lvl3pPr>
            <a:lvl4pPr marL="707400" indent="0">
              <a:buNone/>
              <a:defRPr sz="2400"/>
            </a:lvl4pPr>
            <a:lvl5pPr marL="923400" indent="0">
              <a:buNone/>
              <a:defRPr sz="2400"/>
            </a:lvl5pPr>
          </a:lstStyle>
          <a:p>
            <a:pPr lvl="0"/>
            <a:r>
              <a:rPr lang="nb-NO"/>
              <a:t>Klikk for å redigere tekststiler i malen</a:t>
            </a:r>
          </a:p>
          <a:p>
            <a:pPr lvl="1"/>
            <a:r>
              <a:rPr lang="nb-NO"/>
              <a:t>Andre nivå</a:t>
            </a:r>
          </a:p>
        </p:txBody>
      </p:sp>
      <p:sp>
        <p:nvSpPr>
          <p:cNvPr id="19" name="Graphic">
            <a:extLst>
              <a:ext uri="{FF2B5EF4-FFF2-40B4-BE49-F238E27FC236}">
                <a16:creationId xmlns:a16="http://schemas.microsoft.com/office/drawing/2014/main" id="{52675333-694D-0924-A96E-4336D20837F4}"/>
              </a:ext>
              <a:ext uri="{C183D7F6-B498-43B3-948B-1728B52AA6E4}">
                <adec:decorative xmlns:adec="http://schemas.microsoft.com/office/drawing/2017/decorative" val="1"/>
              </a:ext>
            </a:extLst>
          </p:cNvPr>
          <p:cNvSpPr>
            <a:spLocks noGrp="1"/>
          </p:cNvSpPr>
          <p:nvPr>
            <p:ph type="body" sz="quarter" idx="15"/>
          </p:nvPr>
        </p:nvSpPr>
        <p:spPr>
          <a:xfrm>
            <a:off x="8569111" y="927407"/>
            <a:ext cx="273600" cy="90000"/>
          </a:xfrm>
          <a:blipFill>
            <a:blip r:embed="rId2">
              <a:extLst>
                <a:ext uri="{96DAC541-7B7A-43D3-8B79-37D633B846F1}">
                  <asvg:svgBlip xmlns:asvg="http://schemas.microsoft.com/office/drawing/2016/SVG/main" r:embed="rId3"/>
                </a:ext>
              </a:extLst>
            </a:blip>
            <a:stretch>
              <a:fillRect/>
            </a:stretch>
          </a:blipFill>
        </p:spPr>
        <p:txBody>
          <a:bodyPr anchor="ctr">
            <a:normAutofit/>
          </a:bodyPr>
          <a:lstStyle>
            <a:lvl1pPr marL="0" indent="0" algn="r">
              <a:buNone/>
              <a:defRPr sz="100">
                <a:solidFill>
                  <a:schemeClr val="accent1"/>
                </a:solidFill>
              </a:defRPr>
            </a:lvl1pPr>
            <a:lvl2pPr marL="275400" indent="0">
              <a:buNone/>
              <a:defRPr/>
            </a:lvl2pPr>
            <a:lvl3pPr marL="491400" indent="0">
              <a:buNone/>
              <a:defRPr/>
            </a:lvl3pPr>
            <a:lvl4pPr marL="707400" indent="0">
              <a:buNone/>
              <a:defRPr/>
            </a:lvl4pPr>
            <a:lvl5pPr marL="923400" indent="0">
              <a:buNone/>
              <a:defRPr/>
            </a:lvl5pPr>
          </a:lstStyle>
          <a:p>
            <a:pPr lvl="0"/>
            <a:r>
              <a:rPr lang="nb-NO"/>
              <a:t>Klikk for å redigere tekststiler i malen</a:t>
            </a:r>
          </a:p>
        </p:txBody>
      </p:sp>
      <p:sp>
        <p:nvSpPr>
          <p:cNvPr id="3" name="Date Placeholder 2">
            <a:extLst>
              <a:ext uri="{FF2B5EF4-FFF2-40B4-BE49-F238E27FC236}">
                <a16:creationId xmlns:a16="http://schemas.microsoft.com/office/drawing/2014/main" id="{08886E30-E647-A7B1-20FD-2D7AE67DA371}"/>
              </a:ext>
              <a:ext uri="{C183D7F6-B498-43B3-948B-1728B52AA6E4}">
                <adec:decorative xmlns:adec="http://schemas.microsoft.com/office/drawing/2017/decorative" val="1"/>
              </a:ext>
            </a:extLst>
          </p:cNvPr>
          <p:cNvSpPr>
            <a:spLocks noGrp="1"/>
          </p:cNvSpPr>
          <p:nvPr>
            <p:ph type="dt" sz="half" idx="10"/>
          </p:nvPr>
        </p:nvSpPr>
        <p:spPr/>
        <p:txBody>
          <a:bodyPr/>
          <a:lstStyle/>
          <a:p>
            <a:fld id="{195E79B3-FEAD-1D43-94FA-C03DF327079F}" type="datetime1">
              <a:rPr lang="nb-NO" smtClean="0"/>
              <a:t>27.08.2025</a:t>
            </a:fld>
            <a:endParaRPr lang="nb-NO"/>
          </a:p>
        </p:txBody>
      </p:sp>
      <p:sp>
        <p:nvSpPr>
          <p:cNvPr id="4" name="Footer Placeholder 3">
            <a:extLst>
              <a:ext uri="{FF2B5EF4-FFF2-40B4-BE49-F238E27FC236}">
                <a16:creationId xmlns:a16="http://schemas.microsoft.com/office/drawing/2014/main" id="{C1C4546F-4602-94E2-3EE7-C9A968699A48}"/>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EB6D611-E0DF-AAEA-6369-E3B0EE39B47C}"/>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pPr/>
              <a:t>‹#›</a:t>
            </a:fld>
            <a:endParaRPr lang="nb-NO"/>
          </a:p>
        </p:txBody>
      </p:sp>
    </p:spTree>
    <p:extLst>
      <p:ext uri="{BB962C8B-B14F-4D97-AF65-F5344CB8AC3E}">
        <p14:creationId xmlns:p14="http://schemas.microsoft.com/office/powerpoint/2010/main" val="47622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ENG">
    <p:spTree>
      <p:nvGrpSpPr>
        <p:cNvPr id="1" name=""/>
        <p:cNvGrpSpPr/>
        <p:nvPr/>
      </p:nvGrpSpPr>
      <p:grpSpPr>
        <a:xfrm>
          <a:off x="0" y="0"/>
          <a:ext cx="0" cy="0"/>
          <a:chOff x="0" y="0"/>
          <a:chExt cx="0" cy="0"/>
        </a:xfrm>
      </p:grpSpPr>
      <p:sp>
        <p:nvSpPr>
          <p:cNvPr id="6" name="Round Single Corner of Rectangle 5">
            <a:extLst>
              <a:ext uri="{FF2B5EF4-FFF2-40B4-BE49-F238E27FC236}">
                <a16:creationId xmlns:a16="http://schemas.microsoft.com/office/drawing/2014/main" id="{BFECD28A-B69E-4F54-C276-99260D28CD3A}"/>
              </a:ext>
              <a:ext uri="{C183D7F6-B498-43B3-948B-1728B52AA6E4}">
                <adec:decorative xmlns:adec="http://schemas.microsoft.com/office/drawing/2017/decorative" val="1"/>
              </a:ext>
            </a:extLst>
          </p:cNvPr>
          <p:cNvSpPr/>
          <p:nvPr userDrawn="1"/>
        </p:nvSpPr>
        <p:spPr>
          <a:xfrm flipV="1">
            <a:off x="0" y="0"/>
            <a:ext cx="12192000" cy="4918229"/>
          </a:xfrm>
          <a:prstGeom prst="round1Rect">
            <a:avLst>
              <a:gd name="adj" fmla="val 140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1">
            <a:extLst>
              <a:ext uri="{FF2B5EF4-FFF2-40B4-BE49-F238E27FC236}">
                <a16:creationId xmlns:a16="http://schemas.microsoft.com/office/drawing/2014/main" id="{E6588A2A-295F-06C4-F34B-DDA0AF8756EC}"/>
              </a:ext>
            </a:extLst>
          </p:cNvPr>
          <p:cNvSpPr>
            <a:spLocks noGrp="1"/>
          </p:cNvSpPr>
          <p:nvPr>
            <p:ph type="title"/>
          </p:nvPr>
        </p:nvSpPr>
        <p:spPr>
          <a:xfrm>
            <a:off x="1774825" y="1230223"/>
            <a:ext cx="8642350" cy="2381430"/>
          </a:xfrm>
        </p:spPr>
        <p:txBody>
          <a:bodyPr anchor="b" anchorCtr="0">
            <a:norm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4" name="Text Placeholder 13">
            <a:extLst>
              <a:ext uri="{FF2B5EF4-FFF2-40B4-BE49-F238E27FC236}">
                <a16:creationId xmlns:a16="http://schemas.microsoft.com/office/drawing/2014/main" id="{7244C19D-6F93-5460-EE6C-1891BF2105A6}"/>
              </a:ext>
            </a:extLst>
          </p:cNvPr>
          <p:cNvSpPr>
            <a:spLocks noGrp="1"/>
          </p:cNvSpPr>
          <p:nvPr>
            <p:ph type="body" sz="quarter" idx="14"/>
          </p:nvPr>
        </p:nvSpPr>
        <p:spPr>
          <a:xfrm>
            <a:off x="1774827" y="3867771"/>
            <a:ext cx="8642348" cy="384175"/>
          </a:xfrm>
        </p:spPr>
        <p:txBody>
          <a:bodyPr>
            <a:normAutofit/>
          </a:bodyPr>
          <a:lstStyle>
            <a:lvl1pPr marL="0" indent="0">
              <a:buNone/>
              <a:defRPr sz="2000" b="1" i="0">
                <a:solidFill>
                  <a:schemeClr val="bg1"/>
                </a:solidFill>
                <a:latin typeface="+mn-lt"/>
                <a:ea typeface="Roboto" panose="02000000000000000000" pitchFamily="2" charset="0"/>
                <a:cs typeface="Roboto" panose="02000000000000000000" pitchFamily="2" charset="0"/>
              </a:defRPr>
            </a:lvl1pPr>
          </a:lstStyle>
          <a:p>
            <a:pPr lvl="0"/>
            <a:r>
              <a:rPr lang="nb-NO"/>
              <a:t>Klikk for å redigere tekststiler i malen</a:t>
            </a:r>
          </a:p>
        </p:txBody>
      </p:sp>
      <p:sp>
        <p:nvSpPr>
          <p:cNvPr id="13" name="Text Placeholder 13">
            <a:extLst>
              <a:ext uri="{FF2B5EF4-FFF2-40B4-BE49-F238E27FC236}">
                <a16:creationId xmlns:a16="http://schemas.microsoft.com/office/drawing/2014/main" id="{8854B41D-D927-3848-062F-33BAEBA1F099}"/>
              </a:ext>
            </a:extLst>
          </p:cNvPr>
          <p:cNvSpPr>
            <a:spLocks noGrp="1"/>
          </p:cNvSpPr>
          <p:nvPr>
            <p:ph type="body" sz="quarter" idx="13"/>
          </p:nvPr>
        </p:nvSpPr>
        <p:spPr>
          <a:xfrm>
            <a:off x="1774825" y="5364170"/>
            <a:ext cx="8642350" cy="360000"/>
          </a:xfrm>
        </p:spPr>
        <p:txBody>
          <a:bodyPr>
            <a:normAutofit/>
          </a:bodyPr>
          <a:lstStyle>
            <a:lvl1pPr marL="0" indent="0">
              <a:buNone/>
              <a:defRPr sz="1600">
                <a:solidFill>
                  <a:schemeClr val="tx1">
                    <a:lumMod val="90000"/>
                    <a:lumOff val="10000"/>
                  </a:schemeClr>
                </a:solidFill>
              </a:defRPr>
            </a:lvl1pPr>
          </a:lstStyle>
          <a:p>
            <a:pPr lvl="0"/>
            <a:r>
              <a:rPr lang="nb-NO"/>
              <a:t>Klikk for å redigere tekststiler i malen</a:t>
            </a:r>
          </a:p>
        </p:txBody>
      </p:sp>
      <p:sp>
        <p:nvSpPr>
          <p:cNvPr id="12" name="Round Single Corner of Rectangle 11">
            <a:extLst>
              <a:ext uri="{FF2B5EF4-FFF2-40B4-BE49-F238E27FC236}">
                <a16:creationId xmlns:a16="http://schemas.microsoft.com/office/drawing/2014/main" id="{9A5807E1-2F61-C5BC-3B43-D9F6EA7D5977}"/>
              </a:ext>
              <a:ext uri="{C183D7F6-B498-43B3-948B-1728B52AA6E4}">
                <adec:decorative xmlns:adec="http://schemas.microsoft.com/office/drawing/2017/decorative" val="1"/>
              </a:ext>
            </a:extLst>
          </p:cNvPr>
          <p:cNvSpPr/>
          <p:nvPr userDrawn="1"/>
        </p:nvSpPr>
        <p:spPr>
          <a:xfrm flipV="1">
            <a:off x="1774825" y="5734800"/>
            <a:ext cx="270000" cy="90000"/>
          </a:xfrm>
          <a:prstGeom prst="round1Rect">
            <a:avLst>
              <a:gd name="adj" fmla="val 44889"/>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9" name="Bilde 8" descr="Et bilde som inneholder tekst, Font, Grafikk, skjermbilde&#10;&#10;Automatisk generert beskrivelse">
            <a:extLst>
              <a:ext uri="{FF2B5EF4-FFF2-40B4-BE49-F238E27FC236}">
                <a16:creationId xmlns:a16="http://schemas.microsoft.com/office/drawing/2014/main" id="{8A6BD20E-C579-09E4-083E-63F1E1E8A250}"/>
              </a:ext>
            </a:extLst>
          </p:cNvPr>
          <p:cNvPicPr>
            <a:picLocks noChangeAspect="1"/>
          </p:cNvPicPr>
          <p:nvPr userDrawn="1"/>
        </p:nvPicPr>
        <p:blipFill>
          <a:blip r:embed="rId2"/>
          <a:stretch>
            <a:fillRect/>
          </a:stretch>
        </p:blipFill>
        <p:spPr>
          <a:xfrm>
            <a:off x="1545321" y="899833"/>
            <a:ext cx="3110817" cy="526105"/>
          </a:xfrm>
          <a:prstGeom prst="rect">
            <a:avLst/>
          </a:prstGeom>
        </p:spPr>
      </p:pic>
    </p:spTree>
    <p:extLst>
      <p:ext uri="{BB962C8B-B14F-4D97-AF65-F5344CB8AC3E}">
        <p14:creationId xmlns:p14="http://schemas.microsoft.com/office/powerpoint/2010/main" val="1723078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ldekk bilde, stor tekstblok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F352013-EA5A-9DF7-ECA6-48E28A9F3FB9}"/>
              </a:ext>
            </a:extLst>
          </p:cNvPr>
          <p:cNvSpPr>
            <a:spLocks noGrp="1"/>
          </p:cNvSpPr>
          <p:nvPr>
            <p:ph type="pic" sz="quarter" idx="13"/>
          </p:nvPr>
        </p:nvSpPr>
        <p:spPr>
          <a:xfrm>
            <a:off x="0" y="0"/>
            <a:ext cx="12192001" cy="6858000"/>
          </a:xfrm>
          <a:solidFill>
            <a:schemeClr val="bg2"/>
          </a:solidFill>
        </p:spPr>
        <p:txBody>
          <a:bodyPr/>
          <a:lstStyle/>
          <a:p>
            <a:r>
              <a:rPr lang="nb-NO"/>
              <a:t>Klikk på ikonet for å legge til et bilde</a:t>
            </a:r>
          </a:p>
        </p:txBody>
      </p:sp>
      <p:sp>
        <p:nvSpPr>
          <p:cNvPr id="8" name="Text Placeholder 7">
            <a:extLst>
              <a:ext uri="{FF2B5EF4-FFF2-40B4-BE49-F238E27FC236}">
                <a16:creationId xmlns:a16="http://schemas.microsoft.com/office/drawing/2014/main" id="{48191E82-2792-D04C-A995-820EA7D9137C}"/>
              </a:ext>
            </a:extLst>
          </p:cNvPr>
          <p:cNvSpPr>
            <a:spLocks noGrp="1"/>
          </p:cNvSpPr>
          <p:nvPr>
            <p:ph type="body" sz="quarter" idx="14"/>
          </p:nvPr>
        </p:nvSpPr>
        <p:spPr>
          <a:xfrm>
            <a:off x="6831836" y="620712"/>
            <a:ext cx="4664751" cy="4059661"/>
          </a:xfrm>
          <a:prstGeom prst="round1Rect">
            <a:avLst>
              <a:gd name="adj" fmla="val 17649"/>
            </a:avLst>
          </a:prstGeom>
          <a:solidFill>
            <a:schemeClr val="bg1"/>
          </a:solidFill>
        </p:spPr>
        <p:txBody>
          <a:bodyPr lIns="360000" tIns="1080000" rIns="288000" bIns="288000">
            <a:normAutofit/>
          </a:bodyPr>
          <a:lstStyle>
            <a:lvl1pPr marL="0" indent="0">
              <a:lnSpc>
                <a:spcPct val="100000"/>
              </a:lnSpc>
              <a:buNone/>
              <a:defRPr sz="3600" b="1">
                <a:solidFill>
                  <a:schemeClr val="accent1"/>
                </a:solidFill>
              </a:defRPr>
            </a:lvl1pPr>
            <a:lvl2pPr marL="618300" indent="-342900">
              <a:buFont typeface="Arial" panose="020B0604020202020204" pitchFamily="34" charset="0"/>
              <a:buChar char="•"/>
              <a:defRPr sz="1800"/>
            </a:lvl2pPr>
            <a:lvl3pPr marL="491400" indent="0">
              <a:buNone/>
              <a:defRPr sz="2400"/>
            </a:lvl3pPr>
            <a:lvl4pPr marL="707400" indent="0">
              <a:buNone/>
              <a:defRPr sz="2400"/>
            </a:lvl4pPr>
            <a:lvl5pPr marL="923400" indent="0">
              <a:buNone/>
              <a:defRPr sz="2400"/>
            </a:lvl5pPr>
          </a:lstStyle>
          <a:p>
            <a:pPr lvl="0"/>
            <a:r>
              <a:rPr lang="nb-NO"/>
              <a:t>Klikk for å redigere tekststiler i malen</a:t>
            </a:r>
          </a:p>
        </p:txBody>
      </p:sp>
      <p:sp>
        <p:nvSpPr>
          <p:cNvPr id="7" name="TextBox 6">
            <a:extLst>
              <a:ext uri="{FF2B5EF4-FFF2-40B4-BE49-F238E27FC236}">
                <a16:creationId xmlns:a16="http://schemas.microsoft.com/office/drawing/2014/main" id="{1A49859A-F13F-644E-5B05-EDEDB1F1CAC1}"/>
              </a:ext>
              <a:ext uri="{C183D7F6-B498-43B3-948B-1728B52AA6E4}">
                <adec:decorative xmlns:adec="http://schemas.microsoft.com/office/drawing/2017/decorative" val="1"/>
              </a:ext>
            </a:extLst>
          </p:cNvPr>
          <p:cNvSpPr txBox="1"/>
          <p:nvPr userDrawn="1"/>
        </p:nvSpPr>
        <p:spPr>
          <a:xfrm>
            <a:off x="12282388" y="858777"/>
            <a:ext cx="1278629" cy="1107996"/>
          </a:xfrm>
          <a:prstGeom prst="rect">
            <a:avLst/>
          </a:prstGeom>
          <a:noFill/>
        </p:spPr>
        <p:txBody>
          <a:bodyPr wrap="square" lIns="0" tIns="0" rIns="0" bIns="0" rtlCol="0">
            <a:spAutoFit/>
          </a:bodyPr>
          <a:lstStyle/>
          <a:p>
            <a:pPr algn="l"/>
            <a:r>
              <a:rPr lang="nb-NO" sz="1200">
                <a:latin typeface="Roboto" panose="02000000000000000000" pitchFamily="2" charset="0"/>
                <a:ea typeface="Roboto" panose="02000000000000000000" pitchFamily="2" charset="0"/>
                <a:cs typeface="Roboto" panose="02000000000000000000" pitchFamily="2" charset="0"/>
              </a:rPr>
              <a:t>Blokken plasseres i det hjørnet som passer bildet best.</a:t>
            </a:r>
          </a:p>
          <a:p>
            <a:pPr algn="l"/>
            <a:endParaRPr lang="nb-NO" sz="1200">
              <a:latin typeface="Roboto" panose="02000000000000000000" pitchFamily="2" charset="0"/>
              <a:ea typeface="Roboto" panose="02000000000000000000" pitchFamily="2" charset="0"/>
              <a:cs typeface="Roboto" panose="02000000000000000000" pitchFamily="2" charset="0"/>
            </a:endParaRPr>
          </a:p>
          <a:p>
            <a:pPr algn="l"/>
            <a:r>
              <a:rPr lang="nb-NO" sz="1200" b="1">
                <a:latin typeface="Roboto" panose="02000000000000000000" pitchFamily="2" charset="0"/>
                <a:ea typeface="Roboto" panose="02000000000000000000" pitchFamily="2" charset="0"/>
                <a:cs typeface="Roboto" panose="02000000000000000000" pitchFamily="2" charset="0"/>
              </a:rPr>
              <a:t>NB. Bruk hjelpelinjer!</a:t>
            </a:r>
          </a:p>
        </p:txBody>
      </p:sp>
      <p:sp>
        <p:nvSpPr>
          <p:cNvPr id="4" name="Plassholder for tekst 3">
            <a:extLst>
              <a:ext uri="{FF2B5EF4-FFF2-40B4-BE49-F238E27FC236}">
                <a16:creationId xmlns:a16="http://schemas.microsoft.com/office/drawing/2014/main" id="{F06F01F7-3339-FA99-42DD-C2DF02D3F138}"/>
              </a:ext>
              <a:ext uri="{C183D7F6-B498-43B3-948B-1728B52AA6E4}">
                <adec:decorative xmlns:adec="http://schemas.microsoft.com/office/drawing/2017/decorative" val="1"/>
              </a:ext>
            </a:extLst>
          </p:cNvPr>
          <p:cNvSpPr>
            <a:spLocks noGrp="1"/>
          </p:cNvSpPr>
          <p:nvPr>
            <p:ph type="body" sz="quarter" idx="15"/>
          </p:nvPr>
        </p:nvSpPr>
        <p:spPr>
          <a:xfrm>
            <a:off x="7213346" y="1064315"/>
            <a:ext cx="1782000" cy="237600"/>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solidFill>
                  <a:schemeClr val="bg1"/>
                </a:solidFill>
              </a:defRPr>
            </a:lvl1pPr>
          </a:lstStyle>
          <a:p>
            <a:pPr lvl="0"/>
            <a:r>
              <a:rPr lang="nb-NO"/>
              <a:t>Klikk for å redigere tekststiler i malen</a:t>
            </a:r>
          </a:p>
        </p:txBody>
      </p:sp>
    </p:spTree>
    <p:extLst>
      <p:ext uri="{BB962C8B-B14F-4D97-AF65-F5344CB8AC3E}">
        <p14:creationId xmlns:p14="http://schemas.microsoft.com/office/powerpoint/2010/main" val="3769353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pplisting">
    <p:spTree>
      <p:nvGrpSpPr>
        <p:cNvPr id="1" name=""/>
        <p:cNvGrpSpPr/>
        <p:nvPr/>
      </p:nvGrpSpPr>
      <p:grpSpPr>
        <a:xfrm>
          <a:off x="0" y="0"/>
          <a:ext cx="0" cy="0"/>
          <a:chOff x="0" y="0"/>
          <a:chExt cx="0" cy="0"/>
        </a:xfrm>
      </p:grpSpPr>
      <p:sp>
        <p:nvSpPr>
          <p:cNvPr id="27" name="Rektangel med ett avrundet hjørne 26">
            <a:extLst>
              <a:ext uri="{FF2B5EF4-FFF2-40B4-BE49-F238E27FC236}">
                <a16:creationId xmlns:a16="http://schemas.microsoft.com/office/drawing/2014/main" id="{57F1973D-87A7-31BA-5017-C2C9E3CAAD19}"/>
              </a:ext>
              <a:ext uri="{C183D7F6-B498-43B3-948B-1728B52AA6E4}">
                <adec:decorative xmlns:adec="http://schemas.microsoft.com/office/drawing/2017/decorative" val="1"/>
              </a:ext>
            </a:extLst>
          </p:cNvPr>
          <p:cNvSpPr/>
          <p:nvPr userDrawn="1"/>
        </p:nvSpPr>
        <p:spPr>
          <a:xfrm rot="5400000">
            <a:off x="2738298" y="1688482"/>
            <a:ext cx="1080000" cy="4679951"/>
          </a:xfrm>
          <a:prstGeom prst="round1Rect">
            <a:avLst>
              <a:gd name="adj" fmla="val 2844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0" name="Rektangel med ett avrundet hjørne 29">
            <a:extLst>
              <a:ext uri="{FF2B5EF4-FFF2-40B4-BE49-F238E27FC236}">
                <a16:creationId xmlns:a16="http://schemas.microsoft.com/office/drawing/2014/main" id="{0C3E80C0-C4B1-95B1-AA3D-B059C4A9633D}"/>
              </a:ext>
              <a:ext uri="{C183D7F6-B498-43B3-948B-1728B52AA6E4}">
                <adec:decorative xmlns:adec="http://schemas.microsoft.com/office/drawing/2017/decorative" val="1"/>
              </a:ext>
            </a:extLst>
          </p:cNvPr>
          <p:cNvSpPr/>
          <p:nvPr userDrawn="1"/>
        </p:nvSpPr>
        <p:spPr>
          <a:xfrm rot="5400000">
            <a:off x="8621647" y="1688482"/>
            <a:ext cx="1080000" cy="4679951"/>
          </a:xfrm>
          <a:prstGeom prst="round1Rect">
            <a:avLst>
              <a:gd name="adj" fmla="val 2844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3" name="Rektangel med ett avrundet hjørne 32">
            <a:extLst>
              <a:ext uri="{FF2B5EF4-FFF2-40B4-BE49-F238E27FC236}">
                <a16:creationId xmlns:a16="http://schemas.microsoft.com/office/drawing/2014/main" id="{110BC27A-6FBD-D397-7A5E-0841EB5C948B}"/>
              </a:ext>
              <a:ext uri="{C183D7F6-B498-43B3-948B-1728B52AA6E4}">
                <adec:decorative xmlns:adec="http://schemas.microsoft.com/office/drawing/2017/decorative" val="1"/>
              </a:ext>
            </a:extLst>
          </p:cNvPr>
          <p:cNvSpPr/>
          <p:nvPr userDrawn="1"/>
        </p:nvSpPr>
        <p:spPr>
          <a:xfrm rot="5400000">
            <a:off x="2738298" y="3217280"/>
            <a:ext cx="1080000" cy="4679951"/>
          </a:xfrm>
          <a:prstGeom prst="round1Rect">
            <a:avLst>
              <a:gd name="adj" fmla="val 2844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Rektangel med ett avrundet hjørne 35">
            <a:extLst>
              <a:ext uri="{FF2B5EF4-FFF2-40B4-BE49-F238E27FC236}">
                <a16:creationId xmlns:a16="http://schemas.microsoft.com/office/drawing/2014/main" id="{A6E8226A-22D1-57C5-927C-D2689E38F22B}"/>
              </a:ext>
              <a:ext uri="{C183D7F6-B498-43B3-948B-1728B52AA6E4}">
                <adec:decorative xmlns:adec="http://schemas.microsoft.com/office/drawing/2017/decorative" val="1"/>
              </a:ext>
            </a:extLst>
          </p:cNvPr>
          <p:cNvSpPr/>
          <p:nvPr userDrawn="1"/>
        </p:nvSpPr>
        <p:spPr>
          <a:xfrm rot="5400000">
            <a:off x="8621647" y="3217280"/>
            <a:ext cx="1080000" cy="4679951"/>
          </a:xfrm>
          <a:prstGeom prst="round1Rect">
            <a:avLst>
              <a:gd name="adj" fmla="val 2844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4" name="Rektangel med ett avrundet hjørne 23">
            <a:extLst>
              <a:ext uri="{FF2B5EF4-FFF2-40B4-BE49-F238E27FC236}">
                <a16:creationId xmlns:a16="http://schemas.microsoft.com/office/drawing/2014/main" id="{A46BDC32-E732-2035-0CC8-37F80F2173FC}"/>
              </a:ext>
              <a:ext uri="{C183D7F6-B498-43B3-948B-1728B52AA6E4}">
                <adec:decorative xmlns:adec="http://schemas.microsoft.com/office/drawing/2017/decorative" val="1"/>
              </a:ext>
            </a:extLst>
          </p:cNvPr>
          <p:cNvSpPr/>
          <p:nvPr userDrawn="1"/>
        </p:nvSpPr>
        <p:spPr>
          <a:xfrm rot="5400000">
            <a:off x="8614559" y="158238"/>
            <a:ext cx="1080000" cy="4679951"/>
          </a:xfrm>
          <a:prstGeom prst="round1Rect">
            <a:avLst>
              <a:gd name="adj" fmla="val 2844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Rektangel med ett avrundet hjørne 1">
            <a:extLst>
              <a:ext uri="{FF2B5EF4-FFF2-40B4-BE49-F238E27FC236}">
                <a16:creationId xmlns:a16="http://schemas.microsoft.com/office/drawing/2014/main" id="{7B97D543-633A-6552-C816-8F0F13409A17}"/>
              </a:ext>
              <a:ext uri="{C183D7F6-B498-43B3-948B-1728B52AA6E4}">
                <adec:decorative xmlns:adec="http://schemas.microsoft.com/office/drawing/2017/decorative" val="1"/>
              </a:ext>
            </a:extLst>
          </p:cNvPr>
          <p:cNvSpPr/>
          <p:nvPr userDrawn="1"/>
        </p:nvSpPr>
        <p:spPr>
          <a:xfrm rot="5400000">
            <a:off x="2738299" y="158238"/>
            <a:ext cx="1080000" cy="4679951"/>
          </a:xfrm>
          <a:prstGeom prst="round1Rect">
            <a:avLst>
              <a:gd name="adj" fmla="val 2844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ittel 5">
            <a:extLst>
              <a:ext uri="{FF2B5EF4-FFF2-40B4-BE49-F238E27FC236}">
                <a16:creationId xmlns:a16="http://schemas.microsoft.com/office/drawing/2014/main" id="{F0FAF3CA-699C-8696-9D6C-E2384ED0F37D}"/>
              </a:ext>
            </a:extLst>
          </p:cNvPr>
          <p:cNvSpPr>
            <a:spLocks noGrp="1"/>
          </p:cNvSpPr>
          <p:nvPr>
            <p:ph type="title"/>
          </p:nvPr>
        </p:nvSpPr>
        <p:spPr/>
        <p:txBody>
          <a:bodyPr/>
          <a:lstStyle/>
          <a:p>
            <a:r>
              <a:rPr lang="nb-NO"/>
              <a:t>Klikk for å redigere tittelstil</a:t>
            </a:r>
          </a:p>
        </p:txBody>
      </p:sp>
      <p:sp>
        <p:nvSpPr>
          <p:cNvPr id="16" name="Plassholder for tekst 15">
            <a:extLst>
              <a:ext uri="{FF2B5EF4-FFF2-40B4-BE49-F238E27FC236}">
                <a16:creationId xmlns:a16="http://schemas.microsoft.com/office/drawing/2014/main" id="{F29D663A-5C67-AD4F-41B3-AC2A4A9995CE}"/>
              </a:ext>
            </a:extLst>
          </p:cNvPr>
          <p:cNvSpPr>
            <a:spLocks noGrp="1" noChangeAspect="1"/>
          </p:cNvSpPr>
          <p:nvPr>
            <p:ph type="body" sz="quarter" idx="14" hasCustomPrompt="1"/>
          </p:nvPr>
        </p:nvSpPr>
        <p:spPr>
          <a:xfrm>
            <a:off x="695325" y="1760815"/>
            <a:ext cx="486000" cy="486000"/>
          </a:xfrm>
          <a:prstGeom prst="ellipse">
            <a:avLst/>
          </a:prstGeom>
          <a:solidFill>
            <a:schemeClr val="accent3"/>
          </a:solidFill>
        </p:spPr>
        <p:txBody>
          <a:bodyPr wrap="none" anchor="ctr">
            <a:normAutofit/>
          </a:bodyPr>
          <a:lstStyle>
            <a:lvl1pPr marL="0" indent="0" algn="ctr">
              <a:buNone/>
              <a:defRPr sz="1800" b="1">
                <a:solidFill>
                  <a:schemeClr val="bg1"/>
                </a:solidFill>
              </a:defRPr>
            </a:lvl1pPr>
          </a:lstStyle>
          <a:p>
            <a:pPr lvl="0"/>
            <a:r>
              <a:rPr lang="nb-NO"/>
              <a:t>#</a:t>
            </a:r>
          </a:p>
        </p:txBody>
      </p:sp>
      <p:sp>
        <p:nvSpPr>
          <p:cNvPr id="9" name="Content Placeholder 8">
            <a:extLst>
              <a:ext uri="{FF2B5EF4-FFF2-40B4-BE49-F238E27FC236}">
                <a16:creationId xmlns:a16="http://schemas.microsoft.com/office/drawing/2014/main" id="{6EC989AF-3EEE-FBB8-45EE-BE1F3FDB7113}"/>
              </a:ext>
            </a:extLst>
          </p:cNvPr>
          <p:cNvSpPr>
            <a:spLocks noGrp="1"/>
          </p:cNvSpPr>
          <p:nvPr>
            <p:ph sz="quarter" idx="13" hasCustomPrompt="1"/>
          </p:nvPr>
        </p:nvSpPr>
        <p:spPr>
          <a:xfrm>
            <a:off x="938325" y="1958213"/>
            <a:ext cx="4679950" cy="1080001"/>
          </a:xfrm>
          <a:prstGeom prst="rect">
            <a:avLst/>
          </a:prstGeom>
          <a:noFill/>
        </p:spPr>
        <p:txBody>
          <a:bodyPr lIns="251999" tIns="144000" rIns="144000" bIns="0"/>
          <a:lstStyle>
            <a:lvl1pPr marL="0" indent="0">
              <a:buNone/>
              <a:defRPr sz="15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29" name="Plassholder for tekst 15">
            <a:extLst>
              <a:ext uri="{FF2B5EF4-FFF2-40B4-BE49-F238E27FC236}">
                <a16:creationId xmlns:a16="http://schemas.microsoft.com/office/drawing/2014/main" id="{997E195F-8DE9-F78D-8F18-A6E182FDC6B5}"/>
              </a:ext>
            </a:extLst>
          </p:cNvPr>
          <p:cNvSpPr>
            <a:spLocks noGrp="1" noChangeAspect="1"/>
          </p:cNvSpPr>
          <p:nvPr>
            <p:ph type="body" sz="quarter" idx="18" hasCustomPrompt="1"/>
          </p:nvPr>
        </p:nvSpPr>
        <p:spPr>
          <a:xfrm>
            <a:off x="695324" y="3291059"/>
            <a:ext cx="486000" cy="486000"/>
          </a:xfrm>
          <a:prstGeom prst="ellipse">
            <a:avLst/>
          </a:prstGeom>
          <a:solidFill>
            <a:schemeClr val="accent3"/>
          </a:solidFill>
        </p:spPr>
        <p:txBody>
          <a:bodyPr wrap="none" anchor="ctr">
            <a:normAutofit/>
          </a:bodyPr>
          <a:lstStyle>
            <a:lvl1pPr marL="0" indent="0" algn="ctr">
              <a:buNone/>
              <a:defRPr sz="1800" b="1">
                <a:solidFill>
                  <a:schemeClr val="bg1"/>
                </a:solidFill>
              </a:defRPr>
            </a:lvl1pPr>
          </a:lstStyle>
          <a:p>
            <a:pPr lvl="0"/>
            <a:r>
              <a:rPr lang="nb-NO"/>
              <a:t>#</a:t>
            </a:r>
          </a:p>
        </p:txBody>
      </p:sp>
      <p:sp>
        <p:nvSpPr>
          <p:cNvPr id="28" name="Content Placeholder 8">
            <a:extLst>
              <a:ext uri="{FF2B5EF4-FFF2-40B4-BE49-F238E27FC236}">
                <a16:creationId xmlns:a16="http://schemas.microsoft.com/office/drawing/2014/main" id="{7D94495B-5B41-AB85-EFB5-F7BCDD3B9A56}"/>
              </a:ext>
            </a:extLst>
          </p:cNvPr>
          <p:cNvSpPr>
            <a:spLocks noGrp="1"/>
          </p:cNvSpPr>
          <p:nvPr>
            <p:ph sz="quarter" idx="17" hasCustomPrompt="1"/>
          </p:nvPr>
        </p:nvSpPr>
        <p:spPr>
          <a:xfrm>
            <a:off x="938324" y="3488457"/>
            <a:ext cx="4679950" cy="1080001"/>
          </a:xfrm>
          <a:prstGeom prst="rect">
            <a:avLst/>
          </a:prstGeom>
          <a:noFill/>
        </p:spPr>
        <p:txBody>
          <a:bodyPr lIns="251999" tIns="144000" rIns="144000" bIns="0"/>
          <a:lstStyle>
            <a:lvl1pPr marL="0" indent="0">
              <a:buNone/>
              <a:defRPr sz="15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35" name="Plassholder for tekst 15">
            <a:extLst>
              <a:ext uri="{FF2B5EF4-FFF2-40B4-BE49-F238E27FC236}">
                <a16:creationId xmlns:a16="http://schemas.microsoft.com/office/drawing/2014/main" id="{DBA1CFA1-FA6C-8F96-D8D8-2D9DC7FF6FC5}"/>
              </a:ext>
            </a:extLst>
          </p:cNvPr>
          <p:cNvSpPr>
            <a:spLocks noGrp="1" noChangeAspect="1"/>
          </p:cNvSpPr>
          <p:nvPr>
            <p:ph type="body" sz="quarter" idx="22" hasCustomPrompt="1"/>
          </p:nvPr>
        </p:nvSpPr>
        <p:spPr>
          <a:xfrm>
            <a:off x="695324" y="4819857"/>
            <a:ext cx="486000" cy="486000"/>
          </a:xfrm>
          <a:prstGeom prst="ellipse">
            <a:avLst/>
          </a:prstGeom>
          <a:solidFill>
            <a:schemeClr val="accent3"/>
          </a:solidFill>
        </p:spPr>
        <p:txBody>
          <a:bodyPr wrap="none" anchor="ctr">
            <a:normAutofit/>
          </a:bodyPr>
          <a:lstStyle>
            <a:lvl1pPr marL="0" indent="0" algn="ctr">
              <a:buNone/>
              <a:defRPr sz="1800" b="1">
                <a:solidFill>
                  <a:schemeClr val="bg1"/>
                </a:solidFill>
              </a:defRPr>
            </a:lvl1pPr>
          </a:lstStyle>
          <a:p>
            <a:pPr lvl="0"/>
            <a:r>
              <a:rPr lang="nb-NO"/>
              <a:t>#</a:t>
            </a:r>
          </a:p>
        </p:txBody>
      </p:sp>
      <p:sp>
        <p:nvSpPr>
          <p:cNvPr id="34" name="Content Placeholder 8">
            <a:extLst>
              <a:ext uri="{FF2B5EF4-FFF2-40B4-BE49-F238E27FC236}">
                <a16:creationId xmlns:a16="http://schemas.microsoft.com/office/drawing/2014/main" id="{DD6A0E02-7C35-CB51-E4AF-15050A867F51}"/>
              </a:ext>
            </a:extLst>
          </p:cNvPr>
          <p:cNvSpPr>
            <a:spLocks noGrp="1"/>
          </p:cNvSpPr>
          <p:nvPr>
            <p:ph sz="quarter" idx="21" hasCustomPrompt="1"/>
          </p:nvPr>
        </p:nvSpPr>
        <p:spPr>
          <a:xfrm>
            <a:off x="938324" y="5017255"/>
            <a:ext cx="4679950" cy="1080001"/>
          </a:xfrm>
          <a:prstGeom prst="rect">
            <a:avLst/>
          </a:prstGeom>
          <a:noFill/>
        </p:spPr>
        <p:txBody>
          <a:bodyPr lIns="251999" tIns="144000" rIns="144000" bIns="0"/>
          <a:lstStyle>
            <a:lvl1pPr marL="0" indent="0">
              <a:buNone/>
              <a:defRPr sz="15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26" name="Plassholder for tekst 15">
            <a:extLst>
              <a:ext uri="{FF2B5EF4-FFF2-40B4-BE49-F238E27FC236}">
                <a16:creationId xmlns:a16="http://schemas.microsoft.com/office/drawing/2014/main" id="{EE1DA772-A280-4F5A-BD2C-39DD6DF4E942}"/>
              </a:ext>
            </a:extLst>
          </p:cNvPr>
          <p:cNvSpPr>
            <a:spLocks noGrp="1" noChangeAspect="1"/>
          </p:cNvSpPr>
          <p:nvPr>
            <p:ph type="body" sz="quarter" idx="16" hasCustomPrompt="1"/>
          </p:nvPr>
        </p:nvSpPr>
        <p:spPr>
          <a:xfrm>
            <a:off x="6571585" y="1760815"/>
            <a:ext cx="486000" cy="486000"/>
          </a:xfrm>
          <a:prstGeom prst="ellipse">
            <a:avLst/>
          </a:prstGeom>
          <a:solidFill>
            <a:schemeClr val="accent3"/>
          </a:solidFill>
        </p:spPr>
        <p:txBody>
          <a:bodyPr wrap="none" anchor="ctr">
            <a:normAutofit/>
          </a:bodyPr>
          <a:lstStyle>
            <a:lvl1pPr marL="0" indent="0" algn="ctr">
              <a:buNone/>
              <a:defRPr sz="1800" b="1">
                <a:solidFill>
                  <a:schemeClr val="bg1"/>
                </a:solidFill>
              </a:defRPr>
            </a:lvl1pPr>
          </a:lstStyle>
          <a:p>
            <a:pPr lvl="0"/>
            <a:r>
              <a:rPr lang="nb-NO"/>
              <a:t>#</a:t>
            </a:r>
          </a:p>
        </p:txBody>
      </p:sp>
      <p:sp>
        <p:nvSpPr>
          <p:cNvPr id="25" name="Content Placeholder 8">
            <a:extLst>
              <a:ext uri="{FF2B5EF4-FFF2-40B4-BE49-F238E27FC236}">
                <a16:creationId xmlns:a16="http://schemas.microsoft.com/office/drawing/2014/main" id="{2D9B7D40-8517-2455-FD70-F54269A1E141}"/>
              </a:ext>
            </a:extLst>
          </p:cNvPr>
          <p:cNvSpPr>
            <a:spLocks noGrp="1"/>
          </p:cNvSpPr>
          <p:nvPr>
            <p:ph sz="quarter" idx="15" hasCustomPrompt="1"/>
          </p:nvPr>
        </p:nvSpPr>
        <p:spPr>
          <a:xfrm>
            <a:off x="6814585" y="1958213"/>
            <a:ext cx="4679950" cy="1080001"/>
          </a:xfrm>
          <a:prstGeom prst="rect">
            <a:avLst/>
          </a:prstGeom>
          <a:noFill/>
        </p:spPr>
        <p:txBody>
          <a:bodyPr lIns="251999" tIns="144000" rIns="144000" bIns="0"/>
          <a:lstStyle>
            <a:lvl1pPr marL="0" indent="0">
              <a:buNone/>
              <a:defRPr sz="15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32" name="Plassholder for tekst 15">
            <a:extLst>
              <a:ext uri="{FF2B5EF4-FFF2-40B4-BE49-F238E27FC236}">
                <a16:creationId xmlns:a16="http://schemas.microsoft.com/office/drawing/2014/main" id="{8A437FEB-21C6-134C-5E1C-7E929033D20D}"/>
              </a:ext>
            </a:extLst>
          </p:cNvPr>
          <p:cNvSpPr>
            <a:spLocks noGrp="1" noChangeAspect="1"/>
          </p:cNvSpPr>
          <p:nvPr>
            <p:ph type="body" sz="quarter" idx="20" hasCustomPrompt="1"/>
          </p:nvPr>
        </p:nvSpPr>
        <p:spPr>
          <a:xfrm>
            <a:off x="6578673" y="3291059"/>
            <a:ext cx="486000" cy="486000"/>
          </a:xfrm>
          <a:prstGeom prst="ellipse">
            <a:avLst/>
          </a:prstGeom>
          <a:solidFill>
            <a:schemeClr val="accent3"/>
          </a:solidFill>
        </p:spPr>
        <p:txBody>
          <a:bodyPr wrap="none" anchor="ctr">
            <a:normAutofit/>
          </a:bodyPr>
          <a:lstStyle>
            <a:lvl1pPr marL="0" indent="0" algn="ctr">
              <a:buNone/>
              <a:defRPr sz="1800" b="1">
                <a:solidFill>
                  <a:schemeClr val="bg1"/>
                </a:solidFill>
              </a:defRPr>
            </a:lvl1pPr>
          </a:lstStyle>
          <a:p>
            <a:pPr lvl="0"/>
            <a:r>
              <a:rPr lang="nb-NO"/>
              <a:t>#</a:t>
            </a:r>
          </a:p>
        </p:txBody>
      </p:sp>
      <p:sp>
        <p:nvSpPr>
          <p:cNvPr id="31" name="Content Placeholder 8">
            <a:extLst>
              <a:ext uri="{FF2B5EF4-FFF2-40B4-BE49-F238E27FC236}">
                <a16:creationId xmlns:a16="http://schemas.microsoft.com/office/drawing/2014/main" id="{5AA9D345-D396-F630-94B7-C83495E161AB}"/>
              </a:ext>
            </a:extLst>
          </p:cNvPr>
          <p:cNvSpPr>
            <a:spLocks noGrp="1"/>
          </p:cNvSpPr>
          <p:nvPr>
            <p:ph sz="quarter" idx="19" hasCustomPrompt="1"/>
          </p:nvPr>
        </p:nvSpPr>
        <p:spPr>
          <a:xfrm>
            <a:off x="6821673" y="3488457"/>
            <a:ext cx="4679950" cy="1080001"/>
          </a:xfrm>
          <a:prstGeom prst="rect">
            <a:avLst/>
          </a:prstGeom>
          <a:noFill/>
        </p:spPr>
        <p:txBody>
          <a:bodyPr lIns="251999" tIns="144000" rIns="144000" bIns="0"/>
          <a:lstStyle>
            <a:lvl1pPr marL="0" indent="0">
              <a:buNone/>
              <a:defRPr sz="15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38" name="Plassholder for tekst 15">
            <a:extLst>
              <a:ext uri="{FF2B5EF4-FFF2-40B4-BE49-F238E27FC236}">
                <a16:creationId xmlns:a16="http://schemas.microsoft.com/office/drawing/2014/main" id="{0D7A17EC-6223-04C9-0860-2C38C438F067}"/>
              </a:ext>
            </a:extLst>
          </p:cNvPr>
          <p:cNvSpPr>
            <a:spLocks noGrp="1" noChangeAspect="1"/>
          </p:cNvSpPr>
          <p:nvPr>
            <p:ph type="body" sz="quarter" idx="24" hasCustomPrompt="1"/>
          </p:nvPr>
        </p:nvSpPr>
        <p:spPr>
          <a:xfrm>
            <a:off x="6578673" y="4819857"/>
            <a:ext cx="486000" cy="486000"/>
          </a:xfrm>
          <a:prstGeom prst="ellipse">
            <a:avLst/>
          </a:prstGeom>
          <a:solidFill>
            <a:schemeClr val="accent3"/>
          </a:solidFill>
        </p:spPr>
        <p:txBody>
          <a:bodyPr wrap="none" anchor="ctr">
            <a:normAutofit/>
          </a:bodyPr>
          <a:lstStyle>
            <a:lvl1pPr marL="0" indent="0" algn="ctr">
              <a:buNone/>
              <a:defRPr sz="1800" b="1">
                <a:solidFill>
                  <a:schemeClr val="bg1"/>
                </a:solidFill>
              </a:defRPr>
            </a:lvl1pPr>
          </a:lstStyle>
          <a:p>
            <a:pPr lvl="0"/>
            <a:r>
              <a:rPr lang="nb-NO"/>
              <a:t>#</a:t>
            </a:r>
          </a:p>
        </p:txBody>
      </p:sp>
      <p:sp>
        <p:nvSpPr>
          <p:cNvPr id="37" name="Content Placeholder 8">
            <a:extLst>
              <a:ext uri="{FF2B5EF4-FFF2-40B4-BE49-F238E27FC236}">
                <a16:creationId xmlns:a16="http://schemas.microsoft.com/office/drawing/2014/main" id="{97161D73-9AD7-6882-9A95-6281C16703A3}"/>
              </a:ext>
            </a:extLst>
          </p:cNvPr>
          <p:cNvSpPr>
            <a:spLocks noGrp="1"/>
          </p:cNvSpPr>
          <p:nvPr>
            <p:ph sz="quarter" idx="23" hasCustomPrompt="1"/>
          </p:nvPr>
        </p:nvSpPr>
        <p:spPr>
          <a:xfrm>
            <a:off x="6821673" y="5017255"/>
            <a:ext cx="4679950" cy="1080001"/>
          </a:xfrm>
          <a:prstGeom prst="rect">
            <a:avLst/>
          </a:prstGeom>
          <a:noFill/>
        </p:spPr>
        <p:txBody>
          <a:bodyPr lIns="251999" tIns="144000" rIns="144000" bIns="0"/>
          <a:lstStyle>
            <a:lvl1pPr marL="0" indent="0">
              <a:buNone/>
              <a:defRPr sz="15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3" name="Date Placeholder 2">
            <a:extLst>
              <a:ext uri="{FF2B5EF4-FFF2-40B4-BE49-F238E27FC236}">
                <a16:creationId xmlns:a16="http://schemas.microsoft.com/office/drawing/2014/main" id="{EFD6B9E7-B6FB-087E-FC82-BD56A087DB1D}"/>
              </a:ext>
              <a:ext uri="{C183D7F6-B498-43B3-948B-1728B52AA6E4}">
                <adec:decorative xmlns:adec="http://schemas.microsoft.com/office/drawing/2017/decorative" val="1"/>
              </a:ext>
            </a:extLst>
          </p:cNvPr>
          <p:cNvSpPr>
            <a:spLocks noGrp="1"/>
          </p:cNvSpPr>
          <p:nvPr>
            <p:ph type="dt" sz="half" idx="10"/>
          </p:nvPr>
        </p:nvSpPr>
        <p:spPr/>
        <p:txBody>
          <a:bodyPr/>
          <a:lstStyle/>
          <a:p>
            <a:fld id="{487C7A3C-63FD-524A-8E9D-1DF035FE335C}"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A5A7056-BE92-285B-A069-416591C481B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pPr/>
              <a:t>‹#›</a:t>
            </a:fld>
            <a:endParaRPr lang="nb-NO"/>
          </a:p>
        </p:txBody>
      </p:sp>
    </p:spTree>
    <p:extLst>
      <p:ext uri="{BB962C8B-B14F-4D97-AF65-F5344CB8AC3E}">
        <p14:creationId xmlns:p14="http://schemas.microsoft.com/office/powerpoint/2010/main" val="2316186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koner">
    <p:spTree>
      <p:nvGrpSpPr>
        <p:cNvPr id="1" name=""/>
        <p:cNvGrpSpPr/>
        <p:nvPr/>
      </p:nvGrpSpPr>
      <p:grpSpPr>
        <a:xfrm>
          <a:off x="0" y="0"/>
          <a:ext cx="0" cy="0"/>
          <a:chOff x="0" y="0"/>
          <a:chExt cx="0" cy="0"/>
        </a:xfrm>
      </p:grpSpPr>
      <p:grpSp>
        <p:nvGrpSpPr>
          <p:cNvPr id="8" name="Gruppe 7">
            <a:extLst>
              <a:ext uri="{FF2B5EF4-FFF2-40B4-BE49-F238E27FC236}">
                <a16:creationId xmlns:a16="http://schemas.microsoft.com/office/drawing/2014/main" id="{E08352A1-88C0-5E8C-2138-B508E1591AF5}"/>
              </a:ext>
              <a:ext uri="{C183D7F6-B498-43B3-948B-1728B52AA6E4}">
                <adec:decorative xmlns:adec="http://schemas.microsoft.com/office/drawing/2017/decorative" val="1"/>
              </a:ext>
            </a:extLst>
          </p:cNvPr>
          <p:cNvGrpSpPr>
            <a:grpSpLocks noGrp="1" noUngrp="1" noRot="1" noMove="1" noResize="1"/>
          </p:cNvGrpSpPr>
          <p:nvPr userDrawn="1"/>
        </p:nvGrpSpPr>
        <p:grpSpPr>
          <a:xfrm>
            <a:off x="692149" y="1857478"/>
            <a:ext cx="10807001" cy="4463270"/>
            <a:chOff x="692149" y="1857478"/>
            <a:chExt cx="10807001" cy="4463270"/>
          </a:xfrm>
        </p:grpSpPr>
        <p:cxnSp>
          <p:nvCxnSpPr>
            <p:cNvPr id="6" name="Rett linje 63">
              <a:extLst>
                <a:ext uri="{FF2B5EF4-FFF2-40B4-BE49-F238E27FC236}">
                  <a16:creationId xmlns:a16="http://schemas.microsoft.com/office/drawing/2014/main" id="{7C5DB0C2-D68A-F349-7331-C973E67287D1}"/>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userDrawn="1"/>
          </p:nvCxnSpPr>
          <p:spPr>
            <a:xfrm>
              <a:off x="6096000" y="1867548"/>
              <a:ext cx="0" cy="44532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 name="Rett linje 63">
              <a:extLst>
                <a:ext uri="{FF2B5EF4-FFF2-40B4-BE49-F238E27FC236}">
                  <a16:creationId xmlns:a16="http://schemas.microsoft.com/office/drawing/2014/main" id="{22EFB831-8E31-F061-973A-1649A97CD4DF}"/>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userDrawn="1"/>
          </p:nvCxnSpPr>
          <p:spPr>
            <a:xfrm flipV="1">
              <a:off x="692149" y="1857478"/>
              <a:ext cx="108063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Rett linje 63">
              <a:extLst>
                <a:ext uri="{FF2B5EF4-FFF2-40B4-BE49-F238E27FC236}">
                  <a16:creationId xmlns:a16="http://schemas.microsoft.com/office/drawing/2014/main" id="{03A730AD-F9D3-5EAC-C952-815ACC25848C}"/>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userDrawn="1"/>
          </p:nvCxnSpPr>
          <p:spPr>
            <a:xfrm flipV="1">
              <a:off x="692850" y="3341311"/>
              <a:ext cx="108063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Rett linje 63">
              <a:extLst>
                <a:ext uri="{FF2B5EF4-FFF2-40B4-BE49-F238E27FC236}">
                  <a16:creationId xmlns:a16="http://schemas.microsoft.com/office/drawing/2014/main" id="{97D6C36A-4CD6-DEEE-921E-F5E16C14D7F2}"/>
                </a:ext>
                <a:ext uri="{C183D7F6-B498-43B3-948B-1728B52AA6E4}">
                  <adec:decorative xmlns:adec="http://schemas.microsoft.com/office/drawing/2017/decorative" val="1"/>
                </a:ext>
              </a:extLst>
            </p:cNvPr>
            <p:cNvCxnSpPr>
              <a:cxnSpLocks noGrp="1" noRot="1" noMove="1" noResize="1" noEditPoints="1" noAdjustHandles="1" noChangeArrowheads="1" noChangeShapeType="1"/>
            </p:cNvCxnSpPr>
            <p:nvPr userDrawn="1"/>
          </p:nvCxnSpPr>
          <p:spPr>
            <a:xfrm flipV="1">
              <a:off x="692850" y="4825144"/>
              <a:ext cx="10806300"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2" name="Tittel 1">
            <a:extLst>
              <a:ext uri="{FF2B5EF4-FFF2-40B4-BE49-F238E27FC236}">
                <a16:creationId xmlns:a16="http://schemas.microsoft.com/office/drawing/2014/main" id="{060ED2AE-977F-6449-9141-8BD81063AF49}"/>
              </a:ext>
            </a:extLst>
          </p:cNvPr>
          <p:cNvSpPr>
            <a:spLocks noGrp="1"/>
          </p:cNvSpPr>
          <p:nvPr>
            <p:ph type="title"/>
          </p:nvPr>
        </p:nvSpPr>
        <p:spPr/>
        <p:txBody>
          <a:bodyPr/>
          <a:lstStyle/>
          <a:p>
            <a:r>
              <a:rPr lang="nb-NO"/>
              <a:t>Klikk for å redigere tittelstil</a:t>
            </a:r>
          </a:p>
        </p:txBody>
      </p:sp>
      <p:sp>
        <p:nvSpPr>
          <p:cNvPr id="21" name="Plassholder for bilde 20">
            <a:extLst>
              <a:ext uri="{FF2B5EF4-FFF2-40B4-BE49-F238E27FC236}">
                <a16:creationId xmlns:a16="http://schemas.microsoft.com/office/drawing/2014/main" id="{A82E6AC2-6F25-A2A3-6CB4-36C7C2FB5003}"/>
              </a:ext>
              <a:ext uri="{C183D7F6-B498-43B3-948B-1728B52AA6E4}">
                <adec:decorative xmlns:adec="http://schemas.microsoft.com/office/drawing/2017/decorative" val="1"/>
              </a:ext>
            </a:extLst>
          </p:cNvPr>
          <p:cNvSpPr>
            <a:spLocks noGrp="1" noChangeAspect="1"/>
          </p:cNvSpPr>
          <p:nvPr>
            <p:ph type="pic" sz="quarter" idx="24" hasCustomPrompt="1"/>
          </p:nvPr>
        </p:nvSpPr>
        <p:spPr>
          <a:xfrm>
            <a:off x="692149" y="1994638"/>
            <a:ext cx="1116000" cy="1114360"/>
          </a:xfrm>
          <a:prstGeom prst="ellipse">
            <a:avLst/>
          </a:prstGeom>
          <a:solidFill>
            <a:schemeClr val="accent1"/>
          </a:solidFill>
        </p:spPr>
        <p:txBody>
          <a:bodyPr>
            <a:normAutofit/>
          </a:bodyPr>
          <a:lstStyle>
            <a:lvl1pPr marL="0" indent="0" algn="ctr">
              <a:lnSpc>
                <a:spcPct val="100000"/>
              </a:lnSpc>
              <a:spcBef>
                <a:spcPts val="0"/>
              </a:spcBef>
              <a:buNone/>
              <a:defRPr sz="1050">
                <a:solidFill>
                  <a:schemeClr val="bg1"/>
                </a:solidFill>
              </a:defRPr>
            </a:lvl1pPr>
          </a:lstStyle>
          <a:p>
            <a:r>
              <a:rPr lang="nb-NO"/>
              <a:t>Sett inn ikon</a:t>
            </a:r>
          </a:p>
        </p:txBody>
      </p:sp>
      <p:sp>
        <p:nvSpPr>
          <p:cNvPr id="9" name="Content Placeholder 8">
            <a:extLst>
              <a:ext uri="{FF2B5EF4-FFF2-40B4-BE49-F238E27FC236}">
                <a16:creationId xmlns:a16="http://schemas.microsoft.com/office/drawing/2014/main" id="{6EC989AF-3EEE-FBB8-45EE-BE1F3FDB7113}"/>
              </a:ext>
            </a:extLst>
          </p:cNvPr>
          <p:cNvSpPr>
            <a:spLocks noGrp="1"/>
          </p:cNvSpPr>
          <p:nvPr>
            <p:ph sz="quarter" idx="13" hasCustomPrompt="1"/>
          </p:nvPr>
        </p:nvSpPr>
        <p:spPr>
          <a:xfrm>
            <a:off x="2058288" y="2070838"/>
            <a:ext cx="3600000" cy="1080001"/>
          </a:xfrm>
          <a:prstGeom prst="rect">
            <a:avLst/>
          </a:prstGeom>
          <a:noFill/>
        </p:spPr>
        <p:txBody>
          <a:bodyPr lIns="0" tIns="0" rIns="0" bIns="0"/>
          <a:lstStyle>
            <a:lvl1pPr marL="0" indent="0">
              <a:lnSpc>
                <a:spcPct val="100000"/>
              </a:lnSpc>
              <a:spcBef>
                <a:spcPts val="0"/>
              </a:spcBef>
              <a:buNone/>
              <a:defRPr sz="28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22" name="Plassholder for bilde 20">
            <a:extLst>
              <a:ext uri="{FF2B5EF4-FFF2-40B4-BE49-F238E27FC236}">
                <a16:creationId xmlns:a16="http://schemas.microsoft.com/office/drawing/2014/main" id="{E880C591-49FA-A4B7-1314-2F8ED4F3C7D2}"/>
              </a:ext>
              <a:ext uri="{C183D7F6-B498-43B3-948B-1728B52AA6E4}">
                <adec:decorative xmlns:adec="http://schemas.microsoft.com/office/drawing/2017/decorative" val="1"/>
              </a:ext>
            </a:extLst>
          </p:cNvPr>
          <p:cNvSpPr>
            <a:spLocks noGrp="1" noChangeAspect="1"/>
          </p:cNvSpPr>
          <p:nvPr>
            <p:ph type="pic" sz="quarter" idx="25" hasCustomPrompt="1"/>
          </p:nvPr>
        </p:nvSpPr>
        <p:spPr>
          <a:xfrm>
            <a:off x="692149" y="3478471"/>
            <a:ext cx="1116000" cy="1114360"/>
          </a:xfrm>
          <a:prstGeom prst="ellipse">
            <a:avLst/>
          </a:prstGeom>
          <a:solidFill>
            <a:schemeClr val="accent1"/>
          </a:solidFill>
        </p:spPr>
        <p:txBody>
          <a:bodyPr>
            <a:normAutofit/>
          </a:bodyPr>
          <a:lstStyle>
            <a:lvl1pPr marL="0" indent="0" algn="ctr">
              <a:lnSpc>
                <a:spcPct val="100000"/>
              </a:lnSpc>
              <a:spcBef>
                <a:spcPts val="0"/>
              </a:spcBef>
              <a:buNone/>
              <a:defRPr sz="1050">
                <a:solidFill>
                  <a:schemeClr val="bg1"/>
                </a:solidFill>
              </a:defRPr>
            </a:lvl1pPr>
          </a:lstStyle>
          <a:p>
            <a:r>
              <a:rPr lang="nb-NO"/>
              <a:t>Sett inn ikon</a:t>
            </a:r>
          </a:p>
        </p:txBody>
      </p:sp>
      <p:sp>
        <p:nvSpPr>
          <p:cNvPr id="28" name="Content Placeholder 8">
            <a:extLst>
              <a:ext uri="{FF2B5EF4-FFF2-40B4-BE49-F238E27FC236}">
                <a16:creationId xmlns:a16="http://schemas.microsoft.com/office/drawing/2014/main" id="{7D94495B-5B41-AB85-EFB5-F7BCDD3B9A56}"/>
              </a:ext>
            </a:extLst>
          </p:cNvPr>
          <p:cNvSpPr>
            <a:spLocks noGrp="1"/>
          </p:cNvSpPr>
          <p:nvPr>
            <p:ph sz="quarter" idx="17" hasCustomPrompt="1"/>
          </p:nvPr>
        </p:nvSpPr>
        <p:spPr>
          <a:xfrm>
            <a:off x="2058287" y="3554671"/>
            <a:ext cx="3600000" cy="1080001"/>
          </a:xfrm>
          <a:prstGeom prst="rect">
            <a:avLst/>
          </a:prstGeom>
          <a:noFill/>
        </p:spPr>
        <p:txBody>
          <a:bodyPr lIns="0" tIns="0" rIns="0" bIns="0"/>
          <a:lstStyle>
            <a:lvl1pPr marL="0" indent="0">
              <a:lnSpc>
                <a:spcPct val="100000"/>
              </a:lnSpc>
              <a:spcBef>
                <a:spcPts val="0"/>
              </a:spcBef>
              <a:buNone/>
              <a:defRPr sz="28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23" name="Plassholder for bilde 20">
            <a:extLst>
              <a:ext uri="{FF2B5EF4-FFF2-40B4-BE49-F238E27FC236}">
                <a16:creationId xmlns:a16="http://schemas.microsoft.com/office/drawing/2014/main" id="{42793EC4-7310-EB6F-1920-C87E7CFE77EB}"/>
              </a:ext>
              <a:ext uri="{C183D7F6-B498-43B3-948B-1728B52AA6E4}">
                <adec:decorative xmlns:adec="http://schemas.microsoft.com/office/drawing/2017/decorative" val="1"/>
              </a:ext>
            </a:extLst>
          </p:cNvPr>
          <p:cNvSpPr>
            <a:spLocks noGrp="1" noChangeAspect="1"/>
          </p:cNvSpPr>
          <p:nvPr>
            <p:ph type="pic" sz="quarter" idx="26" hasCustomPrompt="1"/>
          </p:nvPr>
        </p:nvSpPr>
        <p:spPr>
          <a:xfrm>
            <a:off x="692149" y="4962304"/>
            <a:ext cx="1116000" cy="1114360"/>
          </a:xfrm>
          <a:prstGeom prst="ellipse">
            <a:avLst/>
          </a:prstGeom>
          <a:solidFill>
            <a:schemeClr val="accent1"/>
          </a:solidFill>
        </p:spPr>
        <p:txBody>
          <a:bodyPr>
            <a:normAutofit/>
          </a:bodyPr>
          <a:lstStyle>
            <a:lvl1pPr marL="0" indent="0" algn="ctr">
              <a:lnSpc>
                <a:spcPct val="100000"/>
              </a:lnSpc>
              <a:spcBef>
                <a:spcPts val="0"/>
              </a:spcBef>
              <a:buNone/>
              <a:defRPr sz="1050">
                <a:solidFill>
                  <a:schemeClr val="bg1"/>
                </a:solidFill>
              </a:defRPr>
            </a:lvl1pPr>
          </a:lstStyle>
          <a:p>
            <a:r>
              <a:rPr lang="nb-NO"/>
              <a:t>Sett inn ikon</a:t>
            </a:r>
          </a:p>
        </p:txBody>
      </p:sp>
      <p:sp>
        <p:nvSpPr>
          <p:cNvPr id="34" name="Content Placeholder 8">
            <a:extLst>
              <a:ext uri="{FF2B5EF4-FFF2-40B4-BE49-F238E27FC236}">
                <a16:creationId xmlns:a16="http://schemas.microsoft.com/office/drawing/2014/main" id="{DD6A0E02-7C35-CB51-E4AF-15050A867F51}"/>
              </a:ext>
            </a:extLst>
          </p:cNvPr>
          <p:cNvSpPr>
            <a:spLocks noGrp="1"/>
          </p:cNvSpPr>
          <p:nvPr>
            <p:ph sz="quarter" idx="21" hasCustomPrompt="1"/>
          </p:nvPr>
        </p:nvSpPr>
        <p:spPr>
          <a:xfrm>
            <a:off x="2058287" y="5038504"/>
            <a:ext cx="3600000" cy="1080001"/>
          </a:xfrm>
          <a:prstGeom prst="rect">
            <a:avLst/>
          </a:prstGeom>
          <a:noFill/>
        </p:spPr>
        <p:txBody>
          <a:bodyPr lIns="0" tIns="0" rIns="0" bIns="0"/>
          <a:lstStyle>
            <a:lvl1pPr marL="0" indent="0">
              <a:lnSpc>
                <a:spcPct val="100000"/>
              </a:lnSpc>
              <a:spcBef>
                <a:spcPts val="0"/>
              </a:spcBef>
              <a:buNone/>
              <a:defRPr sz="28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39" name="Plassholder for bilde 20">
            <a:extLst>
              <a:ext uri="{FF2B5EF4-FFF2-40B4-BE49-F238E27FC236}">
                <a16:creationId xmlns:a16="http://schemas.microsoft.com/office/drawing/2014/main" id="{7F97DC73-3E9C-05A1-343B-19AF324DF023}"/>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6348670" y="1994638"/>
            <a:ext cx="1116000" cy="1114360"/>
          </a:xfrm>
          <a:prstGeom prst="ellipse">
            <a:avLst/>
          </a:prstGeom>
          <a:solidFill>
            <a:schemeClr val="accent3"/>
          </a:solidFill>
        </p:spPr>
        <p:txBody>
          <a:bodyPr>
            <a:normAutofit/>
          </a:bodyPr>
          <a:lstStyle>
            <a:lvl1pPr marL="0" indent="0" algn="ctr">
              <a:lnSpc>
                <a:spcPct val="100000"/>
              </a:lnSpc>
              <a:spcBef>
                <a:spcPts val="0"/>
              </a:spcBef>
              <a:buNone/>
              <a:defRPr sz="1050">
                <a:solidFill>
                  <a:schemeClr val="bg1"/>
                </a:solidFill>
              </a:defRPr>
            </a:lvl1pPr>
          </a:lstStyle>
          <a:p>
            <a:r>
              <a:rPr lang="nb-NO"/>
              <a:t>Sett inn ikon</a:t>
            </a:r>
          </a:p>
        </p:txBody>
      </p:sp>
      <p:sp>
        <p:nvSpPr>
          <p:cNvPr id="25" name="Content Placeholder 8">
            <a:extLst>
              <a:ext uri="{FF2B5EF4-FFF2-40B4-BE49-F238E27FC236}">
                <a16:creationId xmlns:a16="http://schemas.microsoft.com/office/drawing/2014/main" id="{2D9B7D40-8517-2455-FD70-F54269A1E141}"/>
              </a:ext>
            </a:extLst>
          </p:cNvPr>
          <p:cNvSpPr>
            <a:spLocks noGrp="1"/>
          </p:cNvSpPr>
          <p:nvPr>
            <p:ph sz="quarter" idx="15" hasCustomPrompt="1"/>
          </p:nvPr>
        </p:nvSpPr>
        <p:spPr>
          <a:xfrm>
            <a:off x="7717339" y="2070838"/>
            <a:ext cx="3600000" cy="1080001"/>
          </a:xfrm>
          <a:prstGeom prst="rect">
            <a:avLst/>
          </a:prstGeom>
          <a:noFill/>
        </p:spPr>
        <p:txBody>
          <a:bodyPr lIns="0" tIns="0" rIns="0" bIns="0"/>
          <a:lstStyle>
            <a:lvl1pPr marL="0" indent="0">
              <a:lnSpc>
                <a:spcPct val="100000"/>
              </a:lnSpc>
              <a:spcBef>
                <a:spcPts val="0"/>
              </a:spcBef>
              <a:buNone/>
              <a:defRPr sz="28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40" name="Plassholder for bilde 20">
            <a:extLst>
              <a:ext uri="{FF2B5EF4-FFF2-40B4-BE49-F238E27FC236}">
                <a16:creationId xmlns:a16="http://schemas.microsoft.com/office/drawing/2014/main" id="{E967C2DD-340A-97E2-5EA9-A2BE5BCBB0B1}"/>
              </a:ext>
              <a:ext uri="{C183D7F6-B498-43B3-948B-1728B52AA6E4}">
                <adec:decorative xmlns:adec="http://schemas.microsoft.com/office/drawing/2017/decorative" val="1"/>
              </a:ext>
            </a:extLst>
          </p:cNvPr>
          <p:cNvSpPr>
            <a:spLocks noGrp="1" noChangeAspect="1"/>
          </p:cNvSpPr>
          <p:nvPr>
            <p:ph type="pic" sz="quarter" idx="28" hasCustomPrompt="1"/>
          </p:nvPr>
        </p:nvSpPr>
        <p:spPr>
          <a:xfrm>
            <a:off x="6348670" y="3478471"/>
            <a:ext cx="1116000" cy="1114360"/>
          </a:xfrm>
          <a:prstGeom prst="ellipse">
            <a:avLst/>
          </a:prstGeom>
          <a:solidFill>
            <a:schemeClr val="accent3"/>
          </a:solidFill>
        </p:spPr>
        <p:txBody>
          <a:bodyPr>
            <a:normAutofit/>
          </a:bodyPr>
          <a:lstStyle>
            <a:lvl1pPr marL="0" indent="0" algn="ctr">
              <a:lnSpc>
                <a:spcPct val="100000"/>
              </a:lnSpc>
              <a:spcBef>
                <a:spcPts val="0"/>
              </a:spcBef>
              <a:buNone/>
              <a:defRPr sz="1050">
                <a:solidFill>
                  <a:schemeClr val="bg1"/>
                </a:solidFill>
              </a:defRPr>
            </a:lvl1pPr>
          </a:lstStyle>
          <a:p>
            <a:r>
              <a:rPr lang="nb-NO"/>
              <a:t>Sett inn ikon</a:t>
            </a:r>
          </a:p>
        </p:txBody>
      </p:sp>
      <p:sp>
        <p:nvSpPr>
          <p:cNvPr id="31" name="Content Placeholder 8">
            <a:extLst>
              <a:ext uri="{FF2B5EF4-FFF2-40B4-BE49-F238E27FC236}">
                <a16:creationId xmlns:a16="http://schemas.microsoft.com/office/drawing/2014/main" id="{5AA9D345-D396-F630-94B7-C83495E161AB}"/>
              </a:ext>
            </a:extLst>
          </p:cNvPr>
          <p:cNvSpPr>
            <a:spLocks noGrp="1"/>
          </p:cNvSpPr>
          <p:nvPr>
            <p:ph sz="quarter" idx="19" hasCustomPrompt="1"/>
          </p:nvPr>
        </p:nvSpPr>
        <p:spPr>
          <a:xfrm>
            <a:off x="7724427" y="3554671"/>
            <a:ext cx="3600000" cy="1080001"/>
          </a:xfrm>
          <a:prstGeom prst="rect">
            <a:avLst/>
          </a:prstGeom>
          <a:noFill/>
        </p:spPr>
        <p:txBody>
          <a:bodyPr lIns="0" tIns="0" rIns="0" bIns="0"/>
          <a:lstStyle>
            <a:lvl1pPr marL="0" indent="0">
              <a:lnSpc>
                <a:spcPct val="100000"/>
              </a:lnSpc>
              <a:spcBef>
                <a:spcPts val="0"/>
              </a:spcBef>
              <a:buNone/>
              <a:defRPr sz="28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41" name="Plassholder for bilde 20">
            <a:extLst>
              <a:ext uri="{FF2B5EF4-FFF2-40B4-BE49-F238E27FC236}">
                <a16:creationId xmlns:a16="http://schemas.microsoft.com/office/drawing/2014/main" id="{2BE01866-2F5C-245D-5511-23E6F2F6AE09}"/>
              </a:ext>
              <a:ext uri="{C183D7F6-B498-43B3-948B-1728B52AA6E4}">
                <adec:decorative xmlns:adec="http://schemas.microsoft.com/office/drawing/2017/decorative" val="1"/>
              </a:ext>
            </a:extLst>
          </p:cNvPr>
          <p:cNvSpPr>
            <a:spLocks noGrp="1" noChangeAspect="1"/>
          </p:cNvSpPr>
          <p:nvPr>
            <p:ph type="pic" sz="quarter" idx="29" hasCustomPrompt="1"/>
          </p:nvPr>
        </p:nvSpPr>
        <p:spPr>
          <a:xfrm>
            <a:off x="6348670" y="4962304"/>
            <a:ext cx="1116000" cy="1114360"/>
          </a:xfrm>
          <a:prstGeom prst="ellipse">
            <a:avLst/>
          </a:prstGeom>
          <a:solidFill>
            <a:schemeClr val="accent3"/>
          </a:solidFill>
        </p:spPr>
        <p:txBody>
          <a:bodyPr>
            <a:normAutofit/>
          </a:bodyPr>
          <a:lstStyle>
            <a:lvl1pPr marL="0" indent="0" algn="ctr">
              <a:lnSpc>
                <a:spcPct val="100000"/>
              </a:lnSpc>
              <a:spcBef>
                <a:spcPts val="0"/>
              </a:spcBef>
              <a:buNone/>
              <a:defRPr sz="1050">
                <a:solidFill>
                  <a:schemeClr val="bg1"/>
                </a:solidFill>
              </a:defRPr>
            </a:lvl1pPr>
          </a:lstStyle>
          <a:p>
            <a:r>
              <a:rPr lang="nb-NO"/>
              <a:t>Sett inn ikon</a:t>
            </a:r>
          </a:p>
        </p:txBody>
      </p:sp>
      <p:sp>
        <p:nvSpPr>
          <p:cNvPr id="37" name="Content Placeholder 8">
            <a:extLst>
              <a:ext uri="{FF2B5EF4-FFF2-40B4-BE49-F238E27FC236}">
                <a16:creationId xmlns:a16="http://schemas.microsoft.com/office/drawing/2014/main" id="{97161D73-9AD7-6882-9A95-6281C16703A3}"/>
              </a:ext>
            </a:extLst>
          </p:cNvPr>
          <p:cNvSpPr>
            <a:spLocks noGrp="1"/>
          </p:cNvSpPr>
          <p:nvPr>
            <p:ph sz="quarter" idx="23" hasCustomPrompt="1"/>
          </p:nvPr>
        </p:nvSpPr>
        <p:spPr>
          <a:xfrm>
            <a:off x="7724427" y="5038504"/>
            <a:ext cx="3600000" cy="1080001"/>
          </a:xfrm>
          <a:prstGeom prst="rect">
            <a:avLst/>
          </a:prstGeom>
          <a:noFill/>
        </p:spPr>
        <p:txBody>
          <a:bodyPr lIns="0" tIns="0" rIns="0" bIns="0"/>
          <a:lstStyle>
            <a:lvl1pPr marL="0" indent="0">
              <a:lnSpc>
                <a:spcPct val="100000"/>
              </a:lnSpc>
              <a:spcBef>
                <a:spcPts val="0"/>
              </a:spcBef>
              <a:buNone/>
              <a:defRPr sz="2800" b="0"/>
            </a:lvl1pPr>
            <a:lvl2pPr marL="133350" indent="-127000">
              <a:tabLst/>
              <a:defRPr sz="1500"/>
            </a:lvl2pPr>
            <a:lvl3pPr>
              <a:defRPr sz="1500"/>
            </a:lvl3pPr>
            <a:lvl4pPr>
              <a:defRPr sz="1500"/>
            </a:lvl4pPr>
            <a:lvl5pPr>
              <a:defRPr sz="1500"/>
            </a:lvl5pPr>
          </a:lstStyle>
          <a:p>
            <a:pPr lvl="0"/>
            <a:r>
              <a:rPr lang="en-GB"/>
              <a:t>Click to edit Master text styles</a:t>
            </a:r>
          </a:p>
          <a:p>
            <a:pPr lvl="1"/>
            <a:r>
              <a:rPr lang="en-GB"/>
              <a:t>Second level</a:t>
            </a:r>
            <a:endParaRPr lang="nb-NO"/>
          </a:p>
        </p:txBody>
      </p:sp>
      <p:sp>
        <p:nvSpPr>
          <p:cNvPr id="3" name="Date Placeholder 2">
            <a:extLst>
              <a:ext uri="{FF2B5EF4-FFF2-40B4-BE49-F238E27FC236}">
                <a16:creationId xmlns:a16="http://schemas.microsoft.com/office/drawing/2014/main" id="{EFD6B9E7-B6FB-087E-FC82-BD56A087DB1D}"/>
              </a:ext>
              <a:ext uri="{C183D7F6-B498-43B3-948B-1728B52AA6E4}">
                <adec:decorative xmlns:adec="http://schemas.microsoft.com/office/drawing/2017/decorative" val="1"/>
              </a:ext>
            </a:extLst>
          </p:cNvPr>
          <p:cNvSpPr>
            <a:spLocks noGrp="1"/>
          </p:cNvSpPr>
          <p:nvPr>
            <p:ph type="dt" sz="half" idx="10"/>
          </p:nvPr>
        </p:nvSpPr>
        <p:spPr/>
        <p:txBody>
          <a:bodyPr/>
          <a:lstStyle/>
          <a:p>
            <a:fld id="{8F02F09D-BC36-3D41-810D-4218B27E140A}"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9A5A7056-BE92-285B-A069-416591C481B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pPr/>
              <a:t>‹#›</a:t>
            </a:fld>
            <a:endParaRPr lang="nb-NO"/>
          </a:p>
        </p:txBody>
      </p:sp>
    </p:spTree>
    <p:extLst>
      <p:ext uri="{BB962C8B-B14F-4D97-AF65-F5344CB8AC3E}">
        <p14:creationId xmlns:p14="http://schemas.microsoft.com/office/powerpoint/2010/main" val="1180046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8" name="Graphic 7" descr="Logo Helsedirektoratet">
            <a:extLst>
              <a:ext uri="{FF2B5EF4-FFF2-40B4-BE49-F238E27FC236}">
                <a16:creationId xmlns:a16="http://schemas.microsoft.com/office/drawing/2014/main" id="{8E204606-017A-D877-E2B6-991EDDD9F8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56329" y="3231000"/>
            <a:ext cx="3079343" cy="396000"/>
          </a:xfrm>
          <a:prstGeom prst="rect">
            <a:avLst/>
          </a:prstGeom>
        </p:spPr>
      </p:pic>
    </p:spTree>
    <p:extLst>
      <p:ext uri="{BB962C8B-B14F-4D97-AF65-F5344CB8AC3E}">
        <p14:creationId xmlns:p14="http://schemas.microsoft.com/office/powerpoint/2010/main" val="3149540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Logo ENG">
    <p:bg>
      <p:bgPr>
        <a:solidFill>
          <a:schemeClr val="accent1"/>
        </a:solidFill>
        <a:effectLst/>
      </p:bgPr>
    </p:bg>
    <p:spTree>
      <p:nvGrpSpPr>
        <p:cNvPr id="1" name=""/>
        <p:cNvGrpSpPr/>
        <p:nvPr/>
      </p:nvGrpSpPr>
      <p:grpSpPr>
        <a:xfrm>
          <a:off x="0" y="0"/>
          <a:ext cx="0" cy="0"/>
          <a:chOff x="0" y="0"/>
          <a:chExt cx="0" cy="0"/>
        </a:xfrm>
      </p:grpSpPr>
      <p:pic>
        <p:nvPicPr>
          <p:cNvPr id="3" name="Grafikk 2">
            <a:extLst>
              <a:ext uri="{FF2B5EF4-FFF2-40B4-BE49-F238E27FC236}">
                <a16:creationId xmlns:a16="http://schemas.microsoft.com/office/drawing/2014/main" id="{4EDEB077-60A6-8E65-2A18-5B3E14718763}"/>
              </a:ext>
            </a:extLst>
          </p:cNvPr>
          <p:cNvPicPr>
            <a:picLocks noGrp="1" noRot="1" noChangeAspect="1" noMove="1" noResize="1" noEditPoints="1" noAdjustHandles="1" noChangeArrowheads="1" noChangeShapeType="1" noCrop="1"/>
          </p:cNvPicPr>
          <p:nvPr userDrawn="1"/>
        </p:nvPicPr>
        <p:blipFill>
          <a:blip r:embed="rId2">
            <a:extLst>
              <a:ext uri="{96DAC541-7B7A-43D3-8B79-37D633B846F1}">
                <asvg:svgBlip xmlns:asvg="http://schemas.microsoft.com/office/drawing/2016/SVG/main" r:embed="rId3"/>
              </a:ext>
            </a:extLst>
          </a:blip>
          <a:stretch>
            <a:fillRect/>
          </a:stretch>
        </p:blipFill>
        <p:spPr>
          <a:xfrm>
            <a:off x="4556329" y="3231000"/>
            <a:ext cx="3078000" cy="515931"/>
          </a:xfrm>
          <a:prstGeom prst="rect">
            <a:avLst/>
          </a:prstGeom>
        </p:spPr>
      </p:pic>
    </p:spTree>
    <p:extLst>
      <p:ext uri="{BB962C8B-B14F-4D97-AF65-F5344CB8AC3E}">
        <p14:creationId xmlns:p14="http://schemas.microsoft.com/office/powerpoint/2010/main" val="5671322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En spalte, full bred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D6B9E7-B6FB-087E-FC82-BD56A087DB1D}"/>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40340A-1DEC-3447-9E87-CE8F8D7A246F}" type="datetime1">
              <a:rPr kumimoji="0" lang="nb-NO" sz="900" b="0" i="0" u="none" strike="noStrike" kern="1200" cap="none" spc="0" normalizeH="0" baseline="0" noProof="0" smtClean="0">
                <a:ln>
                  <a:noFill/>
                </a:ln>
                <a:solidFill>
                  <a:srgbClr val="0069E7"/>
                </a:solidFill>
                <a:effectLst/>
                <a:uLnTx/>
                <a:uFillTx/>
                <a:latin typeface="Roboto"/>
                <a:ea typeface="Roboto" panose="02000000000000000000" pitchFamily="2" charset="0"/>
                <a:cs typeface="Roboto" panose="020000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27.08.2025</a:t>
            </a:fld>
            <a:endParaRPr kumimoji="0" lang="nb-NO" sz="900" b="0" i="0" u="none" strike="noStrike" kern="1200" cap="none" spc="0" normalizeH="0" baseline="0" noProof="0">
              <a:ln>
                <a:noFill/>
              </a:ln>
              <a:solidFill>
                <a:srgbClr val="0069E7"/>
              </a:solidFill>
              <a:effectLst/>
              <a:uLnTx/>
              <a:uFillTx/>
              <a:latin typeface="Roboto"/>
              <a:ea typeface="Roboto" panose="02000000000000000000" pitchFamily="2" charset="0"/>
              <a:cs typeface="Roboto" panose="02000000000000000000" pitchFamily="2" charset="0"/>
            </a:endParaRPr>
          </a:p>
        </p:txBody>
      </p:sp>
      <p:sp>
        <p:nvSpPr>
          <p:cNvPr id="4" name="Footer Placeholder 3">
            <a:extLst>
              <a:ext uri="{FF2B5EF4-FFF2-40B4-BE49-F238E27FC236}">
                <a16:creationId xmlns:a16="http://schemas.microsoft.com/office/drawing/2014/main" id="{48582882-1AFD-8368-DC25-8BE3A36837D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900" b="0" i="0" u="none" strike="noStrike" kern="1200" cap="none" spc="0" normalizeH="0" baseline="0" noProof="0">
                <a:ln>
                  <a:noFill/>
                </a:ln>
                <a:solidFill>
                  <a:srgbClr val="202020"/>
                </a:solidFill>
                <a:effectLst/>
                <a:uLnTx/>
                <a:uFillTx/>
                <a:latin typeface="Roboto"/>
                <a:ea typeface="Roboto" panose="02000000000000000000" pitchFamily="2" charset="0"/>
                <a:cs typeface="Roboto" panose="02000000000000000000" pitchFamily="2" charset="0"/>
              </a:rPr>
              <a:t>Ny PPT-mal, Helsedirektoratet</a:t>
            </a:r>
          </a:p>
        </p:txBody>
      </p:sp>
      <p:sp>
        <p:nvSpPr>
          <p:cNvPr id="5" name="Slide Number Placeholder 4">
            <a:extLst>
              <a:ext uri="{FF2B5EF4-FFF2-40B4-BE49-F238E27FC236}">
                <a16:creationId xmlns:a16="http://schemas.microsoft.com/office/drawing/2014/main" id="{9A5A7056-BE92-285B-A069-416591C481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1FD356-1CC0-514B-B5D9-F98600AAE6F5}" type="slidenum">
              <a:rPr kumimoji="0" lang="nb-NO" sz="900" b="1" i="0" u="none" strike="noStrike" kern="1200" cap="none" spc="0" normalizeH="0" baseline="0" noProof="0" smtClean="0">
                <a:ln>
                  <a:noFill/>
                </a:ln>
                <a:solidFill>
                  <a:srgbClr val="0069E7"/>
                </a:solidFill>
                <a:effectLst/>
                <a:uLnTx/>
                <a:uFillTx/>
                <a:latin typeface="Roboto"/>
                <a:ea typeface="Roboto" panose="02000000000000000000" pitchFamily="2" charset="0"/>
                <a:cs typeface="Roboto" panose="020000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nb-NO" sz="900" b="1" i="0" u="none" strike="noStrike" kern="1200" cap="none" spc="0" normalizeH="0" baseline="0" noProof="0">
              <a:ln>
                <a:noFill/>
              </a:ln>
              <a:solidFill>
                <a:srgbClr val="0069E7"/>
              </a:solidFill>
              <a:effectLst/>
              <a:uLnTx/>
              <a:uFillTx/>
              <a:latin typeface="Roboto"/>
              <a:ea typeface="Roboto" panose="02000000000000000000" pitchFamily="2" charset="0"/>
              <a:cs typeface="Roboto" panose="02000000000000000000" pitchFamily="2" charset="0"/>
            </a:endParaRPr>
          </a:p>
        </p:txBody>
      </p:sp>
      <p:sp>
        <p:nvSpPr>
          <p:cNvPr id="9" name="Content Placeholder 8">
            <a:extLst>
              <a:ext uri="{FF2B5EF4-FFF2-40B4-BE49-F238E27FC236}">
                <a16:creationId xmlns:a16="http://schemas.microsoft.com/office/drawing/2014/main" id="{6EC989AF-3EEE-FBB8-45EE-BE1F3FDB7113}"/>
              </a:ext>
            </a:extLst>
          </p:cNvPr>
          <p:cNvSpPr>
            <a:spLocks noGrp="1"/>
          </p:cNvSpPr>
          <p:nvPr>
            <p:ph sz="quarter" idx="13"/>
          </p:nvPr>
        </p:nvSpPr>
        <p:spPr>
          <a:xfrm>
            <a:off x="695326" y="1665287"/>
            <a:ext cx="10801350" cy="464343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8" name="Round Single Corner of Rectangle 7">
            <a:extLst>
              <a:ext uri="{FF2B5EF4-FFF2-40B4-BE49-F238E27FC236}">
                <a16:creationId xmlns:a16="http://schemas.microsoft.com/office/drawing/2014/main" id="{7C67C5F7-01B1-5A22-0C88-6BC31852AEFF}"/>
              </a:ext>
            </a:extLst>
          </p:cNvPr>
          <p:cNvSpPr/>
          <p:nvPr userDrawn="1"/>
        </p:nvSpPr>
        <p:spPr>
          <a:xfrm flipV="1">
            <a:off x="0" y="-3"/>
            <a:ext cx="12192000" cy="1339853"/>
          </a:xfrm>
          <a:prstGeom prst="round1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sz="1800" b="0" i="0" u="none" strike="noStrike" kern="1200" cap="none" spc="0" normalizeH="0" baseline="0" noProof="0">
              <a:ln>
                <a:noFill/>
              </a:ln>
              <a:solidFill>
                <a:srgbClr val="FFFFFF"/>
              </a:solidFill>
              <a:effectLst/>
              <a:uLnTx/>
              <a:uFillTx/>
              <a:latin typeface="Roboto"/>
              <a:ea typeface="+mn-ea"/>
              <a:cs typeface="+mn-cs"/>
            </a:endParaRPr>
          </a:p>
        </p:txBody>
      </p:sp>
      <p:sp>
        <p:nvSpPr>
          <p:cNvPr id="10" name="Title 1">
            <a:extLst>
              <a:ext uri="{FF2B5EF4-FFF2-40B4-BE49-F238E27FC236}">
                <a16:creationId xmlns:a16="http://schemas.microsoft.com/office/drawing/2014/main" id="{30C2686F-63C6-D4AA-7648-93C8744855F1}"/>
              </a:ext>
            </a:extLst>
          </p:cNvPr>
          <p:cNvSpPr>
            <a:spLocks noGrp="1"/>
          </p:cNvSpPr>
          <p:nvPr>
            <p:ph type="title"/>
          </p:nvPr>
        </p:nvSpPr>
        <p:spPr>
          <a:xfrm>
            <a:off x="695325" y="620713"/>
            <a:ext cx="10801351" cy="694280"/>
          </a:xfrm>
        </p:spPr>
        <p:txBody>
          <a:bodyPr anchor="ctr" anchorCtr="0">
            <a:normAutofit/>
          </a:bodyPr>
          <a:lstStyle>
            <a:lvl1pPr>
              <a:lnSpc>
                <a:spcPct val="80000"/>
              </a:lnSpc>
              <a:defRPr sz="3600"/>
            </a:lvl1pPr>
          </a:lstStyle>
          <a:p>
            <a:r>
              <a:rPr lang="nb-NO"/>
              <a:t>Klikk for å redigere tittelstil</a:t>
            </a:r>
          </a:p>
        </p:txBody>
      </p:sp>
      <p:sp>
        <p:nvSpPr>
          <p:cNvPr id="12" name="Round Single Corner of Rectangle 11">
            <a:extLst>
              <a:ext uri="{FF2B5EF4-FFF2-40B4-BE49-F238E27FC236}">
                <a16:creationId xmlns:a16="http://schemas.microsoft.com/office/drawing/2014/main" id="{E321C28B-3A46-6E9F-4579-9A250D03277C}"/>
              </a:ext>
            </a:extLst>
          </p:cNvPr>
          <p:cNvSpPr/>
          <p:nvPr userDrawn="1"/>
        </p:nvSpPr>
        <p:spPr>
          <a:xfrm flipH="1">
            <a:off x="712743"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b-NO" sz="1800" b="0" i="0" u="none" strike="noStrike" kern="1200" cap="none" spc="0" normalizeH="0" baseline="0" noProof="0">
              <a:ln>
                <a:noFill/>
              </a:ln>
              <a:solidFill>
                <a:srgbClr val="FFFFFF"/>
              </a:solidFill>
              <a:effectLst/>
              <a:uLnTx/>
              <a:uFillTx/>
              <a:latin typeface="Roboto"/>
              <a:ea typeface="+mn-ea"/>
              <a:cs typeface="+mn-cs"/>
            </a:endParaRPr>
          </a:p>
        </p:txBody>
      </p:sp>
    </p:spTree>
    <p:extLst>
      <p:ext uri="{BB962C8B-B14F-4D97-AF65-F5344CB8AC3E}">
        <p14:creationId xmlns:p14="http://schemas.microsoft.com/office/powerpoint/2010/main" val="33635267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rside">
    <p:spTree>
      <p:nvGrpSpPr>
        <p:cNvPr id="1" name=""/>
        <p:cNvGrpSpPr/>
        <p:nvPr/>
      </p:nvGrpSpPr>
      <p:grpSpPr>
        <a:xfrm>
          <a:off x="0" y="0"/>
          <a:ext cx="0" cy="0"/>
          <a:chOff x="0" y="0"/>
          <a:chExt cx="0" cy="0"/>
        </a:xfrm>
      </p:grpSpPr>
      <p:sp>
        <p:nvSpPr>
          <p:cNvPr id="6" name="Round Single Corner of Rectangle 5">
            <a:extLst>
              <a:ext uri="{FF2B5EF4-FFF2-40B4-BE49-F238E27FC236}">
                <a16:creationId xmlns:a16="http://schemas.microsoft.com/office/drawing/2014/main" id="{BFECD28A-B69E-4F54-C276-99260D28CD3A}"/>
              </a:ext>
            </a:extLst>
          </p:cNvPr>
          <p:cNvSpPr/>
          <p:nvPr userDrawn="1"/>
        </p:nvSpPr>
        <p:spPr>
          <a:xfrm flipV="1">
            <a:off x="0" y="0"/>
            <a:ext cx="12192000" cy="4918229"/>
          </a:xfrm>
          <a:prstGeom prst="round1Rect">
            <a:avLst>
              <a:gd name="adj" fmla="val 14069"/>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1">
            <a:extLst>
              <a:ext uri="{FF2B5EF4-FFF2-40B4-BE49-F238E27FC236}">
                <a16:creationId xmlns:a16="http://schemas.microsoft.com/office/drawing/2014/main" id="{E6588A2A-295F-06C4-F34B-DDA0AF8756EC}"/>
              </a:ext>
            </a:extLst>
          </p:cNvPr>
          <p:cNvSpPr>
            <a:spLocks noGrp="1"/>
          </p:cNvSpPr>
          <p:nvPr>
            <p:ph type="title"/>
          </p:nvPr>
        </p:nvSpPr>
        <p:spPr>
          <a:xfrm>
            <a:off x="1774825" y="1230223"/>
            <a:ext cx="8642350" cy="2381430"/>
          </a:xfrm>
        </p:spPr>
        <p:txBody>
          <a:bodyPr anchor="b" anchorCtr="0">
            <a:norm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13" name="Text Placeholder 13">
            <a:extLst>
              <a:ext uri="{FF2B5EF4-FFF2-40B4-BE49-F238E27FC236}">
                <a16:creationId xmlns:a16="http://schemas.microsoft.com/office/drawing/2014/main" id="{8854B41D-D927-3848-062F-33BAEBA1F099}"/>
              </a:ext>
            </a:extLst>
          </p:cNvPr>
          <p:cNvSpPr>
            <a:spLocks noGrp="1"/>
          </p:cNvSpPr>
          <p:nvPr>
            <p:ph type="body" sz="quarter" idx="13"/>
          </p:nvPr>
        </p:nvSpPr>
        <p:spPr>
          <a:xfrm>
            <a:off x="1774825" y="5364170"/>
            <a:ext cx="8642350" cy="360000"/>
          </a:xfrm>
        </p:spPr>
        <p:txBody>
          <a:bodyPr>
            <a:normAutofit/>
          </a:bodyPr>
          <a:lstStyle>
            <a:lvl1pPr marL="0" indent="0">
              <a:buNone/>
              <a:defRPr sz="1600">
                <a:solidFill>
                  <a:schemeClr val="tx1">
                    <a:lumMod val="90000"/>
                    <a:lumOff val="10000"/>
                  </a:schemeClr>
                </a:solidFill>
              </a:defRPr>
            </a:lvl1pPr>
          </a:lstStyle>
          <a:p>
            <a:pPr lvl="0"/>
            <a:r>
              <a:rPr lang="nb-NO"/>
              <a:t>Klikk for å redigere tekststiler i malen</a:t>
            </a:r>
          </a:p>
        </p:txBody>
      </p:sp>
      <p:sp>
        <p:nvSpPr>
          <p:cNvPr id="4" name="Text Placeholder 13">
            <a:extLst>
              <a:ext uri="{FF2B5EF4-FFF2-40B4-BE49-F238E27FC236}">
                <a16:creationId xmlns:a16="http://schemas.microsoft.com/office/drawing/2014/main" id="{7244C19D-6F93-5460-EE6C-1891BF2105A6}"/>
              </a:ext>
            </a:extLst>
          </p:cNvPr>
          <p:cNvSpPr>
            <a:spLocks noGrp="1"/>
          </p:cNvSpPr>
          <p:nvPr>
            <p:ph type="body" sz="quarter" idx="14"/>
          </p:nvPr>
        </p:nvSpPr>
        <p:spPr>
          <a:xfrm>
            <a:off x="1774827" y="3867771"/>
            <a:ext cx="8642348" cy="384175"/>
          </a:xfrm>
        </p:spPr>
        <p:txBody>
          <a:bodyPr>
            <a:normAutofit/>
          </a:bodyPr>
          <a:lstStyle>
            <a:lvl1pPr marL="0" indent="0">
              <a:buNone/>
              <a:defRPr sz="2000" b="1" i="0">
                <a:solidFill>
                  <a:schemeClr val="bg1"/>
                </a:solidFill>
                <a:latin typeface="Roboto" panose="02000000000000000000" pitchFamily="2" charset="0"/>
                <a:ea typeface="Roboto" panose="02000000000000000000" pitchFamily="2" charset="0"/>
                <a:cs typeface="Roboto" panose="02000000000000000000" pitchFamily="2" charset="0"/>
              </a:defRPr>
            </a:lvl1pPr>
          </a:lstStyle>
          <a:p>
            <a:pPr lvl="0"/>
            <a:r>
              <a:rPr lang="nb-NO"/>
              <a:t>Klikk for å redigere tekststiler i malen</a:t>
            </a:r>
          </a:p>
        </p:txBody>
      </p:sp>
      <p:sp>
        <p:nvSpPr>
          <p:cNvPr id="12" name="Round Single Corner of Rectangle 11">
            <a:extLst>
              <a:ext uri="{FF2B5EF4-FFF2-40B4-BE49-F238E27FC236}">
                <a16:creationId xmlns:a16="http://schemas.microsoft.com/office/drawing/2014/main" id="{9A5807E1-2F61-C5BC-3B43-D9F6EA7D5977}"/>
              </a:ext>
            </a:extLst>
          </p:cNvPr>
          <p:cNvSpPr/>
          <p:nvPr userDrawn="1"/>
        </p:nvSpPr>
        <p:spPr>
          <a:xfrm flipH="1" flipV="1">
            <a:off x="1774825" y="5734800"/>
            <a:ext cx="270000" cy="90000"/>
          </a:xfrm>
          <a:prstGeom prst="round1Rect">
            <a:avLst>
              <a:gd name="adj" fmla="val 4488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Graphic 2">
            <a:extLst>
              <a:ext uri="{FF2B5EF4-FFF2-40B4-BE49-F238E27FC236}">
                <a16:creationId xmlns:a16="http://schemas.microsoft.com/office/drawing/2014/main" id="{DC969169-90CA-C642-D2A3-D4EF78CE2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6794" y="621653"/>
            <a:ext cx="3079344" cy="396000"/>
          </a:xfrm>
          <a:prstGeom prst="rect">
            <a:avLst/>
          </a:prstGeom>
        </p:spPr>
      </p:pic>
      <p:pic>
        <p:nvPicPr>
          <p:cNvPr id="10" name="Graphic 9">
            <a:extLst>
              <a:ext uri="{FF2B5EF4-FFF2-40B4-BE49-F238E27FC236}">
                <a16:creationId xmlns:a16="http://schemas.microsoft.com/office/drawing/2014/main" id="{371E5B67-7E42-8E9E-52DC-FA0CCD93B0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34963" y="-2153357"/>
            <a:ext cx="4732720" cy="608622"/>
          </a:xfrm>
          <a:prstGeom prst="rect">
            <a:avLst/>
          </a:prstGeom>
        </p:spPr>
      </p:pic>
      <p:pic>
        <p:nvPicPr>
          <p:cNvPr id="11" name="Graphic 10">
            <a:extLst>
              <a:ext uri="{FF2B5EF4-FFF2-40B4-BE49-F238E27FC236}">
                <a16:creationId xmlns:a16="http://schemas.microsoft.com/office/drawing/2014/main" id="{7CD8F05D-6ED4-8D97-76FB-B3D0AA5FB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4964" y="-1288617"/>
            <a:ext cx="4732719" cy="608622"/>
          </a:xfrm>
          <a:prstGeom prst="rect">
            <a:avLst/>
          </a:prstGeom>
        </p:spPr>
      </p:pic>
    </p:spTree>
    <p:extLst>
      <p:ext uri="{BB962C8B-B14F-4D97-AF65-F5344CB8AC3E}">
        <p14:creationId xmlns:p14="http://schemas.microsoft.com/office/powerpoint/2010/main" val="1971530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9C6D-9AA3-ECC5-BE51-257DC63A2083}"/>
              </a:ext>
            </a:extLst>
          </p:cNvPr>
          <p:cNvSpPr>
            <a:spLocks noGrp="1"/>
          </p:cNvSpPr>
          <p:nvPr>
            <p:ph type="title"/>
          </p:nvPr>
        </p:nvSpPr>
        <p:spPr>
          <a:xfrm>
            <a:off x="1774825" y="800175"/>
            <a:ext cx="8642350" cy="1331912"/>
          </a:xfrm>
        </p:spPr>
        <p:txBody>
          <a:bodyPr>
            <a:no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11" name="Text Placeholder 10">
            <a:extLst>
              <a:ext uri="{FF2B5EF4-FFF2-40B4-BE49-F238E27FC236}">
                <a16:creationId xmlns:a16="http://schemas.microsoft.com/office/drawing/2014/main" id="{DBC91581-FE29-F032-CCCD-7C6348DBFE65}"/>
              </a:ext>
            </a:extLst>
          </p:cNvPr>
          <p:cNvSpPr>
            <a:spLocks noGrp="1"/>
          </p:cNvSpPr>
          <p:nvPr>
            <p:ph type="body" sz="quarter" idx="13"/>
          </p:nvPr>
        </p:nvSpPr>
        <p:spPr>
          <a:xfrm>
            <a:off x="1774825" y="2411307"/>
            <a:ext cx="8640763" cy="389741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Round Single Corner of Rectangle 5">
            <a:extLst>
              <a:ext uri="{FF2B5EF4-FFF2-40B4-BE49-F238E27FC236}">
                <a16:creationId xmlns:a16="http://schemas.microsoft.com/office/drawing/2014/main" id="{D33B1A2A-6514-8FDD-5C97-105643CBC562}"/>
              </a:ext>
            </a:extLst>
          </p:cNvPr>
          <p:cNvSpPr/>
          <p:nvPr userDrawn="1"/>
        </p:nvSpPr>
        <p:spPr>
          <a:xfrm flipH="1">
            <a:off x="1806754" y="332609"/>
            <a:ext cx="270000" cy="90000"/>
          </a:xfrm>
          <a:prstGeom prst="round1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189512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 spalte">
    <p:spTree>
      <p:nvGrpSpPr>
        <p:cNvPr id="1" name=""/>
        <p:cNvGrpSpPr/>
        <p:nvPr/>
      </p:nvGrpSpPr>
      <p:grpSpPr>
        <a:xfrm>
          <a:off x="0" y="0"/>
          <a:ext cx="0" cy="0"/>
          <a:chOff x="0" y="0"/>
          <a:chExt cx="0" cy="0"/>
        </a:xfrm>
      </p:grpSpPr>
      <p:sp>
        <p:nvSpPr>
          <p:cNvPr id="11" name="Round Single Corner of Rectangle 10">
            <a:extLst>
              <a:ext uri="{FF2B5EF4-FFF2-40B4-BE49-F238E27FC236}">
                <a16:creationId xmlns:a16="http://schemas.microsoft.com/office/drawing/2014/main" id="{DDE10874-4D61-6CB8-B970-5955A8550822}"/>
              </a:ext>
            </a:extLst>
          </p:cNvPr>
          <p:cNvSpPr/>
          <p:nvPr userDrawn="1"/>
        </p:nvSpPr>
        <p:spPr>
          <a:xfrm flipV="1">
            <a:off x="0" y="-1"/>
            <a:ext cx="12192000" cy="1665289"/>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1">
            <a:extLst>
              <a:ext uri="{FF2B5EF4-FFF2-40B4-BE49-F238E27FC236}">
                <a16:creationId xmlns:a16="http://schemas.microsoft.com/office/drawing/2014/main" id="{C28196DA-1F62-D519-34F8-A6268B4777FF}"/>
              </a:ext>
            </a:extLst>
          </p:cNvPr>
          <p:cNvSpPr>
            <a:spLocks noGrp="1"/>
          </p:cNvSpPr>
          <p:nvPr>
            <p:ph type="title"/>
          </p:nvPr>
        </p:nvSpPr>
        <p:spPr>
          <a:xfrm>
            <a:off x="1774825" y="620712"/>
            <a:ext cx="8642350" cy="1044575"/>
          </a:xfrm>
        </p:spPr>
        <p:txBody>
          <a:bodyPr anchor="ctr" anchorCtr="0">
            <a:normAutofit/>
          </a:bodyPr>
          <a:lstStyle>
            <a:lvl1pPr>
              <a:defRPr sz="3600"/>
            </a:lvl1pPr>
          </a:lstStyle>
          <a:p>
            <a:r>
              <a:rPr lang="nb-NO"/>
              <a:t>Klikk for å redigere tittelstil</a:t>
            </a:r>
          </a:p>
        </p:txBody>
      </p:sp>
      <p:sp>
        <p:nvSpPr>
          <p:cNvPr id="3" name="Date Placeholder 2">
            <a:extLst>
              <a:ext uri="{FF2B5EF4-FFF2-40B4-BE49-F238E27FC236}">
                <a16:creationId xmlns:a16="http://schemas.microsoft.com/office/drawing/2014/main" id="{EFD6B9E7-B6FB-087E-FC82-BD56A087DB1D}"/>
              </a:ext>
            </a:extLst>
          </p:cNvPr>
          <p:cNvSpPr>
            <a:spLocks noGrp="1"/>
          </p:cNvSpPr>
          <p:nvPr>
            <p:ph type="dt" sz="half" idx="10"/>
          </p:nvPr>
        </p:nvSpPr>
        <p:spPr/>
        <p:txBody>
          <a:bodyPr/>
          <a:lstStyle/>
          <a:p>
            <a:fld id="{3CE4355C-EFCC-494B-B9AE-5359B3B0C6BE}"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Lst>
          </p:cNvPr>
          <p:cNvSpPr>
            <a:spLocks noGrp="1"/>
          </p:cNvSpPr>
          <p:nvPr>
            <p:ph type="ftr" sz="quarter" idx="11"/>
          </p:nvPr>
        </p:nvSpPr>
        <p:spPr/>
        <p:txBody>
          <a:bodyPr/>
          <a:lstStyle/>
          <a:p>
            <a:r>
              <a:rPr lang="nb-NO"/>
              <a:t>Ny PPT-mal, Helsedirektoratet</a:t>
            </a:r>
          </a:p>
        </p:txBody>
      </p:sp>
      <p:sp>
        <p:nvSpPr>
          <p:cNvPr id="5" name="Slide Number Placeholder 4">
            <a:extLst>
              <a:ext uri="{FF2B5EF4-FFF2-40B4-BE49-F238E27FC236}">
                <a16:creationId xmlns:a16="http://schemas.microsoft.com/office/drawing/2014/main" id="{9A5A7056-BE92-285B-A069-416591C481BB}"/>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7" name="Content Placeholder 6">
            <a:extLst>
              <a:ext uri="{FF2B5EF4-FFF2-40B4-BE49-F238E27FC236}">
                <a16:creationId xmlns:a16="http://schemas.microsoft.com/office/drawing/2014/main" id="{64B56BCD-0558-3E7E-E190-BCE8E78068DB}"/>
              </a:ext>
            </a:extLst>
          </p:cNvPr>
          <p:cNvSpPr>
            <a:spLocks noGrp="1"/>
          </p:cNvSpPr>
          <p:nvPr>
            <p:ph sz="quarter" idx="13"/>
          </p:nvPr>
        </p:nvSpPr>
        <p:spPr>
          <a:xfrm>
            <a:off x="1774824" y="1952626"/>
            <a:ext cx="8642351" cy="4356100"/>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Round Single Corner of Rectangle 5">
            <a:extLst>
              <a:ext uri="{FF2B5EF4-FFF2-40B4-BE49-F238E27FC236}">
                <a16:creationId xmlns:a16="http://schemas.microsoft.com/office/drawing/2014/main" id="{D880EB4D-6065-D04C-CD0B-BDE9C3D3F796}"/>
              </a:ext>
            </a:extLst>
          </p:cNvPr>
          <p:cNvSpPr/>
          <p:nvPr userDrawn="1"/>
        </p:nvSpPr>
        <p:spPr>
          <a:xfrm flipH="1">
            <a:off x="1806754"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681759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 spalte, full bred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D6B9E7-B6FB-087E-FC82-BD56A087DB1D}"/>
              </a:ext>
            </a:extLst>
          </p:cNvPr>
          <p:cNvSpPr>
            <a:spLocks noGrp="1"/>
          </p:cNvSpPr>
          <p:nvPr>
            <p:ph type="dt" sz="half" idx="10"/>
          </p:nvPr>
        </p:nvSpPr>
        <p:spPr/>
        <p:txBody>
          <a:bodyPr/>
          <a:lstStyle/>
          <a:p>
            <a:fld id="{2340340A-1DEC-3447-9E87-CE8F8D7A246F}"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Lst>
          </p:cNvPr>
          <p:cNvSpPr>
            <a:spLocks noGrp="1"/>
          </p:cNvSpPr>
          <p:nvPr>
            <p:ph type="ftr" sz="quarter" idx="11"/>
          </p:nvPr>
        </p:nvSpPr>
        <p:spPr/>
        <p:txBody>
          <a:bodyPr/>
          <a:lstStyle/>
          <a:p>
            <a:r>
              <a:rPr lang="nb-NO"/>
              <a:t>Ny PPT-mal, Helsedirektoratet</a:t>
            </a:r>
          </a:p>
        </p:txBody>
      </p:sp>
      <p:sp>
        <p:nvSpPr>
          <p:cNvPr id="5" name="Slide Number Placeholder 4">
            <a:extLst>
              <a:ext uri="{FF2B5EF4-FFF2-40B4-BE49-F238E27FC236}">
                <a16:creationId xmlns:a16="http://schemas.microsoft.com/office/drawing/2014/main" id="{9A5A7056-BE92-285B-A069-416591C481BB}"/>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9" name="Content Placeholder 8">
            <a:extLst>
              <a:ext uri="{FF2B5EF4-FFF2-40B4-BE49-F238E27FC236}">
                <a16:creationId xmlns:a16="http://schemas.microsoft.com/office/drawing/2014/main" id="{6EC989AF-3EEE-FBB8-45EE-BE1F3FDB7113}"/>
              </a:ext>
            </a:extLst>
          </p:cNvPr>
          <p:cNvSpPr>
            <a:spLocks noGrp="1"/>
          </p:cNvSpPr>
          <p:nvPr>
            <p:ph sz="quarter" idx="13"/>
          </p:nvPr>
        </p:nvSpPr>
        <p:spPr>
          <a:xfrm>
            <a:off x="695326" y="1665287"/>
            <a:ext cx="10801350" cy="464343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8" name="Round Single Corner of Rectangle 7">
            <a:extLst>
              <a:ext uri="{FF2B5EF4-FFF2-40B4-BE49-F238E27FC236}">
                <a16:creationId xmlns:a16="http://schemas.microsoft.com/office/drawing/2014/main" id="{7C67C5F7-01B1-5A22-0C88-6BC31852AEFF}"/>
              </a:ext>
            </a:extLst>
          </p:cNvPr>
          <p:cNvSpPr/>
          <p:nvPr userDrawn="1"/>
        </p:nvSpPr>
        <p:spPr>
          <a:xfrm flipV="1">
            <a:off x="0" y="-3"/>
            <a:ext cx="12192000" cy="1339853"/>
          </a:xfrm>
          <a:prstGeom prst="round1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Title 1">
            <a:extLst>
              <a:ext uri="{FF2B5EF4-FFF2-40B4-BE49-F238E27FC236}">
                <a16:creationId xmlns:a16="http://schemas.microsoft.com/office/drawing/2014/main" id="{30C2686F-63C6-D4AA-7648-93C8744855F1}"/>
              </a:ext>
            </a:extLst>
          </p:cNvPr>
          <p:cNvSpPr>
            <a:spLocks noGrp="1"/>
          </p:cNvSpPr>
          <p:nvPr>
            <p:ph type="title"/>
          </p:nvPr>
        </p:nvSpPr>
        <p:spPr>
          <a:xfrm>
            <a:off x="695325" y="620713"/>
            <a:ext cx="10801351" cy="694280"/>
          </a:xfrm>
        </p:spPr>
        <p:txBody>
          <a:bodyPr anchor="ctr" anchorCtr="0">
            <a:normAutofit/>
          </a:bodyPr>
          <a:lstStyle>
            <a:lvl1pPr>
              <a:lnSpc>
                <a:spcPct val="80000"/>
              </a:lnSpc>
              <a:defRPr sz="3600"/>
            </a:lvl1pPr>
          </a:lstStyle>
          <a:p>
            <a:r>
              <a:rPr lang="nb-NO"/>
              <a:t>Klikk for å redigere tittelstil</a:t>
            </a:r>
          </a:p>
        </p:txBody>
      </p:sp>
      <p:sp>
        <p:nvSpPr>
          <p:cNvPr id="12" name="Round Single Corner of Rectangle 11">
            <a:extLst>
              <a:ext uri="{FF2B5EF4-FFF2-40B4-BE49-F238E27FC236}">
                <a16:creationId xmlns:a16="http://schemas.microsoft.com/office/drawing/2014/main" id="{E321C28B-3A46-6E9F-4579-9A250D03277C}"/>
              </a:ext>
            </a:extLst>
          </p:cNvPr>
          <p:cNvSpPr/>
          <p:nvPr userDrawn="1"/>
        </p:nvSpPr>
        <p:spPr>
          <a:xfrm flipH="1">
            <a:off x="712743"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6965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ttelside, loggoblå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CCDD70-7E5A-0B9D-FE7C-3F33ECA3A87C}"/>
              </a:ext>
            </a:extLst>
          </p:cNvPr>
          <p:cNvSpPr>
            <a:spLocks noGrp="1"/>
          </p:cNvSpPr>
          <p:nvPr>
            <p:ph type="title"/>
          </p:nvPr>
        </p:nvSpPr>
        <p:spPr>
          <a:xfrm>
            <a:off x="1774825" y="1230223"/>
            <a:ext cx="8642350" cy="2381430"/>
          </a:xfrm>
        </p:spPr>
        <p:txBody>
          <a:bodyPr anchor="b" anchorCtr="0">
            <a:norm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7" name="Text Placeholder 13">
            <a:extLst>
              <a:ext uri="{FF2B5EF4-FFF2-40B4-BE49-F238E27FC236}">
                <a16:creationId xmlns:a16="http://schemas.microsoft.com/office/drawing/2014/main" id="{8EB8F890-2A4D-C84B-FB75-3DC03422A892}"/>
              </a:ext>
            </a:extLst>
          </p:cNvPr>
          <p:cNvSpPr>
            <a:spLocks noGrp="1"/>
          </p:cNvSpPr>
          <p:nvPr>
            <p:ph type="body" sz="quarter" idx="14"/>
          </p:nvPr>
        </p:nvSpPr>
        <p:spPr>
          <a:xfrm>
            <a:off x="1774827" y="3867771"/>
            <a:ext cx="8642348" cy="360000"/>
          </a:xfrm>
        </p:spPr>
        <p:txBody>
          <a:bodyPr>
            <a:normAutofit/>
          </a:bodyPr>
          <a:lstStyle>
            <a:lvl1pPr marL="0" indent="0">
              <a:buNone/>
              <a:defRPr sz="2000" b="1" i="0">
                <a:solidFill>
                  <a:schemeClr val="bg1"/>
                </a:solidFill>
                <a:latin typeface="+mn-lt"/>
                <a:ea typeface="Roboto" panose="02000000000000000000" pitchFamily="2" charset="0"/>
                <a:cs typeface="Roboto" panose="02000000000000000000" pitchFamily="2" charset="0"/>
              </a:defRPr>
            </a:lvl1pPr>
          </a:lstStyle>
          <a:p>
            <a:pPr lvl="0"/>
            <a:r>
              <a:rPr lang="nb-NO"/>
              <a:t>Klikk for å redigere tekststiler i malen</a:t>
            </a:r>
          </a:p>
        </p:txBody>
      </p:sp>
      <p:sp>
        <p:nvSpPr>
          <p:cNvPr id="8" name="Round Single Corner of Rectangle 7">
            <a:extLst>
              <a:ext uri="{FF2B5EF4-FFF2-40B4-BE49-F238E27FC236}">
                <a16:creationId xmlns:a16="http://schemas.microsoft.com/office/drawing/2014/main" id="{F6556EB0-E7D0-AF6A-6603-880F6632D19A}"/>
              </a:ext>
              <a:ext uri="{C183D7F6-B498-43B3-948B-1728B52AA6E4}">
                <adec:decorative xmlns:adec="http://schemas.microsoft.com/office/drawing/2017/decorative" val="1"/>
              </a:ext>
            </a:extLst>
          </p:cNvPr>
          <p:cNvSpPr/>
          <p:nvPr userDrawn="1"/>
        </p:nvSpPr>
        <p:spPr>
          <a:xfrm rot="10800000" flipH="1" flipV="1">
            <a:off x="1774825" y="4466843"/>
            <a:ext cx="270000" cy="90000"/>
          </a:xfrm>
          <a:prstGeom prst="round1Rect">
            <a:avLst>
              <a:gd name="adj" fmla="val 44889"/>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Logo" descr="Logo Helsedirektoratet">
            <a:extLst>
              <a:ext uri="{FF2B5EF4-FFF2-40B4-BE49-F238E27FC236}">
                <a16:creationId xmlns:a16="http://schemas.microsoft.com/office/drawing/2014/main" id="{6E79DADF-D176-FE1C-E671-498BA3A2D3E2}"/>
              </a:ext>
              <a:ext uri="{C183D7F6-B498-43B3-948B-1728B52AA6E4}">
                <adec:decorative xmlns:adec="http://schemas.microsoft.com/office/drawing/2017/decorative" val="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5601" y="625697"/>
            <a:ext cx="2015571" cy="259200"/>
          </a:xfrm>
          <a:prstGeom prst="rect">
            <a:avLst/>
          </a:prstGeom>
        </p:spPr>
      </p:pic>
    </p:spTree>
    <p:extLst>
      <p:ext uri="{BB962C8B-B14F-4D97-AF65-F5344CB8AC3E}">
        <p14:creationId xmlns:p14="http://schemas.microsoft.com/office/powerpoint/2010/main" val="35350302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 spalt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5" y="1952625"/>
            <a:ext cx="5400675" cy="4356100"/>
          </a:xfrm>
        </p:spPr>
        <p:txBody>
          <a:bodyPr rIns="360000"/>
          <a:lstStyle>
            <a:lvl1pPr>
              <a:defRPr>
                <a:latin typeface="Roboto" panose="02000000000000000000" pitchFamily="2" charset="0"/>
                <a:ea typeface="Roboto" panose="02000000000000000000" pitchFamily="2" charset="0"/>
                <a:cs typeface="Roboto" panose="02000000000000000000" pitchFamily="2" charset="0"/>
              </a:defRPr>
            </a:lvl1pPr>
            <a:lvl2pPr>
              <a:defRPr>
                <a:latin typeface="Roboto" panose="02000000000000000000" pitchFamily="2" charset="0"/>
                <a:ea typeface="Roboto" panose="02000000000000000000" pitchFamily="2" charset="0"/>
                <a:cs typeface="Roboto" panose="02000000000000000000" pitchFamily="2" charset="0"/>
              </a:defRPr>
            </a:lvl2pPr>
            <a:lvl3pPr>
              <a:defRPr>
                <a:latin typeface="Roboto" panose="02000000000000000000" pitchFamily="2" charset="0"/>
                <a:ea typeface="Roboto" panose="02000000000000000000" pitchFamily="2" charset="0"/>
                <a:cs typeface="Roboto" panose="02000000000000000000" pitchFamily="2" charset="0"/>
              </a:defRPr>
            </a:lvl3pPr>
            <a:lvl4pPr>
              <a:defRPr>
                <a:latin typeface="Roboto" panose="02000000000000000000" pitchFamily="2" charset="0"/>
                <a:ea typeface="Roboto" panose="02000000000000000000" pitchFamily="2" charset="0"/>
                <a:cs typeface="Roboto" panose="02000000000000000000" pitchFamily="2" charset="0"/>
              </a:defRPr>
            </a:lvl4pPr>
            <a:lvl5pPr>
              <a:defRPr>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Content Placeholder 3">
            <a:extLst>
              <a:ext uri="{FF2B5EF4-FFF2-40B4-BE49-F238E27FC236}">
                <a16:creationId xmlns:a16="http://schemas.microsoft.com/office/drawing/2014/main" id="{A8F33548-D658-F4A3-A123-C7A88D09281E}"/>
              </a:ext>
            </a:extLst>
          </p:cNvPr>
          <p:cNvSpPr>
            <a:spLocks noGrp="1"/>
          </p:cNvSpPr>
          <p:nvPr>
            <p:ph sz="half" idx="2"/>
          </p:nvPr>
        </p:nvSpPr>
        <p:spPr>
          <a:xfrm>
            <a:off x="6108086" y="1952625"/>
            <a:ext cx="5388588" cy="4356100"/>
          </a:xfrm>
        </p:spPr>
        <p:txBody>
          <a:bodyPr rIns="360000"/>
          <a:lstStyle>
            <a:lvl1pPr>
              <a:defRPr>
                <a:latin typeface="Roboto" panose="02000000000000000000" pitchFamily="2" charset="0"/>
                <a:ea typeface="Roboto" panose="02000000000000000000" pitchFamily="2" charset="0"/>
                <a:cs typeface="Roboto" panose="02000000000000000000" pitchFamily="2" charset="0"/>
              </a:defRPr>
            </a:lvl1pPr>
            <a:lvl2pPr>
              <a:defRPr>
                <a:latin typeface="Roboto" panose="02000000000000000000" pitchFamily="2" charset="0"/>
                <a:ea typeface="Roboto" panose="02000000000000000000" pitchFamily="2" charset="0"/>
                <a:cs typeface="Roboto" panose="02000000000000000000" pitchFamily="2" charset="0"/>
              </a:defRPr>
            </a:lvl2pPr>
            <a:lvl3pPr>
              <a:defRPr>
                <a:latin typeface="Roboto" panose="02000000000000000000" pitchFamily="2" charset="0"/>
                <a:ea typeface="Roboto" panose="02000000000000000000" pitchFamily="2" charset="0"/>
                <a:cs typeface="Roboto" panose="02000000000000000000" pitchFamily="2" charset="0"/>
              </a:defRPr>
            </a:lvl3pPr>
            <a:lvl4pPr>
              <a:defRPr>
                <a:latin typeface="Roboto" panose="02000000000000000000" pitchFamily="2" charset="0"/>
                <a:ea typeface="Roboto" panose="02000000000000000000" pitchFamily="2" charset="0"/>
                <a:cs typeface="Roboto" panose="02000000000000000000" pitchFamily="2" charset="0"/>
              </a:defRPr>
            </a:lvl4pPr>
            <a:lvl5pPr>
              <a:defRPr>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Lst>
          </p:cNvPr>
          <p:cNvSpPr>
            <a:spLocks noGrp="1"/>
          </p:cNvSpPr>
          <p:nvPr>
            <p:ph type="dt" sz="half" idx="10"/>
          </p:nvPr>
        </p:nvSpPr>
        <p:spPr/>
        <p:txBody>
          <a:bodyPr/>
          <a:lstStyle/>
          <a:p>
            <a:fld id="{134C2CF9-D211-FF45-B398-DCA08B3219BE}"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Lst>
          </p:cNvPr>
          <p:cNvSpPr>
            <a:spLocks noGrp="1"/>
          </p:cNvSpPr>
          <p:nvPr>
            <p:ph type="ftr" sz="quarter" idx="11"/>
          </p:nvPr>
        </p:nvSpPr>
        <p:spPr/>
        <p:txBody>
          <a:bodyPr/>
          <a:lstStyle/>
          <a:p>
            <a:r>
              <a:rPr lang="nb-NO"/>
              <a:t>Ny PPT-mal, Helsedirektoratet</a:t>
            </a:r>
          </a:p>
        </p:txBody>
      </p:sp>
      <p:sp>
        <p:nvSpPr>
          <p:cNvPr id="7" name="Slide Number Placeholder 6">
            <a:extLst>
              <a:ext uri="{FF2B5EF4-FFF2-40B4-BE49-F238E27FC236}">
                <a16:creationId xmlns:a16="http://schemas.microsoft.com/office/drawing/2014/main" id="{96F29663-9401-CCED-CB5B-26BB9CC1A17B}"/>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2" name="Round Single Corner of Rectangle 1">
            <a:extLst>
              <a:ext uri="{FF2B5EF4-FFF2-40B4-BE49-F238E27FC236}">
                <a16:creationId xmlns:a16="http://schemas.microsoft.com/office/drawing/2014/main" id="{F9CE465F-C247-D36D-6C97-40D1B3AE3447}"/>
              </a:ext>
            </a:extLst>
          </p:cNvPr>
          <p:cNvSpPr/>
          <p:nvPr userDrawn="1"/>
        </p:nvSpPr>
        <p:spPr>
          <a:xfrm flipV="1">
            <a:off x="0" y="-1"/>
            <a:ext cx="12192000" cy="1665289"/>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itle 1">
            <a:extLst>
              <a:ext uri="{FF2B5EF4-FFF2-40B4-BE49-F238E27FC236}">
                <a16:creationId xmlns:a16="http://schemas.microsoft.com/office/drawing/2014/main" id="{F1B57413-EE71-200E-5299-F23E8112E665}"/>
              </a:ext>
            </a:extLst>
          </p:cNvPr>
          <p:cNvSpPr>
            <a:spLocks noGrp="1"/>
          </p:cNvSpPr>
          <p:nvPr>
            <p:ph type="title"/>
          </p:nvPr>
        </p:nvSpPr>
        <p:spPr>
          <a:xfrm>
            <a:off x="695324" y="620712"/>
            <a:ext cx="10801349" cy="1044576"/>
          </a:xfrm>
        </p:spPr>
        <p:txBody>
          <a:bodyPr anchor="ctr" anchorCtr="0">
            <a:normAutofit/>
          </a:bodyPr>
          <a:lstStyle>
            <a:lvl1pPr>
              <a:defRPr sz="3600"/>
            </a:lvl1pPr>
          </a:lstStyle>
          <a:p>
            <a:r>
              <a:rPr lang="nb-NO"/>
              <a:t>Klikk for å redigere tittelstil</a:t>
            </a:r>
          </a:p>
        </p:txBody>
      </p:sp>
      <p:sp>
        <p:nvSpPr>
          <p:cNvPr id="8" name="Round Single Corner of Rectangle 7">
            <a:extLst>
              <a:ext uri="{FF2B5EF4-FFF2-40B4-BE49-F238E27FC236}">
                <a16:creationId xmlns:a16="http://schemas.microsoft.com/office/drawing/2014/main" id="{A49360F7-CA26-087F-0EDF-6E5158340736}"/>
              </a:ext>
            </a:extLst>
          </p:cNvPr>
          <p:cNvSpPr/>
          <p:nvPr userDrawn="1"/>
        </p:nvSpPr>
        <p:spPr>
          <a:xfrm flipH="1">
            <a:off x="712743"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848344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o spalter m title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D6AD26A-0116-97EC-222C-2E0124CA95C9}"/>
              </a:ext>
            </a:extLst>
          </p:cNvPr>
          <p:cNvSpPr>
            <a:spLocks noGrp="1"/>
          </p:cNvSpPr>
          <p:nvPr>
            <p:ph sz="half" idx="2"/>
          </p:nvPr>
        </p:nvSpPr>
        <p:spPr>
          <a:xfrm>
            <a:off x="695325" y="2725785"/>
            <a:ext cx="5400675" cy="3582939"/>
          </a:xfrm>
        </p:spPr>
        <p:txBody>
          <a:bodyPr rIns="360000"/>
          <a:lstStyle>
            <a:lvl1pPr>
              <a:defRPr>
                <a:latin typeface="Roboto" panose="02000000000000000000" pitchFamily="2" charset="0"/>
                <a:ea typeface="Roboto" panose="02000000000000000000" pitchFamily="2" charset="0"/>
                <a:cs typeface="Roboto" panose="02000000000000000000" pitchFamily="2" charset="0"/>
              </a:defRPr>
            </a:lvl1pPr>
            <a:lvl2pPr>
              <a:defRPr>
                <a:latin typeface="Roboto" panose="02000000000000000000" pitchFamily="2" charset="0"/>
                <a:ea typeface="Roboto" panose="02000000000000000000" pitchFamily="2" charset="0"/>
                <a:cs typeface="Roboto" panose="02000000000000000000" pitchFamily="2" charset="0"/>
              </a:defRPr>
            </a:lvl2pPr>
            <a:lvl3pPr>
              <a:defRPr>
                <a:latin typeface="Roboto" panose="02000000000000000000" pitchFamily="2" charset="0"/>
                <a:ea typeface="Roboto" panose="02000000000000000000" pitchFamily="2" charset="0"/>
                <a:cs typeface="Roboto" panose="02000000000000000000" pitchFamily="2" charset="0"/>
              </a:defRPr>
            </a:lvl3pPr>
            <a:lvl4pPr>
              <a:defRPr>
                <a:latin typeface="Roboto" panose="02000000000000000000" pitchFamily="2" charset="0"/>
                <a:ea typeface="Roboto" panose="02000000000000000000" pitchFamily="2" charset="0"/>
                <a:cs typeface="Roboto" panose="02000000000000000000" pitchFamily="2" charset="0"/>
              </a:defRPr>
            </a:lvl4pPr>
            <a:lvl5pPr>
              <a:defRPr>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Text Placeholder 4">
            <a:extLst>
              <a:ext uri="{FF2B5EF4-FFF2-40B4-BE49-F238E27FC236}">
                <a16:creationId xmlns:a16="http://schemas.microsoft.com/office/drawing/2014/main" id="{5E9E8A8E-D4FD-4060-A885-5E54552CA149}"/>
              </a:ext>
            </a:extLst>
          </p:cNvPr>
          <p:cNvSpPr>
            <a:spLocks noGrp="1"/>
          </p:cNvSpPr>
          <p:nvPr>
            <p:ph type="body" sz="quarter" idx="3"/>
          </p:nvPr>
        </p:nvSpPr>
        <p:spPr>
          <a:xfrm>
            <a:off x="6108086" y="1952625"/>
            <a:ext cx="5388587" cy="642529"/>
          </a:xfrm>
        </p:spPr>
        <p:txBody>
          <a:bodyPr rIns="360000" bIns="0" anchor="ctr" anchorCtr="0"/>
          <a:lstStyle>
            <a:lvl1pPr marL="0" indent="0">
              <a:lnSpc>
                <a:spcPct val="80000"/>
              </a:lnSpc>
              <a:spcBef>
                <a:spcPts val="500"/>
              </a:spcBef>
              <a:buNone/>
              <a:defRPr sz="2400" b="1">
                <a:solidFill>
                  <a:schemeClr val="tx1">
                    <a:lumMod val="90000"/>
                    <a:lumOff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a:extLst>
              <a:ext uri="{FF2B5EF4-FFF2-40B4-BE49-F238E27FC236}">
                <a16:creationId xmlns:a16="http://schemas.microsoft.com/office/drawing/2014/main" id="{549D0006-ABEB-2E7C-4B72-BF63DC731E71}"/>
              </a:ext>
            </a:extLst>
          </p:cNvPr>
          <p:cNvSpPr>
            <a:spLocks noGrp="1"/>
          </p:cNvSpPr>
          <p:nvPr>
            <p:ph sz="quarter" idx="4"/>
          </p:nvPr>
        </p:nvSpPr>
        <p:spPr>
          <a:xfrm>
            <a:off x="6108086" y="2725783"/>
            <a:ext cx="5388587" cy="3582939"/>
          </a:xfrm>
        </p:spPr>
        <p:txBody>
          <a:bodyPr rIns="360000"/>
          <a:lstStyle>
            <a:lvl1pPr>
              <a:defRPr>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1pPr>
            <a:lvl2pPr>
              <a:defRPr>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2pPr>
            <a:lvl3pPr>
              <a:defRPr>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3pPr>
            <a:lvl4pPr>
              <a:defRPr>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4pPr>
            <a:lvl5pPr>
              <a:defRPr>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Date Placeholder 6">
            <a:extLst>
              <a:ext uri="{FF2B5EF4-FFF2-40B4-BE49-F238E27FC236}">
                <a16:creationId xmlns:a16="http://schemas.microsoft.com/office/drawing/2014/main" id="{53141583-C1CF-8010-43BE-27D9EDD45C5B}"/>
              </a:ext>
            </a:extLst>
          </p:cNvPr>
          <p:cNvSpPr>
            <a:spLocks noGrp="1"/>
          </p:cNvSpPr>
          <p:nvPr>
            <p:ph type="dt" sz="half" idx="10"/>
          </p:nvPr>
        </p:nvSpPr>
        <p:spPr/>
        <p:txBody>
          <a:bodyPr/>
          <a:lstStyle/>
          <a:p>
            <a:fld id="{77BB5105-305E-BC42-8FDF-0E394032A8FE}" type="datetime1">
              <a:rPr lang="nb-NO" smtClean="0"/>
              <a:t>27.08.2025</a:t>
            </a:fld>
            <a:endParaRPr lang="nb-NO"/>
          </a:p>
        </p:txBody>
      </p:sp>
      <p:sp>
        <p:nvSpPr>
          <p:cNvPr id="8" name="Footer Placeholder 7">
            <a:extLst>
              <a:ext uri="{FF2B5EF4-FFF2-40B4-BE49-F238E27FC236}">
                <a16:creationId xmlns:a16="http://schemas.microsoft.com/office/drawing/2014/main" id="{A79CB179-9D62-139D-7C8E-851082E2EBB8}"/>
              </a:ext>
            </a:extLst>
          </p:cNvPr>
          <p:cNvSpPr>
            <a:spLocks noGrp="1"/>
          </p:cNvSpPr>
          <p:nvPr>
            <p:ph type="ftr" sz="quarter" idx="11"/>
          </p:nvPr>
        </p:nvSpPr>
        <p:spPr>
          <a:xfrm>
            <a:off x="683239" y="6308724"/>
            <a:ext cx="7573349" cy="261903"/>
          </a:xfrm>
        </p:spPr>
        <p:txBody>
          <a:bodyPr/>
          <a:lstStyle/>
          <a:p>
            <a:r>
              <a:rPr lang="nb-NO"/>
              <a:t>Ny PPT-mal, Helsedirektoratet</a:t>
            </a:r>
          </a:p>
        </p:txBody>
      </p:sp>
      <p:sp>
        <p:nvSpPr>
          <p:cNvPr id="9" name="Slide Number Placeholder 8">
            <a:extLst>
              <a:ext uri="{FF2B5EF4-FFF2-40B4-BE49-F238E27FC236}">
                <a16:creationId xmlns:a16="http://schemas.microsoft.com/office/drawing/2014/main" id="{9B26D10C-20F9-0B85-6215-8C6C536A3ABE}"/>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2" name="Round Single Corner of Rectangle 1">
            <a:extLst>
              <a:ext uri="{FF2B5EF4-FFF2-40B4-BE49-F238E27FC236}">
                <a16:creationId xmlns:a16="http://schemas.microsoft.com/office/drawing/2014/main" id="{C0E960CB-FDF1-DF54-8793-52E8EBAC87BF}"/>
              </a:ext>
            </a:extLst>
          </p:cNvPr>
          <p:cNvSpPr/>
          <p:nvPr userDrawn="1"/>
        </p:nvSpPr>
        <p:spPr>
          <a:xfrm flipV="1">
            <a:off x="0" y="-1"/>
            <a:ext cx="12192000" cy="1665289"/>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3" name="Title 1">
            <a:extLst>
              <a:ext uri="{FF2B5EF4-FFF2-40B4-BE49-F238E27FC236}">
                <a16:creationId xmlns:a16="http://schemas.microsoft.com/office/drawing/2014/main" id="{AE254C4B-2EA5-2FBC-5399-11403F50A108}"/>
              </a:ext>
            </a:extLst>
          </p:cNvPr>
          <p:cNvSpPr>
            <a:spLocks noGrp="1"/>
          </p:cNvSpPr>
          <p:nvPr>
            <p:ph type="title"/>
          </p:nvPr>
        </p:nvSpPr>
        <p:spPr>
          <a:xfrm>
            <a:off x="695325" y="620712"/>
            <a:ext cx="10801348" cy="1044576"/>
          </a:xfrm>
        </p:spPr>
        <p:txBody>
          <a:bodyPr anchor="ctr" anchorCtr="0">
            <a:normAutofit/>
          </a:bodyPr>
          <a:lstStyle>
            <a:lvl1pPr>
              <a:defRPr sz="3600"/>
            </a:lvl1pPr>
          </a:lstStyle>
          <a:p>
            <a:r>
              <a:rPr lang="nb-NO"/>
              <a:t>Klikk for å redigere tittelstil</a:t>
            </a:r>
          </a:p>
        </p:txBody>
      </p:sp>
      <p:sp>
        <p:nvSpPr>
          <p:cNvPr id="10" name="Round Single Corner of Rectangle 9">
            <a:extLst>
              <a:ext uri="{FF2B5EF4-FFF2-40B4-BE49-F238E27FC236}">
                <a16:creationId xmlns:a16="http://schemas.microsoft.com/office/drawing/2014/main" id="{ADB29E58-EBDA-76A6-D68E-F56F422186EE}"/>
              </a:ext>
            </a:extLst>
          </p:cNvPr>
          <p:cNvSpPr/>
          <p:nvPr userDrawn="1"/>
        </p:nvSpPr>
        <p:spPr>
          <a:xfrm flipH="1">
            <a:off x="712743"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xt Placeholder 4">
            <a:extLst>
              <a:ext uri="{FF2B5EF4-FFF2-40B4-BE49-F238E27FC236}">
                <a16:creationId xmlns:a16="http://schemas.microsoft.com/office/drawing/2014/main" id="{88EBD3AE-2C7F-0498-08B2-B1BA038B5BFA}"/>
              </a:ext>
            </a:extLst>
          </p:cNvPr>
          <p:cNvSpPr>
            <a:spLocks noGrp="1"/>
          </p:cNvSpPr>
          <p:nvPr>
            <p:ph type="body" sz="quarter" idx="13"/>
          </p:nvPr>
        </p:nvSpPr>
        <p:spPr>
          <a:xfrm>
            <a:off x="700063" y="1952625"/>
            <a:ext cx="5388587" cy="642529"/>
          </a:xfrm>
        </p:spPr>
        <p:txBody>
          <a:bodyPr rIns="360000" bIns="0" anchor="ctr" anchorCtr="0"/>
          <a:lstStyle>
            <a:lvl1pPr marL="0" indent="0">
              <a:lnSpc>
                <a:spcPct val="80000"/>
              </a:lnSpc>
              <a:spcBef>
                <a:spcPts val="500"/>
              </a:spcBef>
              <a:buNone/>
              <a:defRPr sz="2400" b="1">
                <a:solidFill>
                  <a:schemeClr val="tx1">
                    <a:lumMod val="90000"/>
                    <a:lumOff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Tree>
    <p:extLst>
      <p:ext uri="{BB962C8B-B14F-4D97-AF65-F5344CB8AC3E}">
        <p14:creationId xmlns:p14="http://schemas.microsoft.com/office/powerpoint/2010/main" val="837365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spalt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6" y="2205038"/>
            <a:ext cx="3602034" cy="4103687"/>
          </a:xfrm>
        </p:spPr>
        <p:txBody>
          <a:bodyPr rIns="360000"/>
          <a:lstStyle>
            <a:lvl1pPr>
              <a:defRPr sz="2000">
                <a:latin typeface="Roboto" panose="02000000000000000000" pitchFamily="2" charset="0"/>
                <a:ea typeface="Roboto" panose="02000000000000000000" pitchFamily="2" charset="0"/>
                <a:cs typeface="Roboto" panose="02000000000000000000" pitchFamily="2" charset="0"/>
              </a:defRPr>
            </a:lvl1pPr>
            <a:lvl2pPr>
              <a:defRPr sz="1600">
                <a:latin typeface="Roboto" panose="02000000000000000000" pitchFamily="2" charset="0"/>
                <a:ea typeface="Roboto" panose="02000000000000000000" pitchFamily="2" charset="0"/>
                <a:cs typeface="Roboto" panose="02000000000000000000" pitchFamily="2" charset="0"/>
              </a:defRPr>
            </a:lvl2pPr>
            <a:lvl3pPr>
              <a:defRPr sz="1600">
                <a:latin typeface="Roboto" panose="02000000000000000000" pitchFamily="2" charset="0"/>
                <a:ea typeface="Roboto" panose="02000000000000000000" pitchFamily="2" charset="0"/>
                <a:cs typeface="Roboto" panose="02000000000000000000" pitchFamily="2" charset="0"/>
              </a:defRPr>
            </a:lvl3pPr>
            <a:lvl4pPr>
              <a:defRPr sz="1600">
                <a:latin typeface="Roboto" panose="02000000000000000000" pitchFamily="2" charset="0"/>
                <a:ea typeface="Roboto" panose="02000000000000000000" pitchFamily="2" charset="0"/>
                <a:cs typeface="Roboto" panose="02000000000000000000" pitchFamily="2" charset="0"/>
              </a:defRPr>
            </a:lvl4pPr>
            <a:lvl5pPr>
              <a:defRPr sz="1600">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Content Placeholder 3">
            <a:extLst>
              <a:ext uri="{FF2B5EF4-FFF2-40B4-BE49-F238E27FC236}">
                <a16:creationId xmlns:a16="http://schemas.microsoft.com/office/drawing/2014/main" id="{A8F33548-D658-F4A3-A123-C7A88D09281E}"/>
              </a:ext>
            </a:extLst>
          </p:cNvPr>
          <p:cNvSpPr>
            <a:spLocks noGrp="1"/>
          </p:cNvSpPr>
          <p:nvPr>
            <p:ph sz="half" idx="2"/>
          </p:nvPr>
        </p:nvSpPr>
        <p:spPr>
          <a:xfrm>
            <a:off x="7898860" y="2205038"/>
            <a:ext cx="3597814" cy="4103687"/>
          </a:xfrm>
        </p:spPr>
        <p:txBody>
          <a:bodyPr rIns="360000"/>
          <a:lstStyle>
            <a:lvl1pPr>
              <a:defRPr sz="2000">
                <a:latin typeface="Roboto" panose="02000000000000000000" pitchFamily="2" charset="0"/>
                <a:ea typeface="Roboto" panose="02000000000000000000" pitchFamily="2" charset="0"/>
                <a:cs typeface="Roboto" panose="02000000000000000000" pitchFamily="2" charset="0"/>
              </a:defRPr>
            </a:lvl1pPr>
            <a:lvl2pPr>
              <a:defRPr sz="1600">
                <a:latin typeface="Roboto" panose="02000000000000000000" pitchFamily="2" charset="0"/>
                <a:ea typeface="Roboto" panose="02000000000000000000" pitchFamily="2" charset="0"/>
                <a:cs typeface="Roboto" panose="02000000000000000000" pitchFamily="2" charset="0"/>
              </a:defRPr>
            </a:lvl2pPr>
            <a:lvl3pPr>
              <a:defRPr sz="1600">
                <a:latin typeface="Roboto" panose="02000000000000000000" pitchFamily="2" charset="0"/>
                <a:ea typeface="Roboto" panose="02000000000000000000" pitchFamily="2" charset="0"/>
                <a:cs typeface="Roboto" panose="02000000000000000000" pitchFamily="2" charset="0"/>
              </a:defRPr>
            </a:lvl3pPr>
            <a:lvl4pPr>
              <a:defRPr sz="1600">
                <a:latin typeface="Roboto" panose="02000000000000000000" pitchFamily="2" charset="0"/>
                <a:ea typeface="Roboto" panose="02000000000000000000" pitchFamily="2" charset="0"/>
                <a:cs typeface="Roboto" panose="02000000000000000000" pitchFamily="2" charset="0"/>
              </a:defRPr>
            </a:lvl4pPr>
            <a:lvl5pPr>
              <a:defRPr sz="1600">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Lst>
          </p:cNvPr>
          <p:cNvSpPr>
            <a:spLocks noGrp="1"/>
          </p:cNvSpPr>
          <p:nvPr>
            <p:ph type="dt" sz="half" idx="10"/>
          </p:nvPr>
        </p:nvSpPr>
        <p:spPr/>
        <p:txBody>
          <a:bodyPr/>
          <a:lstStyle/>
          <a:p>
            <a:fld id="{C50330AB-B422-774C-90B4-BBC002BF0EAF}"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Lst>
          </p:cNvPr>
          <p:cNvSpPr>
            <a:spLocks noGrp="1"/>
          </p:cNvSpPr>
          <p:nvPr>
            <p:ph type="ftr" sz="quarter" idx="11"/>
          </p:nvPr>
        </p:nvSpPr>
        <p:spPr/>
        <p:txBody>
          <a:bodyPr/>
          <a:lstStyle/>
          <a:p>
            <a:r>
              <a:rPr lang="nb-NO"/>
              <a:t>Ny PPT-mal, Helsedirektoratet</a:t>
            </a:r>
          </a:p>
        </p:txBody>
      </p:sp>
      <p:sp>
        <p:nvSpPr>
          <p:cNvPr id="7" name="Slide Number Placeholder 6">
            <a:extLst>
              <a:ext uri="{FF2B5EF4-FFF2-40B4-BE49-F238E27FC236}">
                <a16:creationId xmlns:a16="http://schemas.microsoft.com/office/drawing/2014/main" id="{96F29663-9401-CCED-CB5B-26BB9CC1A17B}"/>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8" name="Content Placeholder 2">
            <a:extLst>
              <a:ext uri="{FF2B5EF4-FFF2-40B4-BE49-F238E27FC236}">
                <a16:creationId xmlns:a16="http://schemas.microsoft.com/office/drawing/2014/main" id="{54C2F6EA-3AD4-B992-0E79-28A87C864450}"/>
              </a:ext>
            </a:extLst>
          </p:cNvPr>
          <p:cNvSpPr>
            <a:spLocks noGrp="1"/>
          </p:cNvSpPr>
          <p:nvPr>
            <p:ph sz="half" idx="13"/>
          </p:nvPr>
        </p:nvSpPr>
        <p:spPr>
          <a:xfrm>
            <a:off x="4309446" y="2205038"/>
            <a:ext cx="3585195" cy="4103687"/>
          </a:xfrm>
        </p:spPr>
        <p:txBody>
          <a:bodyPr rIns="360000"/>
          <a:lstStyle>
            <a:lvl1pPr>
              <a:defRPr sz="2000">
                <a:latin typeface="Roboto" panose="02000000000000000000" pitchFamily="2" charset="0"/>
                <a:ea typeface="Roboto" panose="02000000000000000000" pitchFamily="2" charset="0"/>
                <a:cs typeface="Roboto" panose="02000000000000000000" pitchFamily="2" charset="0"/>
              </a:defRPr>
            </a:lvl1pPr>
            <a:lvl2pPr>
              <a:defRPr sz="1600">
                <a:latin typeface="Roboto" panose="02000000000000000000" pitchFamily="2" charset="0"/>
                <a:ea typeface="Roboto" panose="02000000000000000000" pitchFamily="2" charset="0"/>
                <a:cs typeface="Roboto" panose="02000000000000000000" pitchFamily="2" charset="0"/>
              </a:defRPr>
            </a:lvl2pPr>
            <a:lvl3pPr>
              <a:defRPr sz="1600">
                <a:latin typeface="Roboto" panose="02000000000000000000" pitchFamily="2" charset="0"/>
                <a:ea typeface="Roboto" panose="02000000000000000000" pitchFamily="2" charset="0"/>
                <a:cs typeface="Roboto" panose="02000000000000000000" pitchFamily="2" charset="0"/>
              </a:defRPr>
            </a:lvl3pPr>
            <a:lvl4pPr>
              <a:defRPr sz="1600">
                <a:latin typeface="Roboto" panose="02000000000000000000" pitchFamily="2" charset="0"/>
                <a:ea typeface="Roboto" panose="02000000000000000000" pitchFamily="2" charset="0"/>
                <a:cs typeface="Roboto" panose="02000000000000000000" pitchFamily="2" charset="0"/>
              </a:defRPr>
            </a:lvl4pPr>
            <a:lvl5pPr>
              <a:defRPr sz="1600">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4" name="Round Single Corner of Rectangle 13">
            <a:extLst>
              <a:ext uri="{FF2B5EF4-FFF2-40B4-BE49-F238E27FC236}">
                <a16:creationId xmlns:a16="http://schemas.microsoft.com/office/drawing/2014/main" id="{774068B3-808A-E5A3-F7BD-841A05870822}"/>
              </a:ext>
            </a:extLst>
          </p:cNvPr>
          <p:cNvSpPr/>
          <p:nvPr userDrawn="1"/>
        </p:nvSpPr>
        <p:spPr>
          <a:xfrm flipV="1">
            <a:off x="0" y="-1"/>
            <a:ext cx="12192000" cy="1665289"/>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 name="Title 1">
            <a:extLst>
              <a:ext uri="{FF2B5EF4-FFF2-40B4-BE49-F238E27FC236}">
                <a16:creationId xmlns:a16="http://schemas.microsoft.com/office/drawing/2014/main" id="{BAC976E7-BEBB-5E6D-F387-E026793249AD}"/>
              </a:ext>
            </a:extLst>
          </p:cNvPr>
          <p:cNvSpPr>
            <a:spLocks noGrp="1"/>
          </p:cNvSpPr>
          <p:nvPr>
            <p:ph type="title"/>
          </p:nvPr>
        </p:nvSpPr>
        <p:spPr>
          <a:xfrm>
            <a:off x="695325" y="620712"/>
            <a:ext cx="10801349" cy="1044576"/>
          </a:xfrm>
        </p:spPr>
        <p:txBody>
          <a:bodyPr anchor="ctr" anchorCtr="0">
            <a:normAutofit/>
          </a:bodyPr>
          <a:lstStyle>
            <a:lvl1pPr>
              <a:defRPr sz="3600"/>
            </a:lvl1pPr>
          </a:lstStyle>
          <a:p>
            <a:r>
              <a:rPr lang="nb-NO"/>
              <a:t>Klikk for å redigere tittelstil</a:t>
            </a:r>
          </a:p>
        </p:txBody>
      </p:sp>
      <p:sp>
        <p:nvSpPr>
          <p:cNvPr id="2" name="Round Single Corner of Rectangle 1">
            <a:extLst>
              <a:ext uri="{FF2B5EF4-FFF2-40B4-BE49-F238E27FC236}">
                <a16:creationId xmlns:a16="http://schemas.microsoft.com/office/drawing/2014/main" id="{60FEFB1B-1D34-FB23-947E-562B7ADBBF67}"/>
              </a:ext>
            </a:extLst>
          </p:cNvPr>
          <p:cNvSpPr/>
          <p:nvPr userDrawn="1"/>
        </p:nvSpPr>
        <p:spPr>
          <a:xfrm flipH="1">
            <a:off x="712743"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4848892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spalter m titl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589007-EE6A-CEE5-F2FA-FE9335F60F8E}"/>
              </a:ext>
            </a:extLst>
          </p:cNvPr>
          <p:cNvSpPr>
            <a:spLocks noGrp="1"/>
          </p:cNvSpPr>
          <p:nvPr>
            <p:ph type="body" idx="1"/>
          </p:nvPr>
        </p:nvSpPr>
        <p:spPr>
          <a:xfrm>
            <a:off x="695326" y="1952624"/>
            <a:ext cx="3607541" cy="640800"/>
          </a:xfrm>
        </p:spPr>
        <p:txBody>
          <a:bodyPr rIns="360000" bIns="0" anchor="ctr" anchorCtr="0">
            <a:normAutofit/>
          </a:bodyPr>
          <a:lstStyle>
            <a:lvl1pPr marL="0" indent="0">
              <a:lnSpc>
                <a:spcPct val="90000"/>
              </a:lnSpc>
              <a:spcBef>
                <a:spcPts val="5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a:extLst>
              <a:ext uri="{FF2B5EF4-FFF2-40B4-BE49-F238E27FC236}">
                <a16:creationId xmlns:a16="http://schemas.microsoft.com/office/drawing/2014/main" id="{ED6AD26A-0116-97EC-222C-2E0124CA95C9}"/>
              </a:ext>
            </a:extLst>
          </p:cNvPr>
          <p:cNvSpPr>
            <a:spLocks noGrp="1"/>
          </p:cNvSpPr>
          <p:nvPr>
            <p:ph sz="half" idx="2"/>
          </p:nvPr>
        </p:nvSpPr>
        <p:spPr>
          <a:xfrm>
            <a:off x="695326" y="2682240"/>
            <a:ext cx="3607541" cy="3626485"/>
          </a:xfrm>
        </p:spPr>
        <p:txBody>
          <a:bodyPr rIns="360000"/>
          <a:lstStyle>
            <a:lvl1pPr>
              <a:defRPr sz="2000"/>
            </a:lvl1pPr>
            <a:lvl2pPr>
              <a:defRPr sz="1600"/>
            </a:lvl2pPr>
            <a:lvl3pPr>
              <a:defRPr sz="1600"/>
            </a:lvl3pPr>
            <a:lvl4pPr>
              <a:defRPr sz="1600"/>
            </a:lvl4pPr>
            <a:lvl5pPr>
              <a:defRPr sz="160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Text Placeholder 4">
            <a:extLst>
              <a:ext uri="{FF2B5EF4-FFF2-40B4-BE49-F238E27FC236}">
                <a16:creationId xmlns:a16="http://schemas.microsoft.com/office/drawing/2014/main" id="{5E9E8A8E-D4FD-4060-A885-5E54552CA149}"/>
              </a:ext>
            </a:extLst>
          </p:cNvPr>
          <p:cNvSpPr>
            <a:spLocks noGrp="1"/>
          </p:cNvSpPr>
          <p:nvPr>
            <p:ph type="body" sz="quarter" idx="3"/>
          </p:nvPr>
        </p:nvSpPr>
        <p:spPr>
          <a:xfrm>
            <a:off x="7921554" y="1952624"/>
            <a:ext cx="3575120" cy="640800"/>
          </a:xfrm>
        </p:spPr>
        <p:txBody>
          <a:bodyPr rIns="360000" bIns="0" anchor="ctr" anchorCtr="0">
            <a:normAutofit/>
          </a:bodyPr>
          <a:lstStyle>
            <a:lvl1pPr marL="0" indent="0">
              <a:lnSpc>
                <a:spcPct val="90000"/>
              </a:lnSpc>
              <a:spcBef>
                <a:spcPts val="5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a:extLst>
              <a:ext uri="{FF2B5EF4-FFF2-40B4-BE49-F238E27FC236}">
                <a16:creationId xmlns:a16="http://schemas.microsoft.com/office/drawing/2014/main" id="{549D0006-ABEB-2E7C-4B72-BF63DC731E71}"/>
              </a:ext>
            </a:extLst>
          </p:cNvPr>
          <p:cNvSpPr>
            <a:spLocks noGrp="1"/>
          </p:cNvSpPr>
          <p:nvPr>
            <p:ph sz="quarter" idx="4"/>
          </p:nvPr>
        </p:nvSpPr>
        <p:spPr>
          <a:xfrm>
            <a:off x="7921553" y="2682240"/>
            <a:ext cx="3575120" cy="3626483"/>
          </a:xfrm>
        </p:spPr>
        <p:txBody>
          <a:bodyPr rIns="360000"/>
          <a:lstStyle>
            <a:lvl1pPr>
              <a:defRPr sz="2000">
                <a:latin typeface="Roboto" panose="02000000000000000000" pitchFamily="2" charset="0"/>
                <a:ea typeface="Roboto" panose="02000000000000000000" pitchFamily="2" charset="0"/>
                <a:cs typeface="Roboto" panose="02000000000000000000" pitchFamily="2" charset="0"/>
              </a:defRPr>
            </a:lvl1pPr>
            <a:lvl2pPr>
              <a:defRPr sz="1600">
                <a:latin typeface="Roboto" panose="02000000000000000000" pitchFamily="2" charset="0"/>
                <a:ea typeface="Roboto" panose="02000000000000000000" pitchFamily="2" charset="0"/>
                <a:cs typeface="Roboto" panose="02000000000000000000" pitchFamily="2" charset="0"/>
              </a:defRPr>
            </a:lvl2pPr>
            <a:lvl3pPr>
              <a:defRPr sz="1600">
                <a:latin typeface="Roboto" panose="02000000000000000000" pitchFamily="2" charset="0"/>
                <a:ea typeface="Roboto" panose="02000000000000000000" pitchFamily="2" charset="0"/>
                <a:cs typeface="Roboto" panose="02000000000000000000" pitchFamily="2" charset="0"/>
              </a:defRPr>
            </a:lvl3pPr>
            <a:lvl4pPr>
              <a:defRPr sz="1600">
                <a:latin typeface="Roboto" panose="02000000000000000000" pitchFamily="2" charset="0"/>
                <a:ea typeface="Roboto" panose="02000000000000000000" pitchFamily="2" charset="0"/>
                <a:cs typeface="Roboto" panose="02000000000000000000" pitchFamily="2" charset="0"/>
              </a:defRPr>
            </a:lvl4pPr>
            <a:lvl5pPr>
              <a:defRPr sz="1600">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Date Placeholder 6">
            <a:extLst>
              <a:ext uri="{FF2B5EF4-FFF2-40B4-BE49-F238E27FC236}">
                <a16:creationId xmlns:a16="http://schemas.microsoft.com/office/drawing/2014/main" id="{53141583-C1CF-8010-43BE-27D9EDD45C5B}"/>
              </a:ext>
            </a:extLst>
          </p:cNvPr>
          <p:cNvSpPr>
            <a:spLocks noGrp="1"/>
          </p:cNvSpPr>
          <p:nvPr>
            <p:ph type="dt" sz="half" idx="10"/>
          </p:nvPr>
        </p:nvSpPr>
        <p:spPr/>
        <p:txBody>
          <a:bodyPr/>
          <a:lstStyle/>
          <a:p>
            <a:fld id="{F6CAEE5F-77B4-2B4E-B6AA-19CCCA6B3038}" type="datetime1">
              <a:rPr lang="nb-NO" smtClean="0"/>
              <a:t>27.08.2025</a:t>
            </a:fld>
            <a:endParaRPr lang="nb-NO"/>
          </a:p>
        </p:txBody>
      </p:sp>
      <p:sp>
        <p:nvSpPr>
          <p:cNvPr id="8" name="Footer Placeholder 7">
            <a:extLst>
              <a:ext uri="{FF2B5EF4-FFF2-40B4-BE49-F238E27FC236}">
                <a16:creationId xmlns:a16="http://schemas.microsoft.com/office/drawing/2014/main" id="{A79CB179-9D62-139D-7C8E-851082E2EBB8}"/>
              </a:ext>
            </a:extLst>
          </p:cNvPr>
          <p:cNvSpPr>
            <a:spLocks noGrp="1"/>
          </p:cNvSpPr>
          <p:nvPr>
            <p:ph type="ftr" sz="quarter" idx="11"/>
          </p:nvPr>
        </p:nvSpPr>
        <p:spPr>
          <a:xfrm>
            <a:off x="683239" y="6308724"/>
            <a:ext cx="7573349" cy="261903"/>
          </a:xfrm>
        </p:spPr>
        <p:txBody>
          <a:bodyPr/>
          <a:lstStyle/>
          <a:p>
            <a:r>
              <a:rPr lang="nb-NO"/>
              <a:t>Ny PPT-mal, Helsedirektoratet</a:t>
            </a:r>
          </a:p>
        </p:txBody>
      </p:sp>
      <p:sp>
        <p:nvSpPr>
          <p:cNvPr id="9" name="Slide Number Placeholder 8">
            <a:extLst>
              <a:ext uri="{FF2B5EF4-FFF2-40B4-BE49-F238E27FC236}">
                <a16:creationId xmlns:a16="http://schemas.microsoft.com/office/drawing/2014/main" id="{9B26D10C-20F9-0B85-6215-8C6C536A3ABE}"/>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10" name="Text Placeholder 2">
            <a:extLst>
              <a:ext uri="{FF2B5EF4-FFF2-40B4-BE49-F238E27FC236}">
                <a16:creationId xmlns:a16="http://schemas.microsoft.com/office/drawing/2014/main" id="{885EAB28-73FB-15AD-8FFA-850775457B5F}"/>
              </a:ext>
            </a:extLst>
          </p:cNvPr>
          <p:cNvSpPr>
            <a:spLocks noGrp="1"/>
          </p:cNvSpPr>
          <p:nvPr>
            <p:ph type="body" idx="13"/>
          </p:nvPr>
        </p:nvSpPr>
        <p:spPr>
          <a:xfrm>
            <a:off x="4314016" y="1952624"/>
            <a:ext cx="3593358" cy="640800"/>
          </a:xfrm>
        </p:spPr>
        <p:txBody>
          <a:bodyPr rIns="360000" bIns="0" anchor="ctr" anchorCtr="0">
            <a:normAutofit/>
          </a:bodyPr>
          <a:lstStyle>
            <a:lvl1pPr marL="0" indent="0">
              <a:lnSpc>
                <a:spcPct val="90000"/>
              </a:lnSpc>
              <a:spcBef>
                <a:spcPts val="5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11" name="Content Placeholder 3">
            <a:extLst>
              <a:ext uri="{FF2B5EF4-FFF2-40B4-BE49-F238E27FC236}">
                <a16:creationId xmlns:a16="http://schemas.microsoft.com/office/drawing/2014/main" id="{6714B490-DEDA-F33A-F9B2-0AE24945E319}"/>
              </a:ext>
            </a:extLst>
          </p:cNvPr>
          <p:cNvSpPr>
            <a:spLocks noGrp="1"/>
          </p:cNvSpPr>
          <p:nvPr>
            <p:ph sz="half" idx="14"/>
          </p:nvPr>
        </p:nvSpPr>
        <p:spPr>
          <a:xfrm>
            <a:off x="4314016" y="2682240"/>
            <a:ext cx="3582210" cy="3626485"/>
          </a:xfrm>
        </p:spPr>
        <p:txBody>
          <a:bodyPr rIns="360000"/>
          <a:lstStyle>
            <a:lvl1pPr>
              <a:defRPr sz="2000"/>
            </a:lvl1pPr>
            <a:lvl2pPr>
              <a:defRPr sz="1600"/>
            </a:lvl2pPr>
            <a:lvl3pPr>
              <a:defRPr sz="1600"/>
            </a:lvl3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2" name="Round Single Corner of Rectangle 1">
            <a:extLst>
              <a:ext uri="{FF2B5EF4-FFF2-40B4-BE49-F238E27FC236}">
                <a16:creationId xmlns:a16="http://schemas.microsoft.com/office/drawing/2014/main" id="{85EC7A2A-6FEC-E88F-D89C-03CC8AADFEFB}"/>
              </a:ext>
            </a:extLst>
          </p:cNvPr>
          <p:cNvSpPr/>
          <p:nvPr userDrawn="1"/>
        </p:nvSpPr>
        <p:spPr>
          <a:xfrm flipV="1">
            <a:off x="0" y="-1"/>
            <a:ext cx="12192000" cy="1665289"/>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 name="Title 1">
            <a:extLst>
              <a:ext uri="{FF2B5EF4-FFF2-40B4-BE49-F238E27FC236}">
                <a16:creationId xmlns:a16="http://schemas.microsoft.com/office/drawing/2014/main" id="{E09B91F4-A71E-1242-AFF2-05F4332E49C8}"/>
              </a:ext>
            </a:extLst>
          </p:cNvPr>
          <p:cNvSpPr>
            <a:spLocks noGrp="1"/>
          </p:cNvSpPr>
          <p:nvPr>
            <p:ph type="title"/>
          </p:nvPr>
        </p:nvSpPr>
        <p:spPr>
          <a:xfrm>
            <a:off x="695325" y="620712"/>
            <a:ext cx="10801348" cy="1044576"/>
          </a:xfrm>
        </p:spPr>
        <p:txBody>
          <a:bodyPr anchor="ctr" anchorCtr="0">
            <a:normAutofit/>
          </a:bodyPr>
          <a:lstStyle>
            <a:lvl1pPr>
              <a:defRPr sz="3600"/>
            </a:lvl1pPr>
          </a:lstStyle>
          <a:p>
            <a:r>
              <a:rPr lang="nb-NO"/>
              <a:t>Klikk for å redigere tittelstil</a:t>
            </a:r>
          </a:p>
        </p:txBody>
      </p:sp>
      <p:sp>
        <p:nvSpPr>
          <p:cNvPr id="12" name="Round Single Corner of Rectangle 11">
            <a:extLst>
              <a:ext uri="{FF2B5EF4-FFF2-40B4-BE49-F238E27FC236}">
                <a16:creationId xmlns:a16="http://schemas.microsoft.com/office/drawing/2014/main" id="{CF2E3A63-FB9F-78DB-06E7-E43535D2E3FA}"/>
              </a:ext>
            </a:extLst>
          </p:cNvPr>
          <p:cNvSpPr/>
          <p:nvPr userDrawn="1"/>
        </p:nvSpPr>
        <p:spPr>
          <a:xfrm flipH="1">
            <a:off x="712743"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0243860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un tittel, maks bred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D6B9E7-B6FB-087E-FC82-BD56A087DB1D}"/>
              </a:ext>
            </a:extLst>
          </p:cNvPr>
          <p:cNvSpPr>
            <a:spLocks noGrp="1"/>
          </p:cNvSpPr>
          <p:nvPr>
            <p:ph type="dt" sz="half" idx="10"/>
          </p:nvPr>
        </p:nvSpPr>
        <p:spPr/>
        <p:txBody>
          <a:bodyPr/>
          <a:lstStyle/>
          <a:p>
            <a:fld id="{F3FC0058-AC6E-0F4B-9629-C7CE1E5A692C}"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Lst>
          </p:cNvPr>
          <p:cNvSpPr>
            <a:spLocks noGrp="1"/>
          </p:cNvSpPr>
          <p:nvPr>
            <p:ph type="ftr" sz="quarter" idx="11"/>
          </p:nvPr>
        </p:nvSpPr>
        <p:spPr/>
        <p:txBody>
          <a:bodyPr/>
          <a:lstStyle/>
          <a:p>
            <a:r>
              <a:rPr lang="nb-NO"/>
              <a:t>Ny PPT-mal, Helsedirektoratet</a:t>
            </a:r>
          </a:p>
        </p:txBody>
      </p:sp>
      <p:sp>
        <p:nvSpPr>
          <p:cNvPr id="5" name="Slide Number Placeholder 4">
            <a:extLst>
              <a:ext uri="{FF2B5EF4-FFF2-40B4-BE49-F238E27FC236}">
                <a16:creationId xmlns:a16="http://schemas.microsoft.com/office/drawing/2014/main" id="{9A5A7056-BE92-285B-A069-416591C481BB}"/>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2" name="Round Single Corner of Rectangle 1">
            <a:extLst>
              <a:ext uri="{FF2B5EF4-FFF2-40B4-BE49-F238E27FC236}">
                <a16:creationId xmlns:a16="http://schemas.microsoft.com/office/drawing/2014/main" id="{1C7C3D87-31D4-1940-FAAD-D6020110753B}"/>
              </a:ext>
            </a:extLst>
          </p:cNvPr>
          <p:cNvSpPr/>
          <p:nvPr userDrawn="1"/>
        </p:nvSpPr>
        <p:spPr>
          <a:xfrm flipV="1">
            <a:off x="0" y="-3"/>
            <a:ext cx="12192000" cy="1339853"/>
          </a:xfrm>
          <a:prstGeom prst="round1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itle 1">
            <a:extLst>
              <a:ext uri="{FF2B5EF4-FFF2-40B4-BE49-F238E27FC236}">
                <a16:creationId xmlns:a16="http://schemas.microsoft.com/office/drawing/2014/main" id="{7296FA03-4104-E6B2-DA19-35423F251A6C}"/>
              </a:ext>
            </a:extLst>
          </p:cNvPr>
          <p:cNvSpPr>
            <a:spLocks noGrp="1"/>
          </p:cNvSpPr>
          <p:nvPr>
            <p:ph type="title"/>
          </p:nvPr>
        </p:nvSpPr>
        <p:spPr>
          <a:xfrm>
            <a:off x="344036" y="620713"/>
            <a:ext cx="11513001" cy="694280"/>
          </a:xfrm>
        </p:spPr>
        <p:txBody>
          <a:bodyPr anchor="ctr" anchorCtr="0">
            <a:normAutofit/>
          </a:bodyPr>
          <a:lstStyle>
            <a:lvl1pPr>
              <a:lnSpc>
                <a:spcPct val="80000"/>
              </a:lnSpc>
              <a:defRPr sz="3600"/>
            </a:lvl1pPr>
          </a:lstStyle>
          <a:p>
            <a:r>
              <a:rPr lang="nb-NO"/>
              <a:t>Klikk for å redigere tittelstil</a:t>
            </a:r>
          </a:p>
        </p:txBody>
      </p:sp>
      <p:sp>
        <p:nvSpPr>
          <p:cNvPr id="9" name="Round Single Corner of Rectangle 8">
            <a:extLst>
              <a:ext uri="{FF2B5EF4-FFF2-40B4-BE49-F238E27FC236}">
                <a16:creationId xmlns:a16="http://schemas.microsoft.com/office/drawing/2014/main" id="{6ED3F43F-A517-4877-5613-0B026E9574D2}"/>
              </a:ext>
            </a:extLst>
          </p:cNvPr>
          <p:cNvSpPr/>
          <p:nvPr userDrawn="1"/>
        </p:nvSpPr>
        <p:spPr>
          <a:xfrm flipH="1">
            <a:off x="344036" y="335314"/>
            <a:ext cx="270000" cy="90000"/>
          </a:xfrm>
          <a:prstGeom prst="round1Rect">
            <a:avLst>
              <a:gd name="adj" fmla="val 4488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1736427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l, maks bred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D6B9E7-B6FB-087E-FC82-BD56A087DB1D}"/>
              </a:ext>
            </a:extLst>
          </p:cNvPr>
          <p:cNvSpPr>
            <a:spLocks noGrp="1"/>
          </p:cNvSpPr>
          <p:nvPr>
            <p:ph type="dt" sz="half" idx="10"/>
          </p:nvPr>
        </p:nvSpPr>
        <p:spPr/>
        <p:txBody>
          <a:bodyPr/>
          <a:lstStyle/>
          <a:p>
            <a:fld id="{02E9071D-4392-714F-A17B-BD7067F31E7C}" type="datetime1">
              <a:rPr lang="nb-NO" smtClean="0"/>
              <a:t>27.08.2025</a:t>
            </a:fld>
            <a:endParaRPr lang="nb-NO"/>
          </a:p>
        </p:txBody>
      </p:sp>
      <p:sp>
        <p:nvSpPr>
          <p:cNvPr id="4" name="Footer Placeholder 3">
            <a:extLst>
              <a:ext uri="{FF2B5EF4-FFF2-40B4-BE49-F238E27FC236}">
                <a16:creationId xmlns:a16="http://schemas.microsoft.com/office/drawing/2014/main" id="{48582882-1AFD-8368-DC25-8BE3A36837D9}"/>
              </a:ext>
            </a:extLst>
          </p:cNvPr>
          <p:cNvSpPr>
            <a:spLocks noGrp="1"/>
          </p:cNvSpPr>
          <p:nvPr>
            <p:ph type="ftr" sz="quarter" idx="11"/>
          </p:nvPr>
        </p:nvSpPr>
        <p:spPr/>
        <p:txBody>
          <a:bodyPr/>
          <a:lstStyle/>
          <a:p>
            <a:r>
              <a:rPr lang="nb-NO"/>
              <a:t>Ny PPT-mal, Helsedirektoratet</a:t>
            </a:r>
          </a:p>
        </p:txBody>
      </p:sp>
      <p:sp>
        <p:nvSpPr>
          <p:cNvPr id="5" name="Slide Number Placeholder 4">
            <a:extLst>
              <a:ext uri="{FF2B5EF4-FFF2-40B4-BE49-F238E27FC236}">
                <a16:creationId xmlns:a16="http://schemas.microsoft.com/office/drawing/2014/main" id="{9A5A7056-BE92-285B-A069-416591C481BB}"/>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7" name="Table Placeholder 6">
            <a:extLst>
              <a:ext uri="{FF2B5EF4-FFF2-40B4-BE49-F238E27FC236}">
                <a16:creationId xmlns:a16="http://schemas.microsoft.com/office/drawing/2014/main" id="{A11A416E-05A1-B14E-C8B2-BA4954892394}"/>
              </a:ext>
            </a:extLst>
          </p:cNvPr>
          <p:cNvSpPr>
            <a:spLocks noGrp="1"/>
          </p:cNvSpPr>
          <p:nvPr>
            <p:ph type="tbl" sz="quarter" idx="13"/>
          </p:nvPr>
        </p:nvSpPr>
        <p:spPr>
          <a:xfrm>
            <a:off x="334963" y="1665288"/>
            <a:ext cx="11522075" cy="4643435"/>
          </a:xfrm>
        </p:spPr>
        <p:txBody>
          <a:bodyPr/>
          <a:lstStyle/>
          <a:p>
            <a:r>
              <a:rPr lang="nb-NO"/>
              <a:t>Klikk ikonet for å legge til en tabell</a:t>
            </a:r>
          </a:p>
        </p:txBody>
      </p:sp>
      <p:sp>
        <p:nvSpPr>
          <p:cNvPr id="2" name="Round Single Corner of Rectangle 1">
            <a:extLst>
              <a:ext uri="{FF2B5EF4-FFF2-40B4-BE49-F238E27FC236}">
                <a16:creationId xmlns:a16="http://schemas.microsoft.com/office/drawing/2014/main" id="{9ED84A45-9BBD-4CAF-D7CF-A8BF94339B23}"/>
              </a:ext>
            </a:extLst>
          </p:cNvPr>
          <p:cNvSpPr/>
          <p:nvPr userDrawn="1"/>
        </p:nvSpPr>
        <p:spPr>
          <a:xfrm flipV="1">
            <a:off x="0" y="-3"/>
            <a:ext cx="12192000" cy="1339853"/>
          </a:xfrm>
          <a:prstGeom prst="round1Rect">
            <a:avLst>
              <a:gd name="adj" fmla="val 50000"/>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Title 1">
            <a:extLst>
              <a:ext uri="{FF2B5EF4-FFF2-40B4-BE49-F238E27FC236}">
                <a16:creationId xmlns:a16="http://schemas.microsoft.com/office/drawing/2014/main" id="{791D881D-305D-32DD-6803-3639F1D99195}"/>
              </a:ext>
            </a:extLst>
          </p:cNvPr>
          <p:cNvSpPr>
            <a:spLocks noGrp="1"/>
          </p:cNvSpPr>
          <p:nvPr>
            <p:ph type="title"/>
          </p:nvPr>
        </p:nvSpPr>
        <p:spPr>
          <a:xfrm>
            <a:off x="334963" y="620713"/>
            <a:ext cx="11522075" cy="694280"/>
          </a:xfrm>
        </p:spPr>
        <p:txBody>
          <a:bodyPr anchor="ctr" anchorCtr="0">
            <a:normAutofit/>
          </a:bodyPr>
          <a:lstStyle>
            <a:lvl1pPr>
              <a:lnSpc>
                <a:spcPct val="80000"/>
              </a:lnSpc>
              <a:defRPr sz="3600"/>
            </a:lvl1pPr>
          </a:lstStyle>
          <a:p>
            <a:r>
              <a:rPr lang="nb-NO"/>
              <a:t>Klikk for å redigere tittelstil</a:t>
            </a:r>
          </a:p>
        </p:txBody>
      </p:sp>
      <p:sp>
        <p:nvSpPr>
          <p:cNvPr id="12" name="Round Single Corner of Rectangle 11">
            <a:extLst>
              <a:ext uri="{FF2B5EF4-FFF2-40B4-BE49-F238E27FC236}">
                <a16:creationId xmlns:a16="http://schemas.microsoft.com/office/drawing/2014/main" id="{4CE25B64-4D11-3C14-75DC-D39B9B133323}"/>
              </a:ext>
            </a:extLst>
          </p:cNvPr>
          <p:cNvSpPr/>
          <p:nvPr userDrawn="1"/>
        </p:nvSpPr>
        <p:spPr>
          <a:xfrm flipH="1">
            <a:off x="344036" y="335314"/>
            <a:ext cx="270000" cy="90000"/>
          </a:xfrm>
          <a:prstGeom prst="round1Rect">
            <a:avLst>
              <a:gd name="adj" fmla="val 4488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777394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ldekk figur eller bilde">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1208E01-205B-1903-D3DE-ADF5530F203A}"/>
              </a:ext>
            </a:extLst>
          </p:cNvPr>
          <p:cNvSpPr>
            <a:spLocks noGrp="1"/>
          </p:cNvSpPr>
          <p:nvPr>
            <p:ph sz="quarter" idx="13"/>
          </p:nvPr>
        </p:nvSpPr>
        <p:spPr>
          <a:xfrm>
            <a:off x="0" y="0"/>
            <a:ext cx="12192000" cy="6858000"/>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Date Placeholder 2">
            <a:extLst>
              <a:ext uri="{FF2B5EF4-FFF2-40B4-BE49-F238E27FC236}">
                <a16:creationId xmlns:a16="http://schemas.microsoft.com/office/drawing/2014/main" id="{08886E30-E647-A7B1-20FD-2D7AE67DA371}"/>
              </a:ext>
            </a:extLst>
          </p:cNvPr>
          <p:cNvSpPr>
            <a:spLocks noGrp="1"/>
          </p:cNvSpPr>
          <p:nvPr>
            <p:ph type="dt" sz="half" idx="10"/>
          </p:nvPr>
        </p:nvSpPr>
        <p:spPr/>
        <p:txBody>
          <a:bodyPr/>
          <a:lstStyle/>
          <a:p>
            <a:fld id="{364FAA2D-0D62-834F-B48A-447C8994F33B}" type="datetime1">
              <a:rPr lang="nb-NO" smtClean="0"/>
              <a:t>27.08.2025</a:t>
            </a:fld>
            <a:endParaRPr lang="nb-NO"/>
          </a:p>
        </p:txBody>
      </p:sp>
      <p:sp>
        <p:nvSpPr>
          <p:cNvPr id="4" name="Footer Placeholder 3">
            <a:extLst>
              <a:ext uri="{FF2B5EF4-FFF2-40B4-BE49-F238E27FC236}">
                <a16:creationId xmlns:a16="http://schemas.microsoft.com/office/drawing/2014/main" id="{C1C4546F-4602-94E2-3EE7-C9A968699A48}"/>
              </a:ext>
            </a:extLst>
          </p:cNvPr>
          <p:cNvSpPr>
            <a:spLocks noGrp="1"/>
          </p:cNvSpPr>
          <p:nvPr>
            <p:ph type="ftr" sz="quarter" idx="11"/>
          </p:nvPr>
        </p:nvSpPr>
        <p:spPr/>
        <p:txBody>
          <a:bodyPr/>
          <a:lstStyle/>
          <a:p>
            <a:r>
              <a:rPr lang="nb-NO"/>
              <a:t>Ny PPT-mal, Helsedirektoratet</a:t>
            </a:r>
          </a:p>
        </p:txBody>
      </p:sp>
      <p:sp>
        <p:nvSpPr>
          <p:cNvPr id="5" name="Slide Number Placeholder 4">
            <a:extLst>
              <a:ext uri="{FF2B5EF4-FFF2-40B4-BE49-F238E27FC236}">
                <a16:creationId xmlns:a16="http://schemas.microsoft.com/office/drawing/2014/main" id="{9EB6D611-E0DF-AAEA-6369-E3B0EE39B47C}"/>
              </a:ext>
            </a:extLst>
          </p:cNvPr>
          <p:cNvSpPr>
            <a:spLocks noGrp="1"/>
          </p:cNvSpPr>
          <p:nvPr>
            <p:ph type="sldNum" sz="quarter" idx="12"/>
          </p:nvPr>
        </p:nvSpPr>
        <p:spPr/>
        <p:txBody>
          <a:bodyPr/>
          <a:lstStyle/>
          <a:p>
            <a:fld id="{341FD356-1CC0-514B-B5D9-F98600AAE6F5}" type="slidenum">
              <a:rPr lang="nb-NO" smtClean="0"/>
              <a:pPr/>
              <a:t>‹#›</a:t>
            </a:fld>
            <a:endParaRPr lang="nb-NO"/>
          </a:p>
        </p:txBody>
      </p:sp>
    </p:spTree>
    <p:extLst>
      <p:ext uri="{BB962C8B-B14F-4D97-AF65-F5344CB8AC3E}">
        <p14:creationId xmlns:p14="http://schemas.microsoft.com/office/powerpoint/2010/main" val="345641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ttelside, mørk blågrønn">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CCDD70-7E5A-0B9D-FE7C-3F33ECA3A87C}"/>
              </a:ext>
            </a:extLst>
          </p:cNvPr>
          <p:cNvSpPr>
            <a:spLocks noGrp="1"/>
          </p:cNvSpPr>
          <p:nvPr>
            <p:ph type="title"/>
          </p:nvPr>
        </p:nvSpPr>
        <p:spPr>
          <a:xfrm>
            <a:off x="1774825" y="1230223"/>
            <a:ext cx="8642350" cy="2381430"/>
          </a:xfrm>
        </p:spPr>
        <p:txBody>
          <a:bodyPr anchor="b" anchorCtr="0">
            <a:normAutofit/>
          </a:bodyPr>
          <a:lstStyle>
            <a:lvl1pPr>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7" name="Text Placeholder 13">
            <a:extLst>
              <a:ext uri="{FF2B5EF4-FFF2-40B4-BE49-F238E27FC236}">
                <a16:creationId xmlns:a16="http://schemas.microsoft.com/office/drawing/2014/main" id="{8EB8F890-2A4D-C84B-FB75-3DC03422A892}"/>
              </a:ext>
            </a:extLst>
          </p:cNvPr>
          <p:cNvSpPr>
            <a:spLocks noGrp="1"/>
          </p:cNvSpPr>
          <p:nvPr>
            <p:ph type="body" sz="quarter" idx="14"/>
          </p:nvPr>
        </p:nvSpPr>
        <p:spPr>
          <a:xfrm>
            <a:off x="1774827" y="3867771"/>
            <a:ext cx="8642348" cy="360000"/>
          </a:xfrm>
        </p:spPr>
        <p:txBody>
          <a:bodyPr>
            <a:normAutofit/>
          </a:bodyPr>
          <a:lstStyle>
            <a:lvl1pPr marL="0" indent="0">
              <a:buNone/>
              <a:defRPr sz="2000" b="1" i="0">
                <a:solidFill>
                  <a:schemeClr val="bg1"/>
                </a:solidFill>
                <a:latin typeface="Roboto" panose="02000000000000000000" pitchFamily="2" charset="0"/>
                <a:ea typeface="Roboto" panose="02000000000000000000" pitchFamily="2" charset="0"/>
                <a:cs typeface="Roboto" panose="02000000000000000000" pitchFamily="2" charset="0"/>
              </a:defRPr>
            </a:lvl1pPr>
          </a:lstStyle>
          <a:p>
            <a:pPr lvl="0"/>
            <a:r>
              <a:rPr lang="nb-NO"/>
              <a:t>Klikk for å redigere tekststiler i malen</a:t>
            </a:r>
          </a:p>
        </p:txBody>
      </p:sp>
      <p:sp>
        <p:nvSpPr>
          <p:cNvPr id="8" name="Round Single Corner of Rectangle 7">
            <a:extLst>
              <a:ext uri="{FF2B5EF4-FFF2-40B4-BE49-F238E27FC236}">
                <a16:creationId xmlns:a16="http://schemas.microsoft.com/office/drawing/2014/main" id="{F6556EB0-E7D0-AF6A-6603-880F6632D19A}"/>
              </a:ext>
            </a:extLst>
          </p:cNvPr>
          <p:cNvSpPr/>
          <p:nvPr userDrawn="1"/>
        </p:nvSpPr>
        <p:spPr>
          <a:xfrm flipH="1" flipV="1">
            <a:off x="1774825" y="4466843"/>
            <a:ext cx="270000" cy="90000"/>
          </a:xfrm>
          <a:prstGeom prst="round1Rect">
            <a:avLst>
              <a:gd name="adj" fmla="val 4488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Graphic 2">
            <a:extLst>
              <a:ext uri="{FF2B5EF4-FFF2-40B4-BE49-F238E27FC236}">
                <a16:creationId xmlns:a16="http://schemas.microsoft.com/office/drawing/2014/main" id="{6E79DADF-D176-FE1C-E671-498BA3A2D3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5601" y="625697"/>
            <a:ext cx="2015571" cy="259200"/>
          </a:xfrm>
          <a:prstGeom prst="rect">
            <a:avLst/>
          </a:prstGeom>
        </p:spPr>
      </p:pic>
    </p:spTree>
    <p:extLst>
      <p:ext uri="{BB962C8B-B14F-4D97-AF65-F5344CB8AC3E}">
        <p14:creationId xmlns:p14="http://schemas.microsoft.com/office/powerpoint/2010/main" val="1896343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telside, blå">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62CB773-4450-F110-DE37-55E9576E38C8}"/>
              </a:ext>
            </a:extLst>
          </p:cNvPr>
          <p:cNvSpPr>
            <a:spLocks noGrp="1"/>
          </p:cNvSpPr>
          <p:nvPr>
            <p:ph type="title"/>
          </p:nvPr>
        </p:nvSpPr>
        <p:spPr>
          <a:xfrm>
            <a:off x="1774825" y="1230223"/>
            <a:ext cx="8642350" cy="2381430"/>
          </a:xfrm>
        </p:spPr>
        <p:txBody>
          <a:bodyPr anchor="b" anchorCtr="0">
            <a:normAutofit/>
          </a:bodyPr>
          <a:lstStyle>
            <a:lvl1pPr>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9" name="Text Placeholder 13">
            <a:extLst>
              <a:ext uri="{FF2B5EF4-FFF2-40B4-BE49-F238E27FC236}">
                <a16:creationId xmlns:a16="http://schemas.microsoft.com/office/drawing/2014/main" id="{DB0020E2-E97E-F2DA-12B6-B1B78A01570A}"/>
              </a:ext>
            </a:extLst>
          </p:cNvPr>
          <p:cNvSpPr>
            <a:spLocks noGrp="1"/>
          </p:cNvSpPr>
          <p:nvPr>
            <p:ph type="body" sz="quarter" idx="14"/>
          </p:nvPr>
        </p:nvSpPr>
        <p:spPr>
          <a:xfrm>
            <a:off x="1774827" y="3867771"/>
            <a:ext cx="8642348" cy="360000"/>
          </a:xfrm>
        </p:spPr>
        <p:txBody>
          <a:bodyPr>
            <a:normAutofit/>
          </a:bodyPr>
          <a:lstStyle>
            <a:lvl1pPr marL="0" indent="0">
              <a:buNone/>
              <a:defRPr sz="2000" b="1">
                <a:solidFill>
                  <a:schemeClr val="bg1"/>
                </a:solidFill>
              </a:defRPr>
            </a:lvl1pPr>
          </a:lstStyle>
          <a:p>
            <a:pPr lvl="0"/>
            <a:r>
              <a:rPr lang="nb-NO"/>
              <a:t>Klikk for å redigere tekststiler i malen</a:t>
            </a:r>
          </a:p>
        </p:txBody>
      </p:sp>
      <p:pic>
        <p:nvPicPr>
          <p:cNvPr id="4" name="Graphic 3">
            <a:extLst>
              <a:ext uri="{FF2B5EF4-FFF2-40B4-BE49-F238E27FC236}">
                <a16:creationId xmlns:a16="http://schemas.microsoft.com/office/drawing/2014/main" id="{9328A83F-0D4B-8F29-5B2C-E7AF3C208C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5601" y="625697"/>
            <a:ext cx="2015571" cy="259200"/>
          </a:xfrm>
          <a:prstGeom prst="rect">
            <a:avLst/>
          </a:prstGeom>
        </p:spPr>
      </p:pic>
      <p:sp>
        <p:nvSpPr>
          <p:cNvPr id="2" name="Round Single Corner of Rectangle 1">
            <a:extLst>
              <a:ext uri="{FF2B5EF4-FFF2-40B4-BE49-F238E27FC236}">
                <a16:creationId xmlns:a16="http://schemas.microsoft.com/office/drawing/2014/main" id="{F9C2F9AB-E1FB-BA2A-50AB-2A4AFF4CBCE5}"/>
              </a:ext>
            </a:extLst>
          </p:cNvPr>
          <p:cNvSpPr/>
          <p:nvPr userDrawn="1"/>
        </p:nvSpPr>
        <p:spPr>
          <a:xfrm flipH="1" flipV="1">
            <a:off x="1774825" y="4466843"/>
            <a:ext cx="270000" cy="90000"/>
          </a:xfrm>
          <a:prstGeom prst="round1Rect">
            <a:avLst>
              <a:gd name="adj" fmla="val 4488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719454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delt v, ly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EA422B8-67E0-6DF7-7599-2EBDB33B0064}"/>
              </a:ext>
            </a:extLst>
          </p:cNvPr>
          <p:cNvSpPr>
            <a:spLocks noGrp="1"/>
          </p:cNvSpPr>
          <p:nvPr>
            <p:ph type="pic" sz="quarter" idx="13"/>
          </p:nvPr>
        </p:nvSpPr>
        <p:spPr>
          <a:xfrm>
            <a:off x="6096000" y="0"/>
            <a:ext cx="6096000" cy="6858000"/>
          </a:xfrm>
          <a:custGeom>
            <a:avLst/>
            <a:gdLst>
              <a:gd name="connsiteX0" fmla="*/ 5181600 w 6096000"/>
              <a:gd name="connsiteY0" fmla="*/ 0 h 6858000"/>
              <a:gd name="connsiteX1" fmla="*/ 6096000 w 6096000"/>
              <a:gd name="connsiteY1" fmla="*/ 0 h 6858000"/>
              <a:gd name="connsiteX2" fmla="*/ 6096000 w 6096000"/>
              <a:gd name="connsiteY2" fmla="*/ 731520 h 6858000"/>
              <a:gd name="connsiteX3" fmla="*/ 6096000 w 6096000"/>
              <a:gd name="connsiteY3" fmla="*/ 914400 h 6858000"/>
              <a:gd name="connsiteX4" fmla="*/ 6096000 w 6096000"/>
              <a:gd name="connsiteY4" fmla="*/ 5943600 h 6858000"/>
              <a:gd name="connsiteX5" fmla="*/ 6096000 w 6096000"/>
              <a:gd name="connsiteY5" fmla="*/ 6126480 h 6858000"/>
              <a:gd name="connsiteX6" fmla="*/ 6096000 w 6096000"/>
              <a:gd name="connsiteY6" fmla="*/ 6858000 h 6858000"/>
              <a:gd name="connsiteX7" fmla="*/ 5364480 w 6096000"/>
              <a:gd name="connsiteY7" fmla="*/ 6858000 h 6858000"/>
              <a:gd name="connsiteX8" fmla="*/ 5181600 w 6096000"/>
              <a:gd name="connsiteY8" fmla="*/ 6858000 h 6858000"/>
              <a:gd name="connsiteX9" fmla="*/ 731520 w 6096000"/>
              <a:gd name="connsiteY9" fmla="*/ 6858000 h 6858000"/>
              <a:gd name="connsiteX10" fmla="*/ 0 w 6096000"/>
              <a:gd name="connsiteY10" fmla="*/ 6126480 h 6858000"/>
              <a:gd name="connsiteX11" fmla="*/ 0 w 6096000"/>
              <a:gd name="connsiteY11" fmla="*/ 914400 h 6858000"/>
              <a:gd name="connsiteX12" fmla="*/ 0 w 6096000"/>
              <a:gd name="connsiteY12" fmla="*/ 731520 h 6858000"/>
              <a:gd name="connsiteX13" fmla="*/ 0 w 6096000"/>
              <a:gd name="connsiteY13" fmla="*/ 0 h 6858000"/>
              <a:gd name="connsiteX14" fmla="*/ 731520 w 6096000"/>
              <a:gd name="connsiteY14" fmla="*/ 0 h 6858000"/>
              <a:gd name="connsiteX15" fmla="*/ 914400 w 6096000"/>
              <a:gd name="connsiteY15" fmla="*/ 0 h 6858000"/>
              <a:gd name="connsiteX16" fmla="*/ 5181600 w 6096000"/>
              <a:gd name="connsiteY1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8000">
                <a:moveTo>
                  <a:pt x="5181600" y="0"/>
                </a:moveTo>
                <a:lnTo>
                  <a:pt x="6096000" y="0"/>
                </a:lnTo>
                <a:lnTo>
                  <a:pt x="6096000" y="731520"/>
                </a:lnTo>
                <a:lnTo>
                  <a:pt x="6096000" y="914400"/>
                </a:lnTo>
                <a:lnTo>
                  <a:pt x="6096000" y="5943600"/>
                </a:lnTo>
                <a:lnTo>
                  <a:pt x="6096000" y="6126480"/>
                </a:lnTo>
                <a:lnTo>
                  <a:pt x="6096000" y="6858000"/>
                </a:lnTo>
                <a:lnTo>
                  <a:pt x="5364480" y="6858000"/>
                </a:lnTo>
                <a:lnTo>
                  <a:pt x="5181600" y="6858000"/>
                </a:lnTo>
                <a:lnTo>
                  <a:pt x="731520" y="6858000"/>
                </a:lnTo>
                <a:cubicBezTo>
                  <a:pt x="327513" y="6858000"/>
                  <a:pt x="0" y="6530487"/>
                  <a:pt x="0" y="6126480"/>
                </a:cubicBezTo>
                <a:lnTo>
                  <a:pt x="0" y="914400"/>
                </a:lnTo>
                <a:lnTo>
                  <a:pt x="0" y="731520"/>
                </a:lnTo>
                <a:lnTo>
                  <a:pt x="0" y="0"/>
                </a:lnTo>
                <a:lnTo>
                  <a:pt x="731520" y="0"/>
                </a:lnTo>
                <a:lnTo>
                  <a:pt x="914400" y="0"/>
                </a:lnTo>
                <a:lnTo>
                  <a:pt x="5181600" y="0"/>
                </a:lnTo>
                <a:close/>
              </a:path>
            </a:pathLst>
          </a:custGeom>
          <a:solidFill>
            <a:schemeClr val="bg2"/>
          </a:solidFill>
        </p:spPr>
        <p:txBody>
          <a:bodyPr wrap="square">
            <a:noAutofit/>
          </a:bodyPr>
          <a:lstStyle/>
          <a:p>
            <a:r>
              <a:rPr lang="nb-NO"/>
              <a:t>Klikk på ikonet for å legge til et bilde</a:t>
            </a:r>
          </a:p>
        </p:txBody>
      </p:sp>
      <p:sp>
        <p:nvSpPr>
          <p:cNvPr id="2" name="Title 1">
            <a:extLst>
              <a:ext uri="{FF2B5EF4-FFF2-40B4-BE49-F238E27FC236}">
                <a16:creationId xmlns:a16="http://schemas.microsoft.com/office/drawing/2014/main" id="{597AABFB-A43B-39B6-5C39-C65603B53B81}"/>
              </a:ext>
            </a:extLst>
          </p:cNvPr>
          <p:cNvSpPr>
            <a:spLocks noGrp="1"/>
          </p:cNvSpPr>
          <p:nvPr>
            <p:ph type="title"/>
          </p:nvPr>
        </p:nvSpPr>
        <p:spPr>
          <a:xfrm>
            <a:off x="695325" y="620713"/>
            <a:ext cx="5400675" cy="1044575"/>
          </a:xfrm>
        </p:spPr>
        <p:txBody>
          <a:bodyPr rIns="360000" anchor="ctr" anchorCtr="0">
            <a:noAutofit/>
          </a:bodyPr>
          <a:lstStyle>
            <a:lvl1pPr>
              <a:defRPr sz="3600"/>
            </a:lvl1pPr>
          </a:lstStyle>
          <a:p>
            <a:r>
              <a:rPr lang="nb-NO"/>
              <a:t>Klikk for å redigere tittelstil</a:t>
            </a:r>
          </a:p>
        </p:txBody>
      </p:sp>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5" y="1952625"/>
            <a:ext cx="5400675" cy="4356100"/>
          </a:xfrm>
        </p:spPr>
        <p:txBody>
          <a:bodyPr rIns="360000"/>
          <a:lstStyle>
            <a:lvl1pPr>
              <a:defRPr sz="2000">
                <a:latin typeface="Roboto" panose="02000000000000000000" pitchFamily="2" charset="0"/>
                <a:ea typeface="Roboto" panose="02000000000000000000" pitchFamily="2" charset="0"/>
                <a:cs typeface="Roboto" panose="02000000000000000000" pitchFamily="2" charset="0"/>
              </a:defRPr>
            </a:lvl1pPr>
            <a:lvl2pPr>
              <a:lnSpc>
                <a:spcPct val="110000"/>
              </a:lnSpc>
              <a:defRPr sz="1600">
                <a:latin typeface="Roboto" panose="02000000000000000000" pitchFamily="2" charset="0"/>
                <a:ea typeface="Roboto" panose="02000000000000000000" pitchFamily="2" charset="0"/>
                <a:cs typeface="Roboto" panose="02000000000000000000" pitchFamily="2" charset="0"/>
              </a:defRPr>
            </a:lvl2pPr>
            <a:lvl3pPr>
              <a:lnSpc>
                <a:spcPct val="110000"/>
              </a:lnSpc>
              <a:defRPr sz="1600">
                <a:latin typeface="Roboto" panose="02000000000000000000" pitchFamily="2" charset="0"/>
                <a:ea typeface="Roboto" panose="02000000000000000000" pitchFamily="2" charset="0"/>
                <a:cs typeface="Roboto" panose="02000000000000000000" pitchFamily="2" charset="0"/>
              </a:defRPr>
            </a:lvl3pPr>
            <a:lvl4pPr>
              <a:lnSpc>
                <a:spcPct val="110000"/>
              </a:lnSpc>
              <a:defRPr sz="1600">
                <a:latin typeface="Roboto" panose="02000000000000000000" pitchFamily="2" charset="0"/>
                <a:ea typeface="Roboto" panose="02000000000000000000" pitchFamily="2" charset="0"/>
                <a:cs typeface="Roboto" panose="02000000000000000000" pitchFamily="2" charset="0"/>
              </a:defRPr>
            </a:lvl4pPr>
            <a:lvl5pPr>
              <a:lnSpc>
                <a:spcPct val="110000"/>
              </a:lnSpc>
              <a:defRPr sz="1600">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Lst>
          </p:cNvPr>
          <p:cNvSpPr>
            <a:spLocks noGrp="1"/>
          </p:cNvSpPr>
          <p:nvPr>
            <p:ph type="dt" sz="half" idx="10"/>
          </p:nvPr>
        </p:nvSpPr>
        <p:spPr/>
        <p:txBody>
          <a:bodyPr/>
          <a:lstStyle/>
          <a:p>
            <a:fld id="{4B55FB49-DF20-A246-860A-FE8D935B3162}"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Lst>
          </p:cNvPr>
          <p:cNvSpPr>
            <a:spLocks noGrp="1"/>
          </p:cNvSpPr>
          <p:nvPr>
            <p:ph type="ftr" sz="quarter" idx="11"/>
          </p:nvPr>
        </p:nvSpPr>
        <p:spPr/>
        <p:txBody>
          <a:bodyPr/>
          <a:lstStyle/>
          <a:p>
            <a:r>
              <a:rPr lang="nb-NO"/>
              <a:t>Ny PPT-mal, Helsedirektoratet</a:t>
            </a:r>
          </a:p>
        </p:txBody>
      </p:sp>
      <p:sp>
        <p:nvSpPr>
          <p:cNvPr id="7" name="Slide Number Placeholder 6">
            <a:extLst>
              <a:ext uri="{FF2B5EF4-FFF2-40B4-BE49-F238E27FC236}">
                <a16:creationId xmlns:a16="http://schemas.microsoft.com/office/drawing/2014/main" id="{96F29663-9401-CCED-CB5B-26BB9CC1A17B}"/>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8" name="Round Single Corner of Rectangle 7">
            <a:extLst>
              <a:ext uri="{FF2B5EF4-FFF2-40B4-BE49-F238E27FC236}">
                <a16:creationId xmlns:a16="http://schemas.microsoft.com/office/drawing/2014/main" id="{8AAA40A2-3F80-ECCF-6DB4-30C13C0A5104}"/>
              </a:ext>
            </a:extLst>
          </p:cNvPr>
          <p:cNvSpPr/>
          <p:nvPr userDrawn="1"/>
        </p:nvSpPr>
        <p:spPr>
          <a:xfrm flipH="1">
            <a:off x="704034" y="332609"/>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11970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ttelside, blå">
    <p:bg>
      <p:bgPr>
        <a:solidFill>
          <a:schemeClr val="accent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CCDD70-7E5A-0B9D-FE7C-3F33ECA3A87C}"/>
              </a:ext>
            </a:extLst>
          </p:cNvPr>
          <p:cNvSpPr>
            <a:spLocks noGrp="1"/>
          </p:cNvSpPr>
          <p:nvPr>
            <p:ph type="title"/>
          </p:nvPr>
        </p:nvSpPr>
        <p:spPr>
          <a:xfrm>
            <a:off x="1774825" y="1230223"/>
            <a:ext cx="8642350" cy="2381430"/>
          </a:xfrm>
        </p:spPr>
        <p:txBody>
          <a:bodyPr anchor="b" anchorCtr="0">
            <a:norm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7" name="Text Placeholder 13">
            <a:extLst>
              <a:ext uri="{FF2B5EF4-FFF2-40B4-BE49-F238E27FC236}">
                <a16:creationId xmlns:a16="http://schemas.microsoft.com/office/drawing/2014/main" id="{8EB8F890-2A4D-C84B-FB75-3DC03422A892}"/>
              </a:ext>
            </a:extLst>
          </p:cNvPr>
          <p:cNvSpPr>
            <a:spLocks noGrp="1"/>
          </p:cNvSpPr>
          <p:nvPr>
            <p:ph type="body" sz="quarter" idx="14"/>
          </p:nvPr>
        </p:nvSpPr>
        <p:spPr>
          <a:xfrm>
            <a:off x="1774827" y="3867771"/>
            <a:ext cx="8642348" cy="360000"/>
          </a:xfrm>
        </p:spPr>
        <p:txBody>
          <a:bodyPr>
            <a:normAutofit/>
          </a:bodyPr>
          <a:lstStyle>
            <a:lvl1pPr marL="0" indent="0">
              <a:buNone/>
              <a:defRPr sz="2000" b="1" i="0">
                <a:solidFill>
                  <a:schemeClr val="bg1"/>
                </a:solidFill>
                <a:latin typeface="+mn-lt"/>
                <a:ea typeface="Roboto" panose="02000000000000000000" pitchFamily="2" charset="0"/>
                <a:cs typeface="Roboto" panose="02000000000000000000" pitchFamily="2" charset="0"/>
              </a:defRPr>
            </a:lvl1pPr>
          </a:lstStyle>
          <a:p>
            <a:pPr lvl="0"/>
            <a:r>
              <a:rPr lang="nb-NO"/>
              <a:t>Klikk for å redigere tekststiler i malen</a:t>
            </a:r>
          </a:p>
        </p:txBody>
      </p:sp>
      <p:sp>
        <p:nvSpPr>
          <p:cNvPr id="8" name="Round Single Corner of Rectangle 7">
            <a:extLst>
              <a:ext uri="{FF2B5EF4-FFF2-40B4-BE49-F238E27FC236}">
                <a16:creationId xmlns:a16="http://schemas.microsoft.com/office/drawing/2014/main" id="{F6556EB0-E7D0-AF6A-6603-880F6632D19A}"/>
              </a:ext>
              <a:ext uri="{C183D7F6-B498-43B3-948B-1728B52AA6E4}">
                <adec:decorative xmlns:adec="http://schemas.microsoft.com/office/drawing/2017/decorative" val="1"/>
              </a:ext>
            </a:extLst>
          </p:cNvPr>
          <p:cNvSpPr/>
          <p:nvPr userDrawn="1"/>
        </p:nvSpPr>
        <p:spPr>
          <a:xfrm rot="10800000" flipH="1" flipV="1">
            <a:off x="1774825" y="4466843"/>
            <a:ext cx="270000" cy="90000"/>
          </a:xfrm>
          <a:prstGeom prst="round1Rect">
            <a:avLst>
              <a:gd name="adj" fmla="val 44889"/>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Logo" descr="Logo Helsedirektoratet">
            <a:extLst>
              <a:ext uri="{FF2B5EF4-FFF2-40B4-BE49-F238E27FC236}">
                <a16:creationId xmlns:a16="http://schemas.microsoft.com/office/drawing/2014/main" id="{6E79DADF-D176-FE1C-E671-498BA3A2D3E2}"/>
              </a:ext>
              <a:ext uri="{C183D7F6-B498-43B3-948B-1728B52AA6E4}">
                <adec:decorative xmlns:adec="http://schemas.microsoft.com/office/drawing/2017/decorative" val="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5601" y="625697"/>
            <a:ext cx="2015571" cy="259200"/>
          </a:xfrm>
          <a:prstGeom prst="rect">
            <a:avLst/>
          </a:prstGeom>
        </p:spPr>
      </p:pic>
    </p:spTree>
    <p:extLst>
      <p:ext uri="{BB962C8B-B14F-4D97-AF65-F5344CB8AC3E}">
        <p14:creationId xmlns:p14="http://schemas.microsoft.com/office/powerpoint/2010/main" val="2762114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odelt v, mørk">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5F11B67-42EA-B827-6179-9349EC87EB96}"/>
              </a:ext>
            </a:extLst>
          </p:cNvPr>
          <p:cNvSpPr>
            <a:spLocks noGrp="1"/>
          </p:cNvSpPr>
          <p:nvPr>
            <p:ph type="pic" sz="quarter" idx="13"/>
          </p:nvPr>
        </p:nvSpPr>
        <p:spPr>
          <a:xfrm>
            <a:off x="6096000" y="0"/>
            <a:ext cx="6096000" cy="6858000"/>
          </a:xfrm>
          <a:custGeom>
            <a:avLst/>
            <a:gdLst>
              <a:gd name="connsiteX0" fmla="*/ 5181600 w 6096000"/>
              <a:gd name="connsiteY0" fmla="*/ 0 h 6858000"/>
              <a:gd name="connsiteX1" fmla="*/ 6096000 w 6096000"/>
              <a:gd name="connsiteY1" fmla="*/ 0 h 6858000"/>
              <a:gd name="connsiteX2" fmla="*/ 6096000 w 6096000"/>
              <a:gd name="connsiteY2" fmla="*/ 731520 h 6858000"/>
              <a:gd name="connsiteX3" fmla="*/ 6096000 w 6096000"/>
              <a:gd name="connsiteY3" fmla="*/ 914400 h 6858000"/>
              <a:gd name="connsiteX4" fmla="*/ 6096000 w 6096000"/>
              <a:gd name="connsiteY4" fmla="*/ 5943600 h 6858000"/>
              <a:gd name="connsiteX5" fmla="*/ 6096000 w 6096000"/>
              <a:gd name="connsiteY5" fmla="*/ 6126480 h 6858000"/>
              <a:gd name="connsiteX6" fmla="*/ 6096000 w 6096000"/>
              <a:gd name="connsiteY6" fmla="*/ 6858000 h 6858000"/>
              <a:gd name="connsiteX7" fmla="*/ 5364480 w 6096000"/>
              <a:gd name="connsiteY7" fmla="*/ 6858000 h 6858000"/>
              <a:gd name="connsiteX8" fmla="*/ 5181600 w 6096000"/>
              <a:gd name="connsiteY8" fmla="*/ 6858000 h 6858000"/>
              <a:gd name="connsiteX9" fmla="*/ 731520 w 6096000"/>
              <a:gd name="connsiteY9" fmla="*/ 6858000 h 6858000"/>
              <a:gd name="connsiteX10" fmla="*/ 0 w 6096000"/>
              <a:gd name="connsiteY10" fmla="*/ 6126480 h 6858000"/>
              <a:gd name="connsiteX11" fmla="*/ 0 w 6096000"/>
              <a:gd name="connsiteY11" fmla="*/ 914400 h 6858000"/>
              <a:gd name="connsiteX12" fmla="*/ 0 w 6096000"/>
              <a:gd name="connsiteY12" fmla="*/ 731520 h 6858000"/>
              <a:gd name="connsiteX13" fmla="*/ 0 w 6096000"/>
              <a:gd name="connsiteY13" fmla="*/ 0 h 6858000"/>
              <a:gd name="connsiteX14" fmla="*/ 731520 w 6096000"/>
              <a:gd name="connsiteY14" fmla="*/ 0 h 6858000"/>
              <a:gd name="connsiteX15" fmla="*/ 914400 w 6096000"/>
              <a:gd name="connsiteY15" fmla="*/ 0 h 6858000"/>
              <a:gd name="connsiteX16" fmla="*/ 5181600 w 6096000"/>
              <a:gd name="connsiteY1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8000">
                <a:moveTo>
                  <a:pt x="5181600" y="0"/>
                </a:moveTo>
                <a:lnTo>
                  <a:pt x="6096000" y="0"/>
                </a:lnTo>
                <a:lnTo>
                  <a:pt x="6096000" y="731520"/>
                </a:lnTo>
                <a:lnTo>
                  <a:pt x="6096000" y="914400"/>
                </a:lnTo>
                <a:lnTo>
                  <a:pt x="6096000" y="5943600"/>
                </a:lnTo>
                <a:lnTo>
                  <a:pt x="6096000" y="6126480"/>
                </a:lnTo>
                <a:lnTo>
                  <a:pt x="6096000" y="6858000"/>
                </a:lnTo>
                <a:lnTo>
                  <a:pt x="5364480" y="6858000"/>
                </a:lnTo>
                <a:lnTo>
                  <a:pt x="5181600" y="6858000"/>
                </a:lnTo>
                <a:lnTo>
                  <a:pt x="731520" y="6858000"/>
                </a:lnTo>
                <a:cubicBezTo>
                  <a:pt x="327513" y="6858000"/>
                  <a:pt x="0" y="6530487"/>
                  <a:pt x="0" y="6126480"/>
                </a:cubicBezTo>
                <a:lnTo>
                  <a:pt x="0" y="914400"/>
                </a:lnTo>
                <a:lnTo>
                  <a:pt x="0" y="731520"/>
                </a:lnTo>
                <a:lnTo>
                  <a:pt x="0" y="0"/>
                </a:lnTo>
                <a:lnTo>
                  <a:pt x="731520" y="0"/>
                </a:lnTo>
                <a:lnTo>
                  <a:pt x="914400" y="0"/>
                </a:lnTo>
                <a:lnTo>
                  <a:pt x="5181600" y="0"/>
                </a:lnTo>
                <a:close/>
              </a:path>
            </a:pathLst>
          </a:custGeom>
          <a:solidFill>
            <a:schemeClr val="bg2"/>
          </a:solidFill>
        </p:spPr>
        <p:txBody>
          <a:bodyPr wrap="square">
            <a:noAutofit/>
          </a:bodyPr>
          <a:lstStyle/>
          <a:p>
            <a:r>
              <a:rPr lang="nb-NO"/>
              <a:t>Klikk på ikonet for å legge til et bilde</a:t>
            </a:r>
          </a:p>
        </p:txBody>
      </p:sp>
      <p:sp>
        <p:nvSpPr>
          <p:cNvPr id="2" name="Title 1">
            <a:extLst>
              <a:ext uri="{FF2B5EF4-FFF2-40B4-BE49-F238E27FC236}">
                <a16:creationId xmlns:a16="http://schemas.microsoft.com/office/drawing/2014/main" id="{597AABFB-A43B-39B6-5C39-C65603B53B81}"/>
              </a:ext>
            </a:extLst>
          </p:cNvPr>
          <p:cNvSpPr>
            <a:spLocks noGrp="1"/>
          </p:cNvSpPr>
          <p:nvPr>
            <p:ph type="title"/>
          </p:nvPr>
        </p:nvSpPr>
        <p:spPr>
          <a:xfrm>
            <a:off x="695325" y="620713"/>
            <a:ext cx="5400675" cy="1044575"/>
          </a:xfrm>
        </p:spPr>
        <p:txBody>
          <a:bodyPr rIns="360000" anchor="ctr" anchorCtr="0">
            <a:noAutofit/>
          </a:bodyPr>
          <a:lstStyle>
            <a:lvl1pPr>
              <a:defRPr sz="3600">
                <a:solidFill>
                  <a:schemeClr val="bg1"/>
                </a:solidFill>
              </a:defRPr>
            </a:lvl1pPr>
          </a:lstStyle>
          <a:p>
            <a:r>
              <a:rPr lang="nb-NO"/>
              <a:t>Klikk for å redigere tittelstil</a:t>
            </a:r>
          </a:p>
        </p:txBody>
      </p:sp>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5" y="1952625"/>
            <a:ext cx="5400675" cy="4356100"/>
          </a:xfrm>
        </p:spPr>
        <p:txBody>
          <a:bodyPr rIns="360000"/>
          <a:lstStyle>
            <a:lvl1pPr>
              <a:defRPr sz="2000">
                <a:solidFill>
                  <a:schemeClr val="bg1"/>
                </a:solidFill>
                <a:latin typeface="Roboto" panose="02000000000000000000" pitchFamily="2" charset="0"/>
                <a:ea typeface="Roboto" panose="02000000000000000000" pitchFamily="2" charset="0"/>
                <a:cs typeface="Roboto" panose="02000000000000000000" pitchFamily="2" charset="0"/>
              </a:defRPr>
            </a:lvl1pPr>
            <a:lvl2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2pPr>
            <a:lvl3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3pPr>
            <a:lvl4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4pPr>
            <a:lvl5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Lst>
          </p:cNvPr>
          <p:cNvSpPr>
            <a:spLocks noGrp="1"/>
          </p:cNvSpPr>
          <p:nvPr>
            <p:ph type="dt" sz="half" idx="10"/>
          </p:nvPr>
        </p:nvSpPr>
        <p:spPr/>
        <p:txBody>
          <a:bodyPr/>
          <a:lstStyle>
            <a:lvl1pPr>
              <a:defRPr>
                <a:solidFill>
                  <a:schemeClr val="bg2"/>
                </a:solidFill>
              </a:defRPr>
            </a:lvl1pPr>
          </a:lstStyle>
          <a:p>
            <a:fld id="{57B163EB-4BCE-5B47-BD24-0DEC8A12B2E2}"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Lst>
          </p:cNvPr>
          <p:cNvSpPr>
            <a:spLocks noGrp="1"/>
          </p:cNvSpPr>
          <p:nvPr>
            <p:ph type="ftr" sz="quarter" idx="11"/>
          </p:nvPr>
        </p:nvSpPr>
        <p:spPr/>
        <p:txBody>
          <a:bodyPr/>
          <a:lstStyle>
            <a:lvl1pPr>
              <a:defRPr>
                <a:solidFill>
                  <a:schemeClr val="bg2"/>
                </a:solidFill>
              </a:defRPr>
            </a:lvl1pPr>
          </a:lstStyle>
          <a:p>
            <a:r>
              <a:rPr lang="nb-NO"/>
              <a:t>Ny PPT-mal, Helsedirektoratet</a:t>
            </a:r>
          </a:p>
        </p:txBody>
      </p:sp>
      <p:sp>
        <p:nvSpPr>
          <p:cNvPr id="7" name="Slide Number Placeholder 6">
            <a:extLst>
              <a:ext uri="{FF2B5EF4-FFF2-40B4-BE49-F238E27FC236}">
                <a16:creationId xmlns:a16="http://schemas.microsoft.com/office/drawing/2014/main" id="{96F29663-9401-CCED-CB5B-26BB9CC1A17B}"/>
              </a:ext>
            </a:extLst>
          </p:cNvPr>
          <p:cNvSpPr>
            <a:spLocks noGrp="1"/>
          </p:cNvSpPr>
          <p:nvPr>
            <p:ph type="sldNum" sz="quarter" idx="12"/>
          </p:nvPr>
        </p:nvSpPr>
        <p:spPr/>
        <p:txBody>
          <a:bodyPr/>
          <a:lstStyle>
            <a:lvl1pPr>
              <a:defRPr>
                <a:solidFill>
                  <a:schemeClr val="bg1"/>
                </a:solidFill>
              </a:defRPr>
            </a:lvl1pPr>
          </a:lstStyle>
          <a:p>
            <a:fld id="{341FD356-1CC0-514B-B5D9-F98600AAE6F5}" type="slidenum">
              <a:rPr lang="nb-NO" smtClean="0"/>
              <a:pPr/>
              <a:t>‹#›</a:t>
            </a:fld>
            <a:endParaRPr lang="nb-NO"/>
          </a:p>
        </p:txBody>
      </p:sp>
      <p:sp>
        <p:nvSpPr>
          <p:cNvPr id="4" name="Round Single Corner of Rectangle 3">
            <a:extLst>
              <a:ext uri="{FF2B5EF4-FFF2-40B4-BE49-F238E27FC236}">
                <a16:creationId xmlns:a16="http://schemas.microsoft.com/office/drawing/2014/main" id="{2D1943A1-4033-1075-9123-1C50AA597F07}"/>
              </a:ext>
            </a:extLst>
          </p:cNvPr>
          <p:cNvSpPr/>
          <p:nvPr userDrawn="1"/>
        </p:nvSpPr>
        <p:spPr>
          <a:xfrm flipH="1">
            <a:off x="704034" y="332609"/>
            <a:ext cx="270000" cy="90000"/>
          </a:xfrm>
          <a:prstGeom prst="round1Rect">
            <a:avLst>
              <a:gd name="adj" fmla="val 4488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071683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delt h, ly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9C7BF90D-8F29-40C1-CA2D-19D8878F4A6B}"/>
              </a:ext>
            </a:extLst>
          </p:cNvPr>
          <p:cNvSpPr>
            <a:spLocks noGrp="1"/>
          </p:cNvSpPr>
          <p:nvPr>
            <p:ph type="pic" sz="quarter" idx="13"/>
          </p:nvPr>
        </p:nvSpPr>
        <p:spPr>
          <a:xfrm>
            <a:off x="0" y="0"/>
            <a:ext cx="6096000" cy="6858000"/>
          </a:xfrm>
          <a:custGeom>
            <a:avLst/>
            <a:gdLst>
              <a:gd name="connsiteX0" fmla="*/ 0 w 6096000"/>
              <a:gd name="connsiteY0" fmla="*/ 0 h 6858000"/>
              <a:gd name="connsiteX1" fmla="*/ 1391920 w 6096000"/>
              <a:gd name="connsiteY1" fmla="*/ 0 h 6858000"/>
              <a:gd name="connsiteX2" fmla="*/ 1391920 w 6096000"/>
              <a:gd name="connsiteY2" fmla="*/ 0 h 6858000"/>
              <a:gd name="connsiteX3" fmla="*/ 4704080 w 6096000"/>
              <a:gd name="connsiteY3" fmla="*/ 0 h 6858000"/>
              <a:gd name="connsiteX4" fmla="*/ 5384780 w 6096000"/>
              <a:gd name="connsiteY4" fmla="*/ 0 h 6858000"/>
              <a:gd name="connsiteX5" fmla="*/ 6096000 w 6096000"/>
              <a:gd name="connsiteY5" fmla="*/ 0 h 6858000"/>
              <a:gd name="connsiteX6" fmla="*/ 6096000 w 6096000"/>
              <a:gd name="connsiteY6" fmla="*/ 711220 h 6858000"/>
              <a:gd name="connsiteX7" fmla="*/ 6096000 w 6096000"/>
              <a:gd name="connsiteY7" fmla="*/ 1391920 h 6858000"/>
              <a:gd name="connsiteX8" fmla="*/ 6096000 w 6096000"/>
              <a:gd name="connsiteY8" fmla="*/ 6146780 h 6858000"/>
              <a:gd name="connsiteX9" fmla="*/ 5384780 w 6096000"/>
              <a:gd name="connsiteY9" fmla="*/ 6858000 h 6858000"/>
              <a:gd name="connsiteX10" fmla="*/ 1391920 w 6096000"/>
              <a:gd name="connsiteY10" fmla="*/ 6858000 h 6858000"/>
              <a:gd name="connsiteX11" fmla="*/ 711220 w 6096000"/>
              <a:gd name="connsiteY11" fmla="*/ 6858000 h 6858000"/>
              <a:gd name="connsiteX12" fmla="*/ 0 w 6096000"/>
              <a:gd name="connsiteY12" fmla="*/ 6858000 h 6858000"/>
              <a:gd name="connsiteX13" fmla="*/ 0 w 6096000"/>
              <a:gd name="connsiteY13" fmla="*/ 5466080 h 6858000"/>
              <a:gd name="connsiteX14" fmla="*/ 0 w 6096000"/>
              <a:gd name="connsiteY14" fmla="*/ 5466080 h 6858000"/>
              <a:gd name="connsiteX15" fmla="*/ 0 w 6096000"/>
              <a:gd name="connsiteY15" fmla="*/ 1391920 h 6858000"/>
              <a:gd name="connsiteX16" fmla="*/ 0 w 6096000"/>
              <a:gd name="connsiteY16" fmla="*/ 1391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8000">
                <a:moveTo>
                  <a:pt x="0" y="0"/>
                </a:moveTo>
                <a:lnTo>
                  <a:pt x="1391920" y="0"/>
                </a:lnTo>
                <a:lnTo>
                  <a:pt x="1391920" y="0"/>
                </a:lnTo>
                <a:lnTo>
                  <a:pt x="4704080" y="0"/>
                </a:lnTo>
                <a:lnTo>
                  <a:pt x="5384780" y="0"/>
                </a:lnTo>
                <a:lnTo>
                  <a:pt x="6096000" y="0"/>
                </a:lnTo>
                <a:lnTo>
                  <a:pt x="6096000" y="711220"/>
                </a:lnTo>
                <a:lnTo>
                  <a:pt x="6096000" y="1391920"/>
                </a:lnTo>
                <a:lnTo>
                  <a:pt x="6096000" y="6146780"/>
                </a:lnTo>
                <a:cubicBezTo>
                  <a:pt x="6096000" y="6539576"/>
                  <a:pt x="5777576" y="6858000"/>
                  <a:pt x="5384780" y="6858000"/>
                </a:cubicBezTo>
                <a:lnTo>
                  <a:pt x="1391920" y="6858000"/>
                </a:lnTo>
                <a:lnTo>
                  <a:pt x="711220" y="6858000"/>
                </a:lnTo>
                <a:lnTo>
                  <a:pt x="0" y="6858000"/>
                </a:lnTo>
                <a:lnTo>
                  <a:pt x="0" y="5466080"/>
                </a:lnTo>
                <a:lnTo>
                  <a:pt x="0" y="5466080"/>
                </a:lnTo>
                <a:lnTo>
                  <a:pt x="0" y="1391920"/>
                </a:lnTo>
                <a:lnTo>
                  <a:pt x="0" y="1391920"/>
                </a:lnTo>
                <a:close/>
              </a:path>
            </a:pathLst>
          </a:custGeom>
          <a:solidFill>
            <a:schemeClr val="bg2"/>
          </a:solidFill>
        </p:spPr>
        <p:txBody>
          <a:bodyPr wrap="square">
            <a:noAutofit/>
          </a:bodyPr>
          <a:lstStyle/>
          <a:p>
            <a:r>
              <a:rPr lang="nb-NO"/>
              <a:t>Klikk på ikonet for å legge til et bilde</a:t>
            </a:r>
          </a:p>
        </p:txBody>
      </p:sp>
      <p:sp>
        <p:nvSpPr>
          <p:cNvPr id="2" name="Title 1">
            <a:extLst>
              <a:ext uri="{FF2B5EF4-FFF2-40B4-BE49-F238E27FC236}">
                <a16:creationId xmlns:a16="http://schemas.microsoft.com/office/drawing/2014/main" id="{597AABFB-A43B-39B6-5C39-C65603B53B81}"/>
              </a:ext>
            </a:extLst>
          </p:cNvPr>
          <p:cNvSpPr>
            <a:spLocks noGrp="1"/>
          </p:cNvSpPr>
          <p:nvPr>
            <p:ph type="title"/>
          </p:nvPr>
        </p:nvSpPr>
        <p:spPr>
          <a:xfrm>
            <a:off x="6096000" y="620713"/>
            <a:ext cx="5400675" cy="1044575"/>
          </a:xfrm>
        </p:spPr>
        <p:txBody>
          <a:bodyPr lIns="360000" rIns="0" anchor="ctr" anchorCtr="0">
            <a:noAutofit/>
          </a:bodyPr>
          <a:lstStyle>
            <a:lvl1pPr>
              <a:defRPr sz="3600"/>
            </a:lvl1pPr>
          </a:lstStyle>
          <a:p>
            <a:r>
              <a:rPr lang="nb-NO"/>
              <a:t>Klikk for å redigere tittelstil</a:t>
            </a:r>
          </a:p>
        </p:txBody>
      </p:sp>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096000" y="1952625"/>
            <a:ext cx="5400675" cy="4356100"/>
          </a:xfrm>
        </p:spPr>
        <p:txBody>
          <a:bodyPr lIns="360000" rIns="0"/>
          <a:lstStyle>
            <a:lvl1pPr>
              <a:defRPr sz="2000">
                <a:latin typeface="Roboto" panose="02000000000000000000" pitchFamily="2" charset="0"/>
                <a:ea typeface="Roboto" panose="02000000000000000000" pitchFamily="2" charset="0"/>
                <a:cs typeface="Roboto" panose="02000000000000000000" pitchFamily="2" charset="0"/>
              </a:defRPr>
            </a:lvl1pPr>
            <a:lvl2pPr>
              <a:lnSpc>
                <a:spcPct val="110000"/>
              </a:lnSpc>
              <a:defRPr sz="1600">
                <a:latin typeface="Roboto" panose="02000000000000000000" pitchFamily="2" charset="0"/>
                <a:ea typeface="Roboto" panose="02000000000000000000" pitchFamily="2" charset="0"/>
                <a:cs typeface="Roboto" panose="02000000000000000000" pitchFamily="2" charset="0"/>
              </a:defRPr>
            </a:lvl2pPr>
            <a:lvl3pPr>
              <a:lnSpc>
                <a:spcPct val="110000"/>
              </a:lnSpc>
              <a:defRPr sz="1600">
                <a:latin typeface="Roboto" panose="02000000000000000000" pitchFamily="2" charset="0"/>
                <a:ea typeface="Roboto" panose="02000000000000000000" pitchFamily="2" charset="0"/>
                <a:cs typeface="Roboto" panose="02000000000000000000" pitchFamily="2" charset="0"/>
              </a:defRPr>
            </a:lvl3pPr>
            <a:lvl4pPr>
              <a:lnSpc>
                <a:spcPct val="110000"/>
              </a:lnSpc>
              <a:defRPr sz="1600">
                <a:latin typeface="Roboto" panose="02000000000000000000" pitchFamily="2" charset="0"/>
                <a:ea typeface="Roboto" panose="02000000000000000000" pitchFamily="2" charset="0"/>
                <a:cs typeface="Roboto" panose="02000000000000000000" pitchFamily="2" charset="0"/>
              </a:defRPr>
            </a:lvl4pPr>
            <a:lvl5pPr>
              <a:lnSpc>
                <a:spcPct val="110000"/>
              </a:lnSpc>
              <a:defRPr sz="1600">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Lst>
          </p:cNvPr>
          <p:cNvSpPr>
            <a:spLocks noGrp="1"/>
          </p:cNvSpPr>
          <p:nvPr>
            <p:ph type="dt" sz="half" idx="10"/>
          </p:nvPr>
        </p:nvSpPr>
        <p:spPr/>
        <p:txBody>
          <a:bodyPr/>
          <a:lstStyle/>
          <a:p>
            <a:fld id="{627EAA37-63C9-D54C-88DE-7E076412D0FF}"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Lst>
          </p:cNvPr>
          <p:cNvSpPr>
            <a:spLocks noGrp="1"/>
          </p:cNvSpPr>
          <p:nvPr>
            <p:ph type="ftr" sz="quarter" idx="11"/>
          </p:nvPr>
        </p:nvSpPr>
        <p:spPr/>
        <p:txBody>
          <a:bodyPr/>
          <a:lstStyle/>
          <a:p>
            <a:r>
              <a:rPr lang="nb-NO"/>
              <a:t>Ny PPT-mal, Helsedirektoratet</a:t>
            </a:r>
          </a:p>
        </p:txBody>
      </p:sp>
      <p:sp>
        <p:nvSpPr>
          <p:cNvPr id="7" name="Slide Number Placeholder 6">
            <a:extLst>
              <a:ext uri="{FF2B5EF4-FFF2-40B4-BE49-F238E27FC236}">
                <a16:creationId xmlns:a16="http://schemas.microsoft.com/office/drawing/2014/main" id="{96F29663-9401-CCED-CB5B-26BB9CC1A17B}"/>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4" name="Round Single Corner of Rectangle 3">
            <a:extLst>
              <a:ext uri="{FF2B5EF4-FFF2-40B4-BE49-F238E27FC236}">
                <a16:creationId xmlns:a16="http://schemas.microsoft.com/office/drawing/2014/main" id="{742B878D-23A1-0AD0-583E-B3FD14D3EA7E}"/>
              </a:ext>
            </a:extLst>
          </p:cNvPr>
          <p:cNvSpPr/>
          <p:nvPr userDrawn="1"/>
        </p:nvSpPr>
        <p:spPr>
          <a:xfrm flipH="1">
            <a:off x="6484589" y="342043"/>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350081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odelt h, mørk">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B84510D-1EE6-67E5-AD5F-79E799FC6DD5}"/>
              </a:ext>
            </a:extLst>
          </p:cNvPr>
          <p:cNvSpPr>
            <a:spLocks noGrp="1"/>
          </p:cNvSpPr>
          <p:nvPr>
            <p:ph type="pic" sz="quarter" idx="13"/>
          </p:nvPr>
        </p:nvSpPr>
        <p:spPr>
          <a:xfrm>
            <a:off x="0" y="0"/>
            <a:ext cx="6096000" cy="6858000"/>
          </a:xfrm>
          <a:custGeom>
            <a:avLst/>
            <a:gdLst>
              <a:gd name="connsiteX0" fmla="*/ 0 w 6096000"/>
              <a:gd name="connsiteY0" fmla="*/ 0 h 6858000"/>
              <a:gd name="connsiteX1" fmla="*/ 1391920 w 6096000"/>
              <a:gd name="connsiteY1" fmla="*/ 0 h 6858000"/>
              <a:gd name="connsiteX2" fmla="*/ 1391920 w 6096000"/>
              <a:gd name="connsiteY2" fmla="*/ 0 h 6858000"/>
              <a:gd name="connsiteX3" fmla="*/ 4704080 w 6096000"/>
              <a:gd name="connsiteY3" fmla="*/ 0 h 6858000"/>
              <a:gd name="connsiteX4" fmla="*/ 5384780 w 6096000"/>
              <a:gd name="connsiteY4" fmla="*/ 0 h 6858000"/>
              <a:gd name="connsiteX5" fmla="*/ 6096000 w 6096000"/>
              <a:gd name="connsiteY5" fmla="*/ 0 h 6858000"/>
              <a:gd name="connsiteX6" fmla="*/ 6096000 w 6096000"/>
              <a:gd name="connsiteY6" fmla="*/ 711220 h 6858000"/>
              <a:gd name="connsiteX7" fmla="*/ 6096000 w 6096000"/>
              <a:gd name="connsiteY7" fmla="*/ 1391920 h 6858000"/>
              <a:gd name="connsiteX8" fmla="*/ 6096000 w 6096000"/>
              <a:gd name="connsiteY8" fmla="*/ 6146780 h 6858000"/>
              <a:gd name="connsiteX9" fmla="*/ 5384780 w 6096000"/>
              <a:gd name="connsiteY9" fmla="*/ 6858000 h 6858000"/>
              <a:gd name="connsiteX10" fmla="*/ 1391920 w 6096000"/>
              <a:gd name="connsiteY10" fmla="*/ 6858000 h 6858000"/>
              <a:gd name="connsiteX11" fmla="*/ 711220 w 6096000"/>
              <a:gd name="connsiteY11" fmla="*/ 6858000 h 6858000"/>
              <a:gd name="connsiteX12" fmla="*/ 0 w 6096000"/>
              <a:gd name="connsiteY12" fmla="*/ 6858000 h 6858000"/>
              <a:gd name="connsiteX13" fmla="*/ 0 w 6096000"/>
              <a:gd name="connsiteY13" fmla="*/ 5466080 h 6858000"/>
              <a:gd name="connsiteX14" fmla="*/ 0 w 6096000"/>
              <a:gd name="connsiteY14" fmla="*/ 5466080 h 6858000"/>
              <a:gd name="connsiteX15" fmla="*/ 0 w 6096000"/>
              <a:gd name="connsiteY15" fmla="*/ 1391920 h 6858000"/>
              <a:gd name="connsiteX16" fmla="*/ 0 w 6096000"/>
              <a:gd name="connsiteY16" fmla="*/ 1391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6000" h="6858000">
                <a:moveTo>
                  <a:pt x="0" y="0"/>
                </a:moveTo>
                <a:lnTo>
                  <a:pt x="1391920" y="0"/>
                </a:lnTo>
                <a:lnTo>
                  <a:pt x="1391920" y="0"/>
                </a:lnTo>
                <a:lnTo>
                  <a:pt x="4704080" y="0"/>
                </a:lnTo>
                <a:lnTo>
                  <a:pt x="5384780" y="0"/>
                </a:lnTo>
                <a:lnTo>
                  <a:pt x="6096000" y="0"/>
                </a:lnTo>
                <a:lnTo>
                  <a:pt x="6096000" y="711220"/>
                </a:lnTo>
                <a:lnTo>
                  <a:pt x="6096000" y="1391920"/>
                </a:lnTo>
                <a:lnTo>
                  <a:pt x="6096000" y="6146780"/>
                </a:lnTo>
                <a:cubicBezTo>
                  <a:pt x="6096000" y="6539576"/>
                  <a:pt x="5777576" y="6858000"/>
                  <a:pt x="5384780" y="6858000"/>
                </a:cubicBezTo>
                <a:lnTo>
                  <a:pt x="1391920" y="6858000"/>
                </a:lnTo>
                <a:lnTo>
                  <a:pt x="711220" y="6858000"/>
                </a:lnTo>
                <a:lnTo>
                  <a:pt x="0" y="6858000"/>
                </a:lnTo>
                <a:lnTo>
                  <a:pt x="0" y="5466080"/>
                </a:lnTo>
                <a:lnTo>
                  <a:pt x="0" y="5466080"/>
                </a:lnTo>
                <a:lnTo>
                  <a:pt x="0" y="1391920"/>
                </a:lnTo>
                <a:lnTo>
                  <a:pt x="0" y="1391920"/>
                </a:lnTo>
                <a:close/>
              </a:path>
            </a:pathLst>
          </a:custGeom>
          <a:solidFill>
            <a:schemeClr val="bg2"/>
          </a:solidFill>
        </p:spPr>
        <p:txBody>
          <a:bodyPr wrap="square">
            <a:noAutofit/>
          </a:bodyPr>
          <a:lstStyle/>
          <a:p>
            <a:r>
              <a:rPr lang="nb-NO"/>
              <a:t>Klikk på ikonet for å legge til et bilde</a:t>
            </a:r>
          </a:p>
        </p:txBody>
      </p:sp>
      <p:sp>
        <p:nvSpPr>
          <p:cNvPr id="2" name="Title 1">
            <a:extLst>
              <a:ext uri="{FF2B5EF4-FFF2-40B4-BE49-F238E27FC236}">
                <a16:creationId xmlns:a16="http://schemas.microsoft.com/office/drawing/2014/main" id="{597AABFB-A43B-39B6-5C39-C65603B53B81}"/>
              </a:ext>
            </a:extLst>
          </p:cNvPr>
          <p:cNvSpPr>
            <a:spLocks noGrp="1"/>
          </p:cNvSpPr>
          <p:nvPr>
            <p:ph type="title"/>
          </p:nvPr>
        </p:nvSpPr>
        <p:spPr>
          <a:xfrm>
            <a:off x="6096000" y="620713"/>
            <a:ext cx="5400675" cy="1044575"/>
          </a:xfrm>
        </p:spPr>
        <p:txBody>
          <a:bodyPr lIns="360000" rIns="0" anchor="ctr" anchorCtr="0">
            <a:noAutofit/>
          </a:bodyPr>
          <a:lstStyle>
            <a:lvl1pPr>
              <a:defRPr sz="3600">
                <a:solidFill>
                  <a:schemeClr val="bg1"/>
                </a:solidFill>
              </a:defRPr>
            </a:lvl1pPr>
          </a:lstStyle>
          <a:p>
            <a:r>
              <a:rPr lang="nb-NO"/>
              <a:t>Klikk for å redigere tittelstil</a:t>
            </a:r>
          </a:p>
        </p:txBody>
      </p:sp>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096000" y="1952625"/>
            <a:ext cx="5400675" cy="4356100"/>
          </a:xfrm>
        </p:spPr>
        <p:txBody>
          <a:bodyPr lIns="360000" rIns="0"/>
          <a:lstStyle>
            <a:lvl1pPr>
              <a:defRPr sz="2000">
                <a:solidFill>
                  <a:schemeClr val="bg1"/>
                </a:solidFill>
                <a:latin typeface="Roboto" panose="02000000000000000000" pitchFamily="2" charset="0"/>
                <a:ea typeface="Roboto" panose="02000000000000000000" pitchFamily="2" charset="0"/>
                <a:cs typeface="Roboto" panose="02000000000000000000" pitchFamily="2" charset="0"/>
              </a:defRPr>
            </a:lvl1pPr>
            <a:lvl2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2pPr>
            <a:lvl3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3pPr>
            <a:lvl4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4pPr>
            <a:lvl5pPr>
              <a:lnSpc>
                <a:spcPct val="110000"/>
              </a:lnSpc>
              <a:defRPr sz="1600">
                <a:solidFill>
                  <a:schemeClr val="bg1"/>
                </a:solidFill>
                <a:latin typeface="Roboto" panose="02000000000000000000" pitchFamily="2" charset="0"/>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Lst>
          </p:cNvPr>
          <p:cNvSpPr>
            <a:spLocks noGrp="1"/>
          </p:cNvSpPr>
          <p:nvPr>
            <p:ph type="dt" sz="half" idx="10"/>
          </p:nvPr>
        </p:nvSpPr>
        <p:spPr/>
        <p:txBody>
          <a:bodyPr/>
          <a:lstStyle>
            <a:lvl1pPr>
              <a:defRPr>
                <a:solidFill>
                  <a:schemeClr val="bg1"/>
                </a:solidFill>
              </a:defRPr>
            </a:lvl1pPr>
          </a:lstStyle>
          <a:p>
            <a:fld id="{0C466378-85C8-CF42-8983-62440D53EDAD}"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Lst>
          </p:cNvPr>
          <p:cNvSpPr>
            <a:spLocks noGrp="1"/>
          </p:cNvSpPr>
          <p:nvPr>
            <p:ph type="ftr" sz="quarter" idx="11"/>
          </p:nvPr>
        </p:nvSpPr>
        <p:spPr/>
        <p:txBody>
          <a:bodyPr/>
          <a:lstStyle>
            <a:lvl1pPr>
              <a:defRPr>
                <a:solidFill>
                  <a:schemeClr val="bg2"/>
                </a:solidFill>
              </a:defRPr>
            </a:lvl1pPr>
          </a:lstStyle>
          <a:p>
            <a:r>
              <a:rPr lang="nb-NO"/>
              <a:t>Ny PPT-mal, Helsedirektoratet</a:t>
            </a:r>
          </a:p>
        </p:txBody>
      </p:sp>
      <p:sp>
        <p:nvSpPr>
          <p:cNvPr id="7" name="Slide Number Placeholder 6">
            <a:extLst>
              <a:ext uri="{FF2B5EF4-FFF2-40B4-BE49-F238E27FC236}">
                <a16:creationId xmlns:a16="http://schemas.microsoft.com/office/drawing/2014/main" id="{96F29663-9401-CCED-CB5B-26BB9CC1A17B}"/>
              </a:ext>
            </a:extLst>
          </p:cNvPr>
          <p:cNvSpPr>
            <a:spLocks noGrp="1"/>
          </p:cNvSpPr>
          <p:nvPr>
            <p:ph type="sldNum" sz="quarter" idx="12"/>
          </p:nvPr>
        </p:nvSpPr>
        <p:spPr/>
        <p:txBody>
          <a:bodyPr/>
          <a:lstStyle>
            <a:lvl1pPr>
              <a:defRPr>
                <a:solidFill>
                  <a:schemeClr val="bg1"/>
                </a:solidFill>
              </a:defRPr>
            </a:lvl1pPr>
          </a:lstStyle>
          <a:p>
            <a:fld id="{341FD356-1CC0-514B-B5D9-F98600AAE6F5}" type="slidenum">
              <a:rPr lang="nb-NO" smtClean="0"/>
              <a:pPr/>
              <a:t>‹#›</a:t>
            </a:fld>
            <a:endParaRPr lang="nb-NO"/>
          </a:p>
        </p:txBody>
      </p:sp>
      <p:sp>
        <p:nvSpPr>
          <p:cNvPr id="4" name="Round Single Corner of Rectangle 3">
            <a:extLst>
              <a:ext uri="{FF2B5EF4-FFF2-40B4-BE49-F238E27FC236}">
                <a16:creationId xmlns:a16="http://schemas.microsoft.com/office/drawing/2014/main" id="{14EF65F3-88E0-0EC5-73A6-793D79DFE206}"/>
              </a:ext>
            </a:extLst>
          </p:cNvPr>
          <p:cNvSpPr/>
          <p:nvPr userDrawn="1"/>
        </p:nvSpPr>
        <p:spPr>
          <a:xfrm flipH="1">
            <a:off x="6484589" y="342043"/>
            <a:ext cx="270000" cy="90000"/>
          </a:xfrm>
          <a:prstGeom prst="round1Rect">
            <a:avLst>
              <a:gd name="adj" fmla="val 44889"/>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457208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ldekk bilde, liten tekstblok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F352013-EA5A-9DF7-ECA6-48E28A9F3FB9}"/>
              </a:ext>
            </a:extLst>
          </p:cNvPr>
          <p:cNvSpPr>
            <a:spLocks noGrp="1"/>
          </p:cNvSpPr>
          <p:nvPr>
            <p:ph type="pic" sz="quarter" idx="13"/>
          </p:nvPr>
        </p:nvSpPr>
        <p:spPr>
          <a:xfrm>
            <a:off x="-1" y="0"/>
            <a:ext cx="12192001" cy="6858000"/>
          </a:xfrm>
          <a:solidFill>
            <a:schemeClr val="bg2"/>
          </a:solidFill>
        </p:spPr>
        <p:txBody>
          <a:bodyPr/>
          <a:lstStyle/>
          <a:p>
            <a:r>
              <a:rPr lang="nb-NO"/>
              <a:t>Klikk på ikonet for å legge til et bilde</a:t>
            </a:r>
          </a:p>
        </p:txBody>
      </p:sp>
      <p:sp>
        <p:nvSpPr>
          <p:cNvPr id="3" name="Date Placeholder 2">
            <a:extLst>
              <a:ext uri="{FF2B5EF4-FFF2-40B4-BE49-F238E27FC236}">
                <a16:creationId xmlns:a16="http://schemas.microsoft.com/office/drawing/2014/main" id="{08886E30-E647-A7B1-20FD-2D7AE67DA371}"/>
              </a:ext>
            </a:extLst>
          </p:cNvPr>
          <p:cNvSpPr>
            <a:spLocks noGrp="1"/>
          </p:cNvSpPr>
          <p:nvPr>
            <p:ph type="dt" sz="half" idx="10"/>
          </p:nvPr>
        </p:nvSpPr>
        <p:spPr/>
        <p:txBody>
          <a:bodyPr/>
          <a:lstStyle/>
          <a:p>
            <a:fld id="{3C8B56E5-92AC-214D-8371-2C178D19EF3B}" type="datetime1">
              <a:rPr lang="nb-NO" smtClean="0"/>
              <a:t>27.08.2025</a:t>
            </a:fld>
            <a:endParaRPr lang="nb-NO"/>
          </a:p>
        </p:txBody>
      </p:sp>
      <p:sp>
        <p:nvSpPr>
          <p:cNvPr id="4" name="Footer Placeholder 3">
            <a:extLst>
              <a:ext uri="{FF2B5EF4-FFF2-40B4-BE49-F238E27FC236}">
                <a16:creationId xmlns:a16="http://schemas.microsoft.com/office/drawing/2014/main" id="{C1C4546F-4602-94E2-3EE7-C9A968699A48}"/>
              </a:ext>
            </a:extLst>
          </p:cNvPr>
          <p:cNvSpPr>
            <a:spLocks noGrp="1"/>
          </p:cNvSpPr>
          <p:nvPr>
            <p:ph type="ftr" sz="quarter" idx="11"/>
          </p:nvPr>
        </p:nvSpPr>
        <p:spPr/>
        <p:txBody>
          <a:bodyPr/>
          <a:lstStyle/>
          <a:p>
            <a:r>
              <a:rPr lang="nb-NO"/>
              <a:t>Ny PPT-mal, Helsedirektoratet</a:t>
            </a:r>
          </a:p>
        </p:txBody>
      </p:sp>
      <p:sp>
        <p:nvSpPr>
          <p:cNvPr id="5" name="Slide Number Placeholder 4">
            <a:extLst>
              <a:ext uri="{FF2B5EF4-FFF2-40B4-BE49-F238E27FC236}">
                <a16:creationId xmlns:a16="http://schemas.microsoft.com/office/drawing/2014/main" id="{9EB6D611-E0DF-AAEA-6369-E3B0EE39B47C}"/>
              </a:ext>
            </a:extLst>
          </p:cNvPr>
          <p:cNvSpPr>
            <a:spLocks noGrp="1"/>
          </p:cNvSpPr>
          <p:nvPr>
            <p:ph type="sldNum" sz="quarter" idx="12"/>
          </p:nvPr>
        </p:nvSpPr>
        <p:spPr/>
        <p:txBody>
          <a:bodyPr/>
          <a:lstStyle/>
          <a:p>
            <a:fld id="{341FD356-1CC0-514B-B5D9-F98600AAE6F5}" type="slidenum">
              <a:rPr lang="nb-NO" smtClean="0"/>
              <a:pPr/>
              <a:t>‹#›</a:t>
            </a:fld>
            <a:endParaRPr lang="nb-NO"/>
          </a:p>
        </p:txBody>
      </p:sp>
      <p:sp>
        <p:nvSpPr>
          <p:cNvPr id="8" name="Text Placeholder 7">
            <a:extLst>
              <a:ext uri="{FF2B5EF4-FFF2-40B4-BE49-F238E27FC236}">
                <a16:creationId xmlns:a16="http://schemas.microsoft.com/office/drawing/2014/main" id="{48191E82-2792-D04C-A995-820EA7D9137C}"/>
              </a:ext>
            </a:extLst>
          </p:cNvPr>
          <p:cNvSpPr>
            <a:spLocks noGrp="1"/>
          </p:cNvSpPr>
          <p:nvPr>
            <p:ph type="body" sz="quarter" idx="14"/>
          </p:nvPr>
        </p:nvSpPr>
        <p:spPr>
          <a:xfrm>
            <a:off x="8256588" y="620713"/>
            <a:ext cx="3240000" cy="3095625"/>
          </a:xfrm>
          <a:prstGeom prst="round1Rect">
            <a:avLst>
              <a:gd name="adj" fmla="val 13671"/>
            </a:avLst>
          </a:prstGeom>
          <a:solidFill>
            <a:schemeClr val="bg1"/>
          </a:solidFill>
        </p:spPr>
        <p:txBody>
          <a:bodyPr lIns="288000" tIns="720000" rIns="288000" bIns="288000">
            <a:normAutofit/>
          </a:bodyPr>
          <a:lstStyle>
            <a:lvl1pPr marL="0" indent="-270000">
              <a:lnSpc>
                <a:spcPct val="120000"/>
              </a:lnSpc>
              <a:spcBef>
                <a:spcPts val="500"/>
              </a:spcBef>
              <a:buNone/>
              <a:defRPr sz="1800"/>
            </a:lvl1pPr>
            <a:lvl2pPr marL="0" indent="-270000">
              <a:lnSpc>
                <a:spcPct val="100000"/>
              </a:lnSpc>
              <a:spcBef>
                <a:spcPts val="500"/>
              </a:spcBef>
              <a:buFont typeface="Arial" panose="020B0604020202020204" pitchFamily="34" charset="0"/>
              <a:buChar char="•"/>
              <a:defRPr sz="1600"/>
            </a:lvl2pPr>
            <a:lvl3pPr marL="491400" indent="0">
              <a:buNone/>
              <a:defRPr sz="2400"/>
            </a:lvl3pPr>
            <a:lvl4pPr marL="707400" indent="0">
              <a:buNone/>
              <a:defRPr sz="2400"/>
            </a:lvl4pPr>
            <a:lvl5pPr marL="923400" indent="0">
              <a:buNone/>
              <a:defRPr sz="2400"/>
            </a:lvl5pPr>
          </a:lstStyle>
          <a:p>
            <a:pPr lvl="0"/>
            <a:r>
              <a:rPr lang="nb-NO"/>
              <a:t>Klikk for å redigere tekststiler i malen</a:t>
            </a:r>
          </a:p>
          <a:p>
            <a:pPr lvl="1"/>
            <a:r>
              <a:rPr lang="nb-NO"/>
              <a:t>Andre nivå</a:t>
            </a:r>
          </a:p>
        </p:txBody>
      </p:sp>
      <p:sp>
        <p:nvSpPr>
          <p:cNvPr id="10" name="TextBox 9">
            <a:extLst>
              <a:ext uri="{FF2B5EF4-FFF2-40B4-BE49-F238E27FC236}">
                <a16:creationId xmlns:a16="http://schemas.microsoft.com/office/drawing/2014/main" id="{699A2402-4AD5-7C27-A860-2798A9BEEE11}"/>
              </a:ext>
            </a:extLst>
          </p:cNvPr>
          <p:cNvSpPr txBox="1"/>
          <p:nvPr userDrawn="1"/>
        </p:nvSpPr>
        <p:spPr>
          <a:xfrm>
            <a:off x="12313919" y="549275"/>
            <a:ext cx="1802675" cy="923330"/>
          </a:xfrm>
          <a:prstGeom prst="rect">
            <a:avLst/>
          </a:prstGeom>
          <a:noFill/>
        </p:spPr>
        <p:txBody>
          <a:bodyPr wrap="square" lIns="0" tIns="0" rIns="0" bIns="0" rtlCol="0">
            <a:spAutoFit/>
          </a:bodyPr>
          <a:lstStyle/>
          <a:p>
            <a:pPr algn="l"/>
            <a:r>
              <a:rPr lang="nb-NO" sz="1200">
                <a:latin typeface="Roboto" panose="02000000000000000000" pitchFamily="2" charset="0"/>
                <a:ea typeface="Roboto" panose="02000000000000000000" pitchFamily="2" charset="0"/>
                <a:cs typeface="Roboto" panose="02000000000000000000" pitchFamily="2" charset="0"/>
              </a:rPr>
              <a:t>Blokken plasseres i det hjørnet som passer bildet best.</a:t>
            </a:r>
          </a:p>
          <a:p>
            <a:pPr algn="l"/>
            <a:endParaRPr lang="nb-NO" sz="1200">
              <a:latin typeface="Roboto" panose="02000000000000000000" pitchFamily="2" charset="0"/>
              <a:ea typeface="Roboto" panose="02000000000000000000" pitchFamily="2" charset="0"/>
              <a:cs typeface="Roboto" panose="02000000000000000000" pitchFamily="2" charset="0"/>
            </a:endParaRPr>
          </a:p>
          <a:p>
            <a:pPr algn="l"/>
            <a:r>
              <a:rPr lang="nb-NO" sz="1200" b="1">
                <a:latin typeface="Roboto" panose="02000000000000000000" pitchFamily="2" charset="0"/>
                <a:ea typeface="Roboto" panose="02000000000000000000" pitchFamily="2" charset="0"/>
                <a:cs typeface="Roboto" panose="02000000000000000000" pitchFamily="2" charset="0"/>
              </a:rPr>
              <a:t>NB. Bruk guides!</a:t>
            </a:r>
          </a:p>
        </p:txBody>
      </p:sp>
      <p:sp>
        <p:nvSpPr>
          <p:cNvPr id="6" name="Round Single Corner of Rectangle 5">
            <a:extLst>
              <a:ext uri="{FF2B5EF4-FFF2-40B4-BE49-F238E27FC236}">
                <a16:creationId xmlns:a16="http://schemas.microsoft.com/office/drawing/2014/main" id="{E93EA0C8-C9F2-0DB4-2564-95701A0A8036}"/>
              </a:ext>
            </a:extLst>
          </p:cNvPr>
          <p:cNvSpPr/>
          <p:nvPr userDrawn="1"/>
        </p:nvSpPr>
        <p:spPr>
          <a:xfrm flipH="1">
            <a:off x="8572711" y="927407"/>
            <a:ext cx="270000" cy="90000"/>
          </a:xfrm>
          <a:prstGeom prst="round1Rect">
            <a:avLst>
              <a:gd name="adj" fmla="val 4488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3538045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ldekk bilde, stor tekstblok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5F352013-EA5A-9DF7-ECA6-48E28A9F3FB9}"/>
              </a:ext>
            </a:extLst>
          </p:cNvPr>
          <p:cNvSpPr>
            <a:spLocks noGrp="1"/>
          </p:cNvSpPr>
          <p:nvPr>
            <p:ph type="pic" sz="quarter" idx="13"/>
          </p:nvPr>
        </p:nvSpPr>
        <p:spPr>
          <a:xfrm>
            <a:off x="-1" y="0"/>
            <a:ext cx="12192001" cy="6858000"/>
          </a:xfrm>
          <a:solidFill>
            <a:schemeClr val="bg2"/>
          </a:solidFill>
        </p:spPr>
        <p:txBody>
          <a:bodyPr/>
          <a:lstStyle/>
          <a:p>
            <a:r>
              <a:rPr lang="nb-NO"/>
              <a:t>Klikk på ikonet for å legge til et bilde</a:t>
            </a:r>
          </a:p>
        </p:txBody>
      </p:sp>
      <p:sp>
        <p:nvSpPr>
          <p:cNvPr id="8" name="Text Placeholder 7">
            <a:extLst>
              <a:ext uri="{FF2B5EF4-FFF2-40B4-BE49-F238E27FC236}">
                <a16:creationId xmlns:a16="http://schemas.microsoft.com/office/drawing/2014/main" id="{48191E82-2792-D04C-A995-820EA7D9137C}"/>
              </a:ext>
            </a:extLst>
          </p:cNvPr>
          <p:cNvSpPr>
            <a:spLocks noGrp="1"/>
          </p:cNvSpPr>
          <p:nvPr>
            <p:ph type="body" sz="quarter" idx="14"/>
          </p:nvPr>
        </p:nvSpPr>
        <p:spPr>
          <a:xfrm>
            <a:off x="6831836" y="620712"/>
            <a:ext cx="4664751" cy="4059661"/>
          </a:xfrm>
          <a:prstGeom prst="round1Rect">
            <a:avLst>
              <a:gd name="adj" fmla="val 17649"/>
            </a:avLst>
          </a:prstGeom>
          <a:solidFill>
            <a:schemeClr val="bg1"/>
          </a:solidFill>
        </p:spPr>
        <p:txBody>
          <a:bodyPr lIns="360000" tIns="1080000" rIns="288000" bIns="288000">
            <a:normAutofit/>
          </a:bodyPr>
          <a:lstStyle>
            <a:lvl1pPr marL="0" indent="0">
              <a:lnSpc>
                <a:spcPct val="100000"/>
              </a:lnSpc>
              <a:buNone/>
              <a:defRPr sz="3600" b="1">
                <a:solidFill>
                  <a:schemeClr val="accent2"/>
                </a:solidFill>
              </a:defRPr>
            </a:lvl1pPr>
            <a:lvl2pPr marL="618300" indent="-342900">
              <a:buFont typeface="Arial" panose="020B0604020202020204" pitchFamily="34" charset="0"/>
              <a:buChar char="•"/>
              <a:defRPr sz="1800"/>
            </a:lvl2pPr>
            <a:lvl3pPr marL="491400" indent="0">
              <a:buNone/>
              <a:defRPr sz="2400"/>
            </a:lvl3pPr>
            <a:lvl4pPr marL="707400" indent="0">
              <a:buNone/>
              <a:defRPr sz="2400"/>
            </a:lvl4pPr>
            <a:lvl5pPr marL="923400" indent="0">
              <a:buNone/>
              <a:defRPr sz="2400"/>
            </a:lvl5pPr>
          </a:lstStyle>
          <a:p>
            <a:pPr lvl="0"/>
            <a:r>
              <a:rPr lang="nb-NO"/>
              <a:t>Klikk for å redigere tekststiler i malen</a:t>
            </a:r>
          </a:p>
        </p:txBody>
      </p:sp>
      <p:sp>
        <p:nvSpPr>
          <p:cNvPr id="7" name="TextBox 6">
            <a:extLst>
              <a:ext uri="{FF2B5EF4-FFF2-40B4-BE49-F238E27FC236}">
                <a16:creationId xmlns:a16="http://schemas.microsoft.com/office/drawing/2014/main" id="{1A49859A-F13F-644E-5B05-EDEDB1F1CAC1}"/>
              </a:ext>
            </a:extLst>
          </p:cNvPr>
          <p:cNvSpPr txBox="1"/>
          <p:nvPr userDrawn="1"/>
        </p:nvSpPr>
        <p:spPr>
          <a:xfrm>
            <a:off x="12282388" y="858777"/>
            <a:ext cx="1802675" cy="923330"/>
          </a:xfrm>
          <a:prstGeom prst="rect">
            <a:avLst/>
          </a:prstGeom>
          <a:noFill/>
        </p:spPr>
        <p:txBody>
          <a:bodyPr wrap="square" lIns="0" tIns="0" rIns="0" bIns="0" rtlCol="0">
            <a:spAutoFit/>
          </a:bodyPr>
          <a:lstStyle/>
          <a:p>
            <a:pPr algn="l"/>
            <a:r>
              <a:rPr lang="nb-NO" sz="1200">
                <a:latin typeface="Roboto" panose="02000000000000000000" pitchFamily="2" charset="0"/>
                <a:ea typeface="Roboto" panose="02000000000000000000" pitchFamily="2" charset="0"/>
                <a:cs typeface="Roboto" panose="02000000000000000000" pitchFamily="2" charset="0"/>
              </a:rPr>
              <a:t>Blokken plasseres i det hjørnet som passer bildet best.</a:t>
            </a:r>
          </a:p>
          <a:p>
            <a:pPr algn="l"/>
            <a:endParaRPr lang="nb-NO" sz="1200">
              <a:latin typeface="Roboto" panose="02000000000000000000" pitchFamily="2" charset="0"/>
              <a:ea typeface="Roboto" panose="02000000000000000000" pitchFamily="2" charset="0"/>
              <a:cs typeface="Roboto" panose="02000000000000000000" pitchFamily="2" charset="0"/>
            </a:endParaRPr>
          </a:p>
          <a:p>
            <a:pPr algn="l"/>
            <a:r>
              <a:rPr lang="nb-NO" sz="1200" b="1">
                <a:latin typeface="Roboto" panose="02000000000000000000" pitchFamily="2" charset="0"/>
                <a:ea typeface="Roboto" panose="02000000000000000000" pitchFamily="2" charset="0"/>
                <a:cs typeface="Roboto" panose="02000000000000000000" pitchFamily="2" charset="0"/>
              </a:rPr>
              <a:t>NB. Bruk guides!</a:t>
            </a:r>
          </a:p>
        </p:txBody>
      </p:sp>
      <p:pic>
        <p:nvPicPr>
          <p:cNvPr id="10" name="Bilde 15">
            <a:extLst>
              <a:ext uri="{FF2B5EF4-FFF2-40B4-BE49-F238E27FC236}">
                <a16:creationId xmlns:a16="http://schemas.microsoft.com/office/drawing/2014/main" id="{6B52B9E9-DD1E-4C4C-6D16-AF98470EA6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0222" y="972339"/>
            <a:ext cx="1783903" cy="233190"/>
          </a:xfrm>
          <a:prstGeom prst="rect">
            <a:avLst/>
          </a:prstGeom>
        </p:spPr>
      </p:pic>
    </p:spTree>
    <p:extLst>
      <p:ext uri="{BB962C8B-B14F-4D97-AF65-F5344CB8AC3E}">
        <p14:creationId xmlns:p14="http://schemas.microsoft.com/office/powerpoint/2010/main" val="33593781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gendefinert oppsett">
    <p:bg>
      <p:bgPr>
        <a:solidFill>
          <a:schemeClr val="accent2"/>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E204606-017A-D877-E2B6-991EDDD9F8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56329" y="3231000"/>
            <a:ext cx="3079343" cy="396000"/>
          </a:xfrm>
          <a:prstGeom prst="rect">
            <a:avLst/>
          </a:prstGeom>
        </p:spPr>
      </p:pic>
    </p:spTree>
    <p:extLst>
      <p:ext uri="{BB962C8B-B14F-4D97-AF65-F5344CB8AC3E}">
        <p14:creationId xmlns:p14="http://schemas.microsoft.com/office/powerpoint/2010/main" val="218420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9C6D-9AA3-ECC5-BE51-257DC63A2083}"/>
              </a:ext>
            </a:extLst>
          </p:cNvPr>
          <p:cNvSpPr>
            <a:spLocks noGrp="1"/>
          </p:cNvSpPr>
          <p:nvPr>
            <p:ph type="title"/>
          </p:nvPr>
        </p:nvSpPr>
        <p:spPr>
          <a:xfrm>
            <a:off x="1774825" y="800175"/>
            <a:ext cx="8642350" cy="1331912"/>
          </a:xfrm>
        </p:spPr>
        <p:txBody>
          <a:bodyPr>
            <a:noAutofit/>
          </a:bodyPr>
          <a:lstStyle>
            <a:lvl1pPr>
              <a:lnSpc>
                <a:spcPct val="80000"/>
              </a:lnSpc>
              <a:defRPr sz="6000" b="0" i="0">
                <a:solidFill>
                  <a:schemeClr val="bg1"/>
                </a:solidFill>
                <a:latin typeface="Roboto Light" panose="02000000000000000000" pitchFamily="2" charset="0"/>
                <a:ea typeface="Roboto Light" panose="02000000000000000000" pitchFamily="2" charset="0"/>
                <a:cs typeface="Roboto Light" panose="02000000000000000000" pitchFamily="2" charset="0"/>
              </a:defRPr>
            </a:lvl1pPr>
          </a:lstStyle>
          <a:p>
            <a:r>
              <a:rPr lang="nb-NO"/>
              <a:t>Klikk for å redigere tittelstil</a:t>
            </a:r>
          </a:p>
        </p:txBody>
      </p:sp>
      <p:sp>
        <p:nvSpPr>
          <p:cNvPr id="11" name="Text Placeholder 10">
            <a:extLst>
              <a:ext uri="{FF2B5EF4-FFF2-40B4-BE49-F238E27FC236}">
                <a16:creationId xmlns:a16="http://schemas.microsoft.com/office/drawing/2014/main" id="{DBC91581-FE29-F032-CCCD-7C6348DBFE65}"/>
              </a:ext>
            </a:extLst>
          </p:cNvPr>
          <p:cNvSpPr>
            <a:spLocks noGrp="1"/>
          </p:cNvSpPr>
          <p:nvPr>
            <p:ph type="body" sz="quarter" idx="13"/>
          </p:nvPr>
        </p:nvSpPr>
        <p:spPr>
          <a:xfrm>
            <a:off x="1774825" y="2411307"/>
            <a:ext cx="8640763" cy="3897418"/>
          </a:xfrm>
        </p:spPr>
        <p:txBody>
          <a:bodyPr/>
          <a:lstStyle>
            <a:lvl1pPr marL="358775" indent="-358775">
              <a:buFont typeface="+mj-lt"/>
              <a:buAutoNum type="arabicPeriod"/>
              <a:tabLst/>
              <a:defRPr>
                <a:solidFill>
                  <a:schemeClr val="bg1"/>
                </a:solidFill>
              </a:defRPr>
            </a:lvl1pPr>
            <a:lvl2pPr marL="630000" indent="-268288">
              <a:tabLst/>
              <a:defRPr>
                <a:solidFill>
                  <a:schemeClr val="bg1"/>
                </a:solidFill>
              </a:defRPr>
            </a:lvl2pPr>
            <a:lvl3pPr marL="809625" indent="-180000">
              <a:tabLst/>
              <a:defRPr>
                <a:solidFill>
                  <a:schemeClr val="bg1"/>
                </a:solidFill>
              </a:defRPr>
            </a:lvl3pPr>
            <a:lvl4pPr marL="990000" indent="-219075">
              <a:tabLst/>
              <a:defRPr>
                <a:solidFill>
                  <a:schemeClr val="bg1"/>
                </a:solidFill>
              </a:defRPr>
            </a:lvl4pPr>
            <a:lvl5pPr marL="1150938" indent="-171450">
              <a:tabLst/>
              <a:defRPr>
                <a:solidFill>
                  <a:schemeClr val="bg1"/>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AD46BA44-B440-B0C0-1AC8-DC4C8D44DFBA}"/>
              </a:ext>
            </a:extLst>
          </p:cNvPr>
          <p:cNvSpPr>
            <a:spLocks noGrp="1"/>
          </p:cNvSpPr>
          <p:nvPr>
            <p:ph type="dt" sz="half" idx="14"/>
          </p:nvPr>
        </p:nvSpPr>
        <p:spPr/>
        <p:txBody>
          <a:bodyPr/>
          <a:lstStyle/>
          <a:p>
            <a:fld id="{9F55B06F-5D80-114F-9B38-484F4E16F0D6}" type="datetime1">
              <a:rPr lang="nb-NO" smtClean="0"/>
              <a:t>27.08.2025</a:t>
            </a:fld>
            <a:endParaRPr lang="nb-NO"/>
          </a:p>
        </p:txBody>
      </p:sp>
      <p:sp>
        <p:nvSpPr>
          <p:cNvPr id="8" name="Plassholder for bunntekst 7">
            <a:extLst>
              <a:ext uri="{FF2B5EF4-FFF2-40B4-BE49-F238E27FC236}">
                <a16:creationId xmlns:a16="http://schemas.microsoft.com/office/drawing/2014/main" id="{2CFF1E00-5554-050E-B64A-2E3595FEBEE7}"/>
              </a:ext>
            </a:extLst>
          </p:cNvPr>
          <p:cNvSpPr>
            <a:spLocks noGrp="1"/>
          </p:cNvSpPr>
          <p:nvPr>
            <p:ph type="ftr" sz="quarter" idx="15"/>
          </p:nvPr>
        </p:nvSpPr>
        <p:spPr/>
        <p:txBody>
          <a:bodyPr/>
          <a:lstStyle/>
          <a:p>
            <a:endParaRPr lang="nb-NO"/>
          </a:p>
        </p:txBody>
      </p:sp>
      <p:sp>
        <p:nvSpPr>
          <p:cNvPr id="9" name="Plassholder for lysbildenummer 8">
            <a:extLst>
              <a:ext uri="{FF2B5EF4-FFF2-40B4-BE49-F238E27FC236}">
                <a16:creationId xmlns:a16="http://schemas.microsoft.com/office/drawing/2014/main" id="{7530460A-A795-D6BC-3981-1863D774BCA1}"/>
              </a:ext>
            </a:extLst>
          </p:cNvPr>
          <p:cNvSpPr>
            <a:spLocks noGrp="1"/>
          </p:cNvSpPr>
          <p:nvPr>
            <p:ph type="sldNum" sz="quarter" idx="16"/>
          </p:nvPr>
        </p:nvSpPr>
        <p:spPr/>
        <p:txBody>
          <a:bodyPr/>
          <a:lstStyle/>
          <a:p>
            <a:fld id="{341FD356-1CC0-514B-B5D9-F98600AAE6F5}" type="slidenum">
              <a:rPr lang="nb-NO" smtClean="0"/>
              <a:pPr/>
              <a:t>‹#›</a:t>
            </a:fld>
            <a:endParaRPr lang="nb-NO"/>
          </a:p>
        </p:txBody>
      </p:sp>
    </p:spTree>
    <p:extLst>
      <p:ext uri="{BB962C8B-B14F-4D97-AF65-F5344CB8AC3E}">
        <p14:creationId xmlns:p14="http://schemas.microsoft.com/office/powerpoint/2010/main" val="2646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841C96E-2BF6-AF6C-0EF5-CAF5C8D5F976}"/>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8037C34B-6364-16E2-9BAA-2E5306EE43DC}"/>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16E22738-BBB1-88C1-8BB8-57837106EF9E}"/>
              </a:ext>
            </a:extLst>
          </p:cNvPr>
          <p:cNvSpPr>
            <a:spLocks noGrp="1"/>
          </p:cNvSpPr>
          <p:nvPr>
            <p:ph type="dt" sz="half" idx="10"/>
          </p:nvPr>
        </p:nvSpPr>
        <p:spPr/>
        <p:txBody>
          <a:bodyPr/>
          <a:lstStyle/>
          <a:p>
            <a:fld id="{D1C71668-A7BC-5A45-89C3-825413BD1F56}" type="datetime1">
              <a:rPr lang="nb-NO" smtClean="0"/>
              <a:t>27.08.2025</a:t>
            </a:fld>
            <a:endParaRPr lang="nb-NO"/>
          </a:p>
        </p:txBody>
      </p:sp>
      <p:sp>
        <p:nvSpPr>
          <p:cNvPr id="5" name="Plassholder for bunntekst 4">
            <a:extLst>
              <a:ext uri="{FF2B5EF4-FFF2-40B4-BE49-F238E27FC236}">
                <a16:creationId xmlns:a16="http://schemas.microsoft.com/office/drawing/2014/main" id="{CC9E62E1-B28E-C63B-E538-B35DE2292C97}"/>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7B1AE72-5249-ACBA-C070-ABBF2FAB2733}"/>
              </a:ext>
            </a:extLst>
          </p:cNvPr>
          <p:cNvSpPr>
            <a:spLocks noGrp="1"/>
          </p:cNvSpPr>
          <p:nvPr>
            <p:ph type="sldNum" sz="quarter" idx="12"/>
          </p:nvPr>
        </p:nvSpPr>
        <p:spPr/>
        <p:txBody>
          <a:bodyPr/>
          <a:lstStyle/>
          <a:p>
            <a:fld id="{B34EDD09-BF3E-D547-AB07-D5CB3C7C5447}" type="slidenum">
              <a:rPr lang="nb-NO" smtClean="0"/>
              <a:t>‹#›</a:t>
            </a:fld>
            <a:endParaRPr lang="nb-NO"/>
          </a:p>
        </p:txBody>
      </p:sp>
    </p:spTree>
    <p:extLst>
      <p:ext uri="{BB962C8B-B14F-4D97-AF65-F5344CB8AC3E}">
        <p14:creationId xmlns:p14="http://schemas.microsoft.com/office/powerpoint/2010/main" val="182565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 spalt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5" y="1952625"/>
            <a:ext cx="5400675" cy="4356100"/>
          </a:xfrm>
        </p:spPr>
        <p:txBody>
          <a:bodyPr rIns="360000"/>
          <a:lstStyle>
            <a:lvl1pPr>
              <a:defRPr>
                <a:latin typeface="+mn-lt"/>
                <a:ea typeface="Roboto" panose="02000000000000000000" pitchFamily="2" charset="0"/>
                <a:cs typeface="Roboto" panose="02000000000000000000" pitchFamily="2" charset="0"/>
              </a:defRPr>
            </a:lvl1pPr>
            <a:lvl2pPr>
              <a:defRPr>
                <a:latin typeface="+mn-lt"/>
                <a:ea typeface="Roboto" panose="02000000000000000000" pitchFamily="2" charset="0"/>
                <a:cs typeface="Roboto" panose="02000000000000000000" pitchFamily="2" charset="0"/>
              </a:defRPr>
            </a:lvl2pPr>
            <a:lvl3pPr>
              <a:defRPr>
                <a:latin typeface="+mn-lt"/>
                <a:ea typeface="Roboto" panose="02000000000000000000" pitchFamily="2" charset="0"/>
                <a:cs typeface="Roboto" panose="02000000000000000000" pitchFamily="2" charset="0"/>
              </a:defRPr>
            </a:lvl3pPr>
            <a:lvl4pPr>
              <a:defRPr>
                <a:latin typeface="+mn-lt"/>
                <a:ea typeface="Roboto" panose="02000000000000000000" pitchFamily="2" charset="0"/>
                <a:cs typeface="Roboto" panose="02000000000000000000" pitchFamily="2" charset="0"/>
              </a:defRPr>
            </a:lvl4pPr>
            <a:lvl5pPr>
              <a:defRPr>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Content Placeholder 3">
            <a:extLst>
              <a:ext uri="{FF2B5EF4-FFF2-40B4-BE49-F238E27FC236}">
                <a16:creationId xmlns:a16="http://schemas.microsoft.com/office/drawing/2014/main" id="{A8F33548-D658-F4A3-A123-C7A88D09281E}"/>
              </a:ext>
            </a:extLst>
          </p:cNvPr>
          <p:cNvSpPr>
            <a:spLocks noGrp="1"/>
          </p:cNvSpPr>
          <p:nvPr>
            <p:ph sz="half" idx="2"/>
          </p:nvPr>
        </p:nvSpPr>
        <p:spPr>
          <a:xfrm>
            <a:off x="6108086" y="1952625"/>
            <a:ext cx="5388588" cy="4356100"/>
          </a:xfrm>
        </p:spPr>
        <p:txBody>
          <a:bodyPr rIns="360000"/>
          <a:lstStyle>
            <a:lvl1pPr>
              <a:defRPr>
                <a:latin typeface="+mn-lt"/>
                <a:ea typeface="Roboto" panose="02000000000000000000" pitchFamily="2" charset="0"/>
                <a:cs typeface="Roboto" panose="02000000000000000000" pitchFamily="2" charset="0"/>
              </a:defRPr>
            </a:lvl1pPr>
            <a:lvl2pPr>
              <a:defRPr>
                <a:latin typeface="+mn-lt"/>
                <a:ea typeface="Roboto" panose="02000000000000000000" pitchFamily="2" charset="0"/>
                <a:cs typeface="Roboto" panose="02000000000000000000" pitchFamily="2" charset="0"/>
              </a:defRPr>
            </a:lvl2pPr>
            <a:lvl3pPr>
              <a:defRPr>
                <a:latin typeface="+mn-lt"/>
                <a:ea typeface="Roboto" panose="02000000000000000000" pitchFamily="2" charset="0"/>
                <a:cs typeface="Roboto" panose="02000000000000000000" pitchFamily="2" charset="0"/>
              </a:defRPr>
            </a:lvl3pPr>
            <a:lvl4pPr>
              <a:defRPr>
                <a:latin typeface="+mn-lt"/>
                <a:ea typeface="Roboto" panose="02000000000000000000" pitchFamily="2" charset="0"/>
                <a:cs typeface="Roboto" panose="02000000000000000000" pitchFamily="2" charset="0"/>
              </a:defRPr>
            </a:lvl4pPr>
            <a:lvl5pPr>
              <a:defRPr>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 uri="{C183D7F6-B498-43B3-948B-1728B52AA6E4}">
                <adec:decorative xmlns:adec="http://schemas.microsoft.com/office/drawing/2017/decorative" val="1"/>
              </a:ext>
            </a:extLst>
          </p:cNvPr>
          <p:cNvSpPr>
            <a:spLocks noGrp="1"/>
          </p:cNvSpPr>
          <p:nvPr>
            <p:ph type="dt" sz="half" idx="10"/>
          </p:nvPr>
        </p:nvSpPr>
        <p:spPr/>
        <p:txBody>
          <a:bodyPr/>
          <a:lstStyle/>
          <a:p>
            <a:fld id="{F48367A3-CA73-F14C-AA34-FC4FBAC4E753}"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6F29663-9401-CCED-CB5B-26BB9CC1A17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9" name="Tittel 8">
            <a:extLst>
              <a:ext uri="{FF2B5EF4-FFF2-40B4-BE49-F238E27FC236}">
                <a16:creationId xmlns:a16="http://schemas.microsoft.com/office/drawing/2014/main" id="{3BE26CA4-BA98-4DD0-885C-3F64413BF36E}"/>
              </a:ext>
            </a:extLst>
          </p:cNvPr>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393703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 spalter m titler">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88EBD3AE-2C7F-0498-08B2-B1BA038B5BFA}"/>
              </a:ext>
            </a:extLst>
          </p:cNvPr>
          <p:cNvSpPr>
            <a:spLocks noGrp="1"/>
          </p:cNvSpPr>
          <p:nvPr>
            <p:ph type="body" sz="quarter" idx="13"/>
          </p:nvPr>
        </p:nvSpPr>
        <p:spPr>
          <a:xfrm>
            <a:off x="700063" y="1952625"/>
            <a:ext cx="5388587" cy="642529"/>
          </a:xfrm>
        </p:spPr>
        <p:txBody>
          <a:bodyPr rIns="360000" bIns="0" anchor="t" anchorCtr="0"/>
          <a:lstStyle>
            <a:lvl1pPr marL="0" indent="0">
              <a:lnSpc>
                <a:spcPct val="80000"/>
              </a:lnSpc>
              <a:spcBef>
                <a:spcPts val="500"/>
              </a:spcBef>
              <a:buNone/>
              <a:defRPr sz="2400" b="1">
                <a:solidFill>
                  <a:schemeClr val="tx1">
                    <a:lumMod val="90000"/>
                    <a:lumOff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a:extLst>
              <a:ext uri="{FF2B5EF4-FFF2-40B4-BE49-F238E27FC236}">
                <a16:creationId xmlns:a16="http://schemas.microsoft.com/office/drawing/2014/main" id="{ED6AD26A-0116-97EC-222C-2E0124CA95C9}"/>
              </a:ext>
            </a:extLst>
          </p:cNvPr>
          <p:cNvSpPr>
            <a:spLocks noGrp="1"/>
          </p:cNvSpPr>
          <p:nvPr>
            <p:ph sz="half" idx="2"/>
          </p:nvPr>
        </p:nvSpPr>
        <p:spPr>
          <a:xfrm>
            <a:off x="695325" y="2725785"/>
            <a:ext cx="5400675" cy="3582939"/>
          </a:xfrm>
        </p:spPr>
        <p:txBody>
          <a:bodyPr rIns="360000"/>
          <a:lstStyle>
            <a:lvl1pPr>
              <a:defRPr>
                <a:latin typeface="+mn-lt"/>
                <a:ea typeface="Roboto" panose="02000000000000000000" pitchFamily="2" charset="0"/>
                <a:cs typeface="Roboto" panose="02000000000000000000" pitchFamily="2" charset="0"/>
              </a:defRPr>
            </a:lvl1pPr>
            <a:lvl2pPr>
              <a:defRPr>
                <a:latin typeface="+mn-lt"/>
                <a:ea typeface="Roboto" panose="02000000000000000000" pitchFamily="2" charset="0"/>
                <a:cs typeface="Roboto" panose="02000000000000000000" pitchFamily="2" charset="0"/>
              </a:defRPr>
            </a:lvl2pPr>
            <a:lvl3pPr>
              <a:defRPr>
                <a:latin typeface="+mn-lt"/>
                <a:ea typeface="Roboto" panose="02000000000000000000" pitchFamily="2" charset="0"/>
                <a:cs typeface="Roboto" panose="02000000000000000000" pitchFamily="2" charset="0"/>
              </a:defRPr>
            </a:lvl3pPr>
            <a:lvl4pPr>
              <a:defRPr>
                <a:latin typeface="+mn-lt"/>
                <a:ea typeface="Roboto" panose="02000000000000000000" pitchFamily="2" charset="0"/>
                <a:cs typeface="Roboto" panose="02000000000000000000" pitchFamily="2" charset="0"/>
              </a:defRPr>
            </a:lvl4pPr>
            <a:lvl5pPr>
              <a:defRPr>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Text Placeholder 4">
            <a:extLst>
              <a:ext uri="{FF2B5EF4-FFF2-40B4-BE49-F238E27FC236}">
                <a16:creationId xmlns:a16="http://schemas.microsoft.com/office/drawing/2014/main" id="{5E9E8A8E-D4FD-4060-A885-5E54552CA149}"/>
              </a:ext>
            </a:extLst>
          </p:cNvPr>
          <p:cNvSpPr>
            <a:spLocks noGrp="1"/>
          </p:cNvSpPr>
          <p:nvPr>
            <p:ph type="body" sz="quarter" idx="3"/>
          </p:nvPr>
        </p:nvSpPr>
        <p:spPr>
          <a:xfrm>
            <a:off x="6108086" y="1952625"/>
            <a:ext cx="5388587" cy="642529"/>
          </a:xfrm>
        </p:spPr>
        <p:txBody>
          <a:bodyPr rIns="360000" bIns="0" anchor="t" anchorCtr="0"/>
          <a:lstStyle>
            <a:lvl1pPr marL="0" indent="0">
              <a:lnSpc>
                <a:spcPct val="80000"/>
              </a:lnSpc>
              <a:spcBef>
                <a:spcPts val="500"/>
              </a:spcBef>
              <a:buNone/>
              <a:defRPr sz="2400" b="1">
                <a:solidFill>
                  <a:schemeClr val="tx1">
                    <a:lumMod val="90000"/>
                    <a:lumOff val="1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a:extLst>
              <a:ext uri="{FF2B5EF4-FFF2-40B4-BE49-F238E27FC236}">
                <a16:creationId xmlns:a16="http://schemas.microsoft.com/office/drawing/2014/main" id="{549D0006-ABEB-2E7C-4B72-BF63DC731E71}"/>
              </a:ext>
            </a:extLst>
          </p:cNvPr>
          <p:cNvSpPr>
            <a:spLocks noGrp="1"/>
          </p:cNvSpPr>
          <p:nvPr>
            <p:ph sz="quarter" idx="4"/>
          </p:nvPr>
        </p:nvSpPr>
        <p:spPr>
          <a:xfrm>
            <a:off x="6108086" y="2725783"/>
            <a:ext cx="5388587" cy="3582939"/>
          </a:xfrm>
        </p:spPr>
        <p:txBody>
          <a:bodyPr rIns="360000"/>
          <a:lstStyle>
            <a:lvl1pPr>
              <a:defRPr>
                <a:solidFill>
                  <a:schemeClr val="tx1">
                    <a:lumMod val="90000"/>
                    <a:lumOff val="10000"/>
                  </a:schemeClr>
                </a:solidFill>
                <a:latin typeface="+mn-lt"/>
                <a:ea typeface="Roboto" panose="02000000000000000000" pitchFamily="2" charset="0"/>
                <a:cs typeface="Roboto" panose="02000000000000000000" pitchFamily="2" charset="0"/>
              </a:defRPr>
            </a:lvl1pPr>
            <a:lvl2pPr>
              <a:defRPr>
                <a:solidFill>
                  <a:schemeClr val="tx1">
                    <a:lumMod val="90000"/>
                    <a:lumOff val="10000"/>
                  </a:schemeClr>
                </a:solidFill>
                <a:latin typeface="+mn-lt"/>
                <a:ea typeface="Roboto" panose="02000000000000000000" pitchFamily="2" charset="0"/>
                <a:cs typeface="Roboto" panose="02000000000000000000" pitchFamily="2" charset="0"/>
              </a:defRPr>
            </a:lvl2pPr>
            <a:lvl3pPr>
              <a:defRPr>
                <a:solidFill>
                  <a:schemeClr val="tx1">
                    <a:lumMod val="90000"/>
                    <a:lumOff val="10000"/>
                  </a:schemeClr>
                </a:solidFill>
                <a:latin typeface="+mn-lt"/>
                <a:ea typeface="Roboto" panose="02000000000000000000" pitchFamily="2" charset="0"/>
                <a:cs typeface="Roboto" panose="02000000000000000000" pitchFamily="2" charset="0"/>
              </a:defRPr>
            </a:lvl3pPr>
            <a:lvl4pPr>
              <a:defRPr>
                <a:solidFill>
                  <a:schemeClr val="tx1">
                    <a:lumMod val="90000"/>
                    <a:lumOff val="10000"/>
                  </a:schemeClr>
                </a:solidFill>
                <a:latin typeface="+mn-lt"/>
                <a:ea typeface="Roboto" panose="02000000000000000000" pitchFamily="2" charset="0"/>
                <a:cs typeface="Roboto" panose="02000000000000000000" pitchFamily="2" charset="0"/>
              </a:defRPr>
            </a:lvl4pPr>
            <a:lvl5pPr>
              <a:defRPr>
                <a:solidFill>
                  <a:schemeClr val="tx1">
                    <a:lumMod val="90000"/>
                    <a:lumOff val="10000"/>
                  </a:schemeClr>
                </a:solidFill>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Plassholder for dato 2">
            <a:extLst>
              <a:ext uri="{FF2B5EF4-FFF2-40B4-BE49-F238E27FC236}">
                <a16:creationId xmlns:a16="http://schemas.microsoft.com/office/drawing/2014/main" id="{1BD188C6-C475-EEBB-19DD-1E7E57D4EE6A}"/>
              </a:ext>
              <a:ext uri="{C183D7F6-B498-43B3-948B-1728B52AA6E4}">
                <adec:decorative xmlns:adec="http://schemas.microsoft.com/office/drawing/2017/decorative" val="1"/>
              </a:ext>
            </a:extLst>
          </p:cNvPr>
          <p:cNvSpPr>
            <a:spLocks noGrp="1"/>
          </p:cNvSpPr>
          <p:nvPr>
            <p:ph type="dt" sz="half" idx="14"/>
          </p:nvPr>
        </p:nvSpPr>
        <p:spPr/>
        <p:txBody>
          <a:bodyPr/>
          <a:lstStyle/>
          <a:p>
            <a:fld id="{85013F20-F216-974D-9AFC-AE3F62853751}" type="datetime1">
              <a:rPr lang="nb-NO" smtClean="0"/>
              <a:t>27.08.2025</a:t>
            </a:fld>
            <a:endParaRPr lang="nb-NO"/>
          </a:p>
        </p:txBody>
      </p:sp>
      <p:sp>
        <p:nvSpPr>
          <p:cNvPr id="12" name="Plassholder for bunntekst 11">
            <a:extLst>
              <a:ext uri="{FF2B5EF4-FFF2-40B4-BE49-F238E27FC236}">
                <a16:creationId xmlns:a16="http://schemas.microsoft.com/office/drawing/2014/main" id="{8B686F46-7932-9981-47F3-786BC2BA5155}"/>
              </a:ext>
              <a:ext uri="{C183D7F6-B498-43B3-948B-1728B52AA6E4}">
                <adec:decorative xmlns:adec="http://schemas.microsoft.com/office/drawing/2017/decorative" val="1"/>
              </a:ext>
            </a:extLst>
          </p:cNvPr>
          <p:cNvSpPr>
            <a:spLocks noGrp="1"/>
          </p:cNvSpPr>
          <p:nvPr>
            <p:ph type="ftr" sz="quarter" idx="15"/>
          </p:nvPr>
        </p:nvSpPr>
        <p:spPr/>
        <p:txBody>
          <a:bodyPr/>
          <a:lstStyle/>
          <a:p>
            <a:endParaRPr lang="nb-NO"/>
          </a:p>
        </p:txBody>
      </p:sp>
      <p:sp>
        <p:nvSpPr>
          <p:cNvPr id="14" name="Plassholder for lysbildenummer 13">
            <a:extLst>
              <a:ext uri="{FF2B5EF4-FFF2-40B4-BE49-F238E27FC236}">
                <a16:creationId xmlns:a16="http://schemas.microsoft.com/office/drawing/2014/main" id="{DC554CA7-09B4-83A3-E57E-5EA3B1CAD215}"/>
              </a:ext>
              <a:ext uri="{C183D7F6-B498-43B3-948B-1728B52AA6E4}">
                <adec:decorative xmlns:adec="http://schemas.microsoft.com/office/drawing/2017/decorative" val="1"/>
              </a:ext>
            </a:extLst>
          </p:cNvPr>
          <p:cNvSpPr>
            <a:spLocks noGrp="1"/>
          </p:cNvSpPr>
          <p:nvPr>
            <p:ph type="sldNum" sz="quarter" idx="16"/>
          </p:nvPr>
        </p:nvSpPr>
        <p:spPr/>
        <p:txBody>
          <a:bodyPr/>
          <a:lstStyle/>
          <a:p>
            <a:fld id="{341FD356-1CC0-514B-B5D9-F98600AAE6F5}" type="slidenum">
              <a:rPr lang="nb-NO" smtClean="0"/>
              <a:pPr/>
              <a:t>‹#›</a:t>
            </a:fld>
            <a:endParaRPr lang="nb-NO"/>
          </a:p>
        </p:txBody>
      </p:sp>
      <p:sp>
        <p:nvSpPr>
          <p:cNvPr id="7" name="Tittel 6">
            <a:extLst>
              <a:ext uri="{FF2B5EF4-FFF2-40B4-BE49-F238E27FC236}">
                <a16:creationId xmlns:a16="http://schemas.microsoft.com/office/drawing/2014/main" id="{0C27FCCD-9AA0-D4E6-92AB-AA7FC23102A6}"/>
              </a:ext>
            </a:extLst>
          </p:cNvPr>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321730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spalt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F4C90-63C2-709C-872A-EC3FE3414A4B}"/>
              </a:ext>
            </a:extLst>
          </p:cNvPr>
          <p:cNvSpPr>
            <a:spLocks noGrp="1"/>
          </p:cNvSpPr>
          <p:nvPr>
            <p:ph sz="half" idx="1"/>
          </p:nvPr>
        </p:nvSpPr>
        <p:spPr>
          <a:xfrm>
            <a:off x="695326" y="1952626"/>
            <a:ext cx="3602034" cy="4356100"/>
          </a:xfrm>
        </p:spPr>
        <p:txBody>
          <a:bodyPr rIns="360000"/>
          <a:lstStyle>
            <a:lvl1pPr>
              <a:defRPr sz="2000">
                <a:latin typeface="+mn-lt"/>
                <a:ea typeface="Roboto" panose="02000000000000000000" pitchFamily="2" charset="0"/>
                <a:cs typeface="Roboto" panose="02000000000000000000" pitchFamily="2" charset="0"/>
              </a:defRPr>
            </a:lvl1pPr>
            <a:lvl2pPr>
              <a:defRPr sz="1600">
                <a:latin typeface="+mn-lt"/>
                <a:ea typeface="Roboto" panose="02000000000000000000" pitchFamily="2" charset="0"/>
                <a:cs typeface="Roboto" panose="02000000000000000000" pitchFamily="2" charset="0"/>
              </a:defRPr>
            </a:lvl2pPr>
            <a:lvl3pPr>
              <a:defRPr sz="1600">
                <a:latin typeface="+mn-lt"/>
                <a:ea typeface="Roboto" panose="02000000000000000000" pitchFamily="2" charset="0"/>
                <a:cs typeface="Roboto" panose="02000000000000000000" pitchFamily="2" charset="0"/>
              </a:defRPr>
            </a:lvl3pPr>
            <a:lvl4pPr>
              <a:defRPr sz="1600">
                <a:latin typeface="+mn-lt"/>
                <a:ea typeface="Roboto" panose="02000000000000000000" pitchFamily="2" charset="0"/>
                <a:cs typeface="Roboto" panose="02000000000000000000" pitchFamily="2" charset="0"/>
              </a:defRPr>
            </a:lvl4pPr>
            <a:lvl5pPr>
              <a:defRPr sz="1600">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8" name="Content Placeholder 2">
            <a:extLst>
              <a:ext uri="{FF2B5EF4-FFF2-40B4-BE49-F238E27FC236}">
                <a16:creationId xmlns:a16="http://schemas.microsoft.com/office/drawing/2014/main" id="{54C2F6EA-3AD4-B992-0E79-28A87C864450}"/>
              </a:ext>
            </a:extLst>
          </p:cNvPr>
          <p:cNvSpPr>
            <a:spLocks noGrp="1"/>
          </p:cNvSpPr>
          <p:nvPr>
            <p:ph sz="half" idx="13"/>
          </p:nvPr>
        </p:nvSpPr>
        <p:spPr>
          <a:xfrm>
            <a:off x="4309446" y="1952626"/>
            <a:ext cx="3585195" cy="4356100"/>
          </a:xfrm>
        </p:spPr>
        <p:txBody>
          <a:bodyPr rIns="360000"/>
          <a:lstStyle>
            <a:lvl1pPr>
              <a:defRPr sz="2000">
                <a:latin typeface="+mn-lt"/>
                <a:ea typeface="Roboto" panose="02000000000000000000" pitchFamily="2" charset="0"/>
                <a:cs typeface="Roboto" panose="02000000000000000000" pitchFamily="2" charset="0"/>
              </a:defRPr>
            </a:lvl1pPr>
            <a:lvl2pPr>
              <a:defRPr sz="1600">
                <a:latin typeface="+mn-lt"/>
                <a:ea typeface="Roboto" panose="02000000000000000000" pitchFamily="2" charset="0"/>
                <a:cs typeface="Roboto" panose="02000000000000000000" pitchFamily="2" charset="0"/>
              </a:defRPr>
            </a:lvl2pPr>
            <a:lvl3pPr>
              <a:defRPr sz="1600">
                <a:latin typeface="+mn-lt"/>
                <a:ea typeface="Roboto" panose="02000000000000000000" pitchFamily="2" charset="0"/>
                <a:cs typeface="Roboto" panose="02000000000000000000" pitchFamily="2" charset="0"/>
              </a:defRPr>
            </a:lvl3pPr>
            <a:lvl4pPr>
              <a:defRPr sz="1600">
                <a:latin typeface="+mn-lt"/>
                <a:ea typeface="Roboto" panose="02000000000000000000" pitchFamily="2" charset="0"/>
                <a:cs typeface="Roboto" panose="02000000000000000000" pitchFamily="2" charset="0"/>
              </a:defRPr>
            </a:lvl4pPr>
            <a:lvl5pPr>
              <a:defRPr sz="1600">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Content Placeholder 3">
            <a:extLst>
              <a:ext uri="{FF2B5EF4-FFF2-40B4-BE49-F238E27FC236}">
                <a16:creationId xmlns:a16="http://schemas.microsoft.com/office/drawing/2014/main" id="{A8F33548-D658-F4A3-A123-C7A88D09281E}"/>
              </a:ext>
            </a:extLst>
          </p:cNvPr>
          <p:cNvSpPr>
            <a:spLocks noGrp="1"/>
          </p:cNvSpPr>
          <p:nvPr>
            <p:ph sz="half" idx="2"/>
          </p:nvPr>
        </p:nvSpPr>
        <p:spPr>
          <a:xfrm>
            <a:off x="7898860" y="1952626"/>
            <a:ext cx="3597814" cy="4356100"/>
          </a:xfrm>
        </p:spPr>
        <p:txBody>
          <a:bodyPr rIns="360000"/>
          <a:lstStyle>
            <a:lvl1pPr>
              <a:defRPr sz="2000">
                <a:latin typeface="+mn-lt"/>
                <a:ea typeface="Roboto" panose="02000000000000000000" pitchFamily="2" charset="0"/>
                <a:cs typeface="Roboto" panose="02000000000000000000" pitchFamily="2" charset="0"/>
              </a:defRPr>
            </a:lvl1pPr>
            <a:lvl2pPr>
              <a:defRPr sz="1600">
                <a:latin typeface="+mn-lt"/>
                <a:ea typeface="Roboto" panose="02000000000000000000" pitchFamily="2" charset="0"/>
                <a:cs typeface="Roboto" panose="02000000000000000000" pitchFamily="2" charset="0"/>
              </a:defRPr>
            </a:lvl2pPr>
            <a:lvl3pPr>
              <a:defRPr sz="1600">
                <a:latin typeface="+mn-lt"/>
                <a:ea typeface="Roboto" panose="02000000000000000000" pitchFamily="2" charset="0"/>
                <a:cs typeface="Roboto" panose="02000000000000000000" pitchFamily="2" charset="0"/>
              </a:defRPr>
            </a:lvl3pPr>
            <a:lvl4pPr>
              <a:defRPr sz="1600">
                <a:latin typeface="+mn-lt"/>
                <a:ea typeface="Roboto" panose="02000000000000000000" pitchFamily="2" charset="0"/>
                <a:cs typeface="Roboto" panose="02000000000000000000" pitchFamily="2" charset="0"/>
              </a:defRPr>
            </a:lvl4pPr>
            <a:lvl5pPr>
              <a:defRPr sz="1600">
                <a:latin typeface="+mn-lt"/>
                <a:ea typeface="Roboto" panose="02000000000000000000" pitchFamily="2" charset="0"/>
                <a:cs typeface="Roboto" panose="02000000000000000000" pitchFamily="2"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Date Placeholder 4">
            <a:extLst>
              <a:ext uri="{FF2B5EF4-FFF2-40B4-BE49-F238E27FC236}">
                <a16:creationId xmlns:a16="http://schemas.microsoft.com/office/drawing/2014/main" id="{1E07F0A7-4F91-0952-D11B-33CAE156358F}"/>
              </a:ext>
              <a:ext uri="{C183D7F6-B498-43B3-948B-1728B52AA6E4}">
                <adec:decorative xmlns:adec="http://schemas.microsoft.com/office/drawing/2017/decorative" val="1"/>
              </a:ext>
            </a:extLst>
          </p:cNvPr>
          <p:cNvSpPr>
            <a:spLocks noGrp="1"/>
          </p:cNvSpPr>
          <p:nvPr>
            <p:ph type="dt" sz="half" idx="10"/>
          </p:nvPr>
        </p:nvSpPr>
        <p:spPr/>
        <p:txBody>
          <a:bodyPr/>
          <a:lstStyle/>
          <a:p>
            <a:fld id="{BC8BD462-C7BE-3C4A-A1C5-82F71756E724}" type="datetime1">
              <a:rPr lang="nb-NO" smtClean="0"/>
              <a:t>27.08.2025</a:t>
            </a:fld>
            <a:endParaRPr lang="nb-NO"/>
          </a:p>
        </p:txBody>
      </p:sp>
      <p:sp>
        <p:nvSpPr>
          <p:cNvPr id="6" name="Footer Placeholder 5">
            <a:extLst>
              <a:ext uri="{FF2B5EF4-FFF2-40B4-BE49-F238E27FC236}">
                <a16:creationId xmlns:a16="http://schemas.microsoft.com/office/drawing/2014/main" id="{A69ADB7D-4B47-2A51-5ED7-8458F24EE48B}"/>
              </a:ext>
              <a:ext uri="{C183D7F6-B498-43B3-948B-1728B52AA6E4}">
                <adec:decorative xmlns:adec="http://schemas.microsoft.com/office/drawing/2017/decorative" val="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6F29663-9401-CCED-CB5B-26BB9CC1A17B}"/>
              </a:ext>
              <a:ext uri="{C183D7F6-B498-43B3-948B-1728B52AA6E4}">
                <adec:decorative xmlns:adec="http://schemas.microsoft.com/office/drawing/2017/decorative" val="1"/>
              </a:ext>
            </a:extLst>
          </p:cNvPr>
          <p:cNvSpPr>
            <a:spLocks noGrp="1"/>
          </p:cNvSpPr>
          <p:nvPr>
            <p:ph type="sldNum" sz="quarter" idx="12"/>
          </p:nvPr>
        </p:nvSpPr>
        <p:spPr/>
        <p:txBody>
          <a:bodyPr/>
          <a:lstStyle/>
          <a:p>
            <a:fld id="{341FD356-1CC0-514B-B5D9-F98600AAE6F5}" type="slidenum">
              <a:rPr lang="nb-NO" smtClean="0"/>
              <a:t>‹#›</a:t>
            </a:fld>
            <a:endParaRPr lang="nb-NO"/>
          </a:p>
        </p:txBody>
      </p:sp>
      <p:sp>
        <p:nvSpPr>
          <p:cNvPr id="9" name="Tittel 8">
            <a:extLst>
              <a:ext uri="{FF2B5EF4-FFF2-40B4-BE49-F238E27FC236}">
                <a16:creationId xmlns:a16="http://schemas.microsoft.com/office/drawing/2014/main" id="{C23E695F-0ABB-E096-637C-2ECCB48B6C23}"/>
              </a:ext>
            </a:extLst>
          </p:cNvPr>
          <p:cNvSpPr>
            <a:spLocks noGrp="1"/>
          </p:cNvSpPr>
          <p:nvPr>
            <p:ph type="title"/>
          </p:nvPr>
        </p:nvSpPr>
        <p:spPr/>
        <p:txBody>
          <a:bodyPr/>
          <a:lstStyle/>
          <a:p>
            <a:r>
              <a:rPr lang="nb-NO"/>
              <a:t>Klikk for å redigere tittelstil</a:t>
            </a:r>
          </a:p>
        </p:txBody>
      </p:sp>
    </p:spTree>
    <p:extLst>
      <p:ext uri="{BB962C8B-B14F-4D97-AF65-F5344CB8AC3E}">
        <p14:creationId xmlns:p14="http://schemas.microsoft.com/office/powerpoint/2010/main" val="109635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theme" Target="../theme/theme2.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 Single Corner of Rectangle 10">
            <a:extLst>
              <a:ext uri="{FF2B5EF4-FFF2-40B4-BE49-F238E27FC236}">
                <a16:creationId xmlns:a16="http://schemas.microsoft.com/office/drawing/2014/main" id="{077A94D6-BECE-8552-A3E8-6334DF9FE3D9}"/>
              </a:ext>
              <a:ext uri="{C183D7F6-B498-43B3-948B-1728B52AA6E4}">
                <adec:decorative xmlns:adec="http://schemas.microsoft.com/office/drawing/2017/decorative" val="1"/>
              </a:ext>
            </a:extLst>
          </p:cNvPr>
          <p:cNvSpPr/>
          <p:nvPr userDrawn="1"/>
        </p:nvSpPr>
        <p:spPr>
          <a:xfrm>
            <a:off x="0" y="6308725"/>
            <a:ext cx="12192000" cy="549275"/>
          </a:xfrm>
          <a:prstGeom prst="round1Rect">
            <a:avLst>
              <a:gd name="adj" fmla="val 41687"/>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pic>
        <p:nvPicPr>
          <p:cNvPr id="8" name="Grafikk 7">
            <a:extLst>
              <a:ext uri="{FF2B5EF4-FFF2-40B4-BE49-F238E27FC236}">
                <a16:creationId xmlns:a16="http://schemas.microsoft.com/office/drawing/2014/main" id="{F321F365-1F59-1477-7A2C-4F42DECC6D75}"/>
              </a:ext>
              <a:ext uri="{C183D7F6-B498-43B3-948B-1728B52AA6E4}">
                <adec:decorative xmlns:adec="http://schemas.microsoft.com/office/drawing/2017/decorative" val="1"/>
              </a:ext>
            </a:extLst>
          </p:cNvPr>
          <p:cNvPicPr>
            <a:picLocks noChangeAspect="1"/>
          </p:cNvPicPr>
          <p:nvPr userDrawn="1"/>
        </p:nvPicPr>
        <p:blipFill>
          <a:blip r:embed="rId27">
            <a:extLst>
              <a:ext uri="{96DAC541-7B7A-43D3-8B79-37D633B846F1}">
                <asvg:svgBlip xmlns:asvg="http://schemas.microsoft.com/office/drawing/2016/SVG/main" r:embed="rId28"/>
              </a:ext>
            </a:extLst>
          </a:blip>
          <a:stretch>
            <a:fillRect/>
          </a:stretch>
        </p:blipFill>
        <p:spPr>
          <a:xfrm>
            <a:off x="208938" y="6486612"/>
            <a:ext cx="288000" cy="193500"/>
          </a:xfrm>
          <a:prstGeom prst="rect">
            <a:avLst/>
          </a:prstGeom>
        </p:spPr>
      </p:pic>
      <p:sp>
        <p:nvSpPr>
          <p:cNvPr id="2" name="Title Placeholder 1">
            <a:extLst>
              <a:ext uri="{FF2B5EF4-FFF2-40B4-BE49-F238E27FC236}">
                <a16:creationId xmlns:a16="http://schemas.microsoft.com/office/drawing/2014/main" id="{3296377E-9BCD-9C71-7D7B-E651B21FE795}"/>
              </a:ext>
            </a:extLst>
          </p:cNvPr>
          <p:cNvSpPr>
            <a:spLocks noGrp="1"/>
          </p:cNvSpPr>
          <p:nvPr>
            <p:ph type="title"/>
          </p:nvPr>
        </p:nvSpPr>
        <p:spPr>
          <a:xfrm>
            <a:off x="695326" y="620713"/>
            <a:ext cx="9721850" cy="1044575"/>
          </a:xfrm>
          <a:prstGeom prst="rect">
            <a:avLst/>
          </a:prstGeom>
        </p:spPr>
        <p:txBody>
          <a:bodyPr vert="horz" lIns="0" tIns="0" rIns="0" bIns="0" rtlCol="0" anchor="t" anchorCtr="0">
            <a:normAutofit/>
          </a:bodyPr>
          <a:lstStyle/>
          <a:p>
            <a:r>
              <a:rPr lang="nb-NO"/>
              <a:t>Klikk for å redigere tittelstil</a:t>
            </a:r>
          </a:p>
        </p:txBody>
      </p:sp>
      <p:sp>
        <p:nvSpPr>
          <p:cNvPr id="3" name="Text Placeholder 2">
            <a:extLst>
              <a:ext uri="{FF2B5EF4-FFF2-40B4-BE49-F238E27FC236}">
                <a16:creationId xmlns:a16="http://schemas.microsoft.com/office/drawing/2014/main" id="{8E90BB8E-72F1-6DCB-E97A-20087088A3F0}"/>
              </a:ext>
            </a:extLst>
          </p:cNvPr>
          <p:cNvSpPr>
            <a:spLocks noGrp="1"/>
          </p:cNvSpPr>
          <p:nvPr>
            <p:ph type="body" idx="1"/>
          </p:nvPr>
        </p:nvSpPr>
        <p:spPr>
          <a:xfrm>
            <a:off x="695326" y="1952625"/>
            <a:ext cx="9721850" cy="4163254"/>
          </a:xfrm>
          <a:prstGeom prst="rect">
            <a:avLst/>
          </a:prstGeom>
        </p:spPr>
        <p:txBody>
          <a:bodyPr vert="horz" lIns="0" tIns="0" rIns="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Date Placeholder 3">
            <a:extLst>
              <a:ext uri="{FF2B5EF4-FFF2-40B4-BE49-F238E27FC236}">
                <a16:creationId xmlns:a16="http://schemas.microsoft.com/office/drawing/2014/main" id="{17ABEE82-67D0-8500-8B50-44E3E88AC591}"/>
              </a:ext>
              <a:ext uri="{C183D7F6-B498-43B3-948B-1728B52AA6E4}">
                <adec:decorative xmlns:adec="http://schemas.microsoft.com/office/drawing/2017/decorative" val="1"/>
              </a:ext>
            </a:extLst>
          </p:cNvPr>
          <p:cNvSpPr>
            <a:spLocks noGrp="1"/>
          </p:cNvSpPr>
          <p:nvPr>
            <p:ph type="dt" sz="half" idx="2"/>
          </p:nvPr>
        </p:nvSpPr>
        <p:spPr>
          <a:xfrm>
            <a:off x="8975725" y="6460962"/>
            <a:ext cx="1441450" cy="244800"/>
          </a:xfrm>
          <a:prstGeom prst="rect">
            <a:avLst/>
          </a:prstGeom>
        </p:spPr>
        <p:txBody>
          <a:bodyPr vert="horz" lIns="0" tIns="0" rIns="0" bIns="0" rtlCol="0" anchor="ctr" anchorCtr="0"/>
          <a:lstStyle>
            <a:lvl1pPr algn="r">
              <a:defRPr sz="900">
                <a:solidFill>
                  <a:schemeClr val="accent3"/>
                </a:solidFill>
                <a:latin typeface="+mn-lt"/>
                <a:ea typeface="Roboto" panose="02000000000000000000" pitchFamily="2" charset="0"/>
                <a:cs typeface="Roboto" panose="02000000000000000000" pitchFamily="2" charset="0"/>
              </a:defRPr>
            </a:lvl1pPr>
          </a:lstStyle>
          <a:p>
            <a:fld id="{615CD096-5B77-454C-A5B6-D006E652560D}" type="datetime1">
              <a:rPr lang="nb-NO" smtClean="0"/>
              <a:pPr/>
              <a:t>27.08.2025</a:t>
            </a:fld>
            <a:endParaRPr lang="nb-NO"/>
          </a:p>
        </p:txBody>
      </p:sp>
      <p:sp>
        <p:nvSpPr>
          <p:cNvPr id="5" name="Footer Placeholder 4">
            <a:extLst>
              <a:ext uri="{FF2B5EF4-FFF2-40B4-BE49-F238E27FC236}">
                <a16:creationId xmlns:a16="http://schemas.microsoft.com/office/drawing/2014/main" id="{E849AC1F-52BA-7486-B3F5-084EE7EC2FD7}"/>
              </a:ext>
              <a:ext uri="{C183D7F6-B498-43B3-948B-1728B52AA6E4}">
                <adec:decorative xmlns:adec="http://schemas.microsoft.com/office/drawing/2017/decorative" val="1"/>
              </a:ext>
            </a:extLst>
          </p:cNvPr>
          <p:cNvSpPr>
            <a:spLocks noGrp="1"/>
          </p:cNvSpPr>
          <p:nvPr>
            <p:ph type="ftr" sz="quarter" idx="3"/>
          </p:nvPr>
        </p:nvSpPr>
        <p:spPr>
          <a:xfrm>
            <a:off x="1055688" y="6460962"/>
            <a:ext cx="7200900" cy="244800"/>
          </a:xfrm>
          <a:prstGeom prst="rect">
            <a:avLst/>
          </a:prstGeom>
        </p:spPr>
        <p:txBody>
          <a:bodyPr vert="horz" lIns="0" tIns="0" rIns="0" bIns="0" rtlCol="0" anchor="ctr" anchorCtr="0"/>
          <a:lstStyle>
            <a:lvl1pPr algn="l">
              <a:defRPr sz="900">
                <a:solidFill>
                  <a:schemeClr val="tx1"/>
                </a:solidFill>
                <a:latin typeface="+mn-lt"/>
                <a:ea typeface="Roboto" panose="02000000000000000000" pitchFamily="2" charset="0"/>
                <a:cs typeface="Roboto" panose="02000000000000000000" pitchFamily="2" charset="0"/>
              </a:defRPr>
            </a:lvl1pPr>
          </a:lstStyle>
          <a:p>
            <a:endParaRPr lang="nb-NO"/>
          </a:p>
        </p:txBody>
      </p:sp>
      <p:sp>
        <p:nvSpPr>
          <p:cNvPr id="6" name="Slide Number Placeholder 5">
            <a:extLst>
              <a:ext uri="{FF2B5EF4-FFF2-40B4-BE49-F238E27FC236}">
                <a16:creationId xmlns:a16="http://schemas.microsoft.com/office/drawing/2014/main" id="{666D9266-D53E-DABB-1517-5C48E7C9A8AA}"/>
              </a:ext>
              <a:ext uri="{C183D7F6-B498-43B3-948B-1728B52AA6E4}">
                <adec:decorative xmlns:adec="http://schemas.microsoft.com/office/drawing/2017/decorative" val="1"/>
              </a:ext>
            </a:extLst>
          </p:cNvPr>
          <p:cNvSpPr>
            <a:spLocks noGrp="1"/>
          </p:cNvSpPr>
          <p:nvPr>
            <p:ph type="sldNum" sz="quarter" idx="4"/>
          </p:nvPr>
        </p:nvSpPr>
        <p:spPr>
          <a:xfrm>
            <a:off x="10417174" y="6460962"/>
            <a:ext cx="1441449" cy="244800"/>
          </a:xfrm>
          <a:prstGeom prst="rect">
            <a:avLst/>
          </a:prstGeom>
        </p:spPr>
        <p:txBody>
          <a:bodyPr vert="horz" lIns="0" tIns="0" rIns="0" bIns="0" rtlCol="0" anchor="ctr" anchorCtr="0"/>
          <a:lstStyle>
            <a:lvl1pPr algn="r">
              <a:defRPr sz="900" b="1">
                <a:solidFill>
                  <a:schemeClr val="accent3"/>
                </a:solidFill>
                <a:latin typeface="+mn-lt"/>
                <a:ea typeface="Roboto" panose="02000000000000000000" pitchFamily="2" charset="0"/>
                <a:cs typeface="Roboto" panose="02000000000000000000" pitchFamily="2" charset="0"/>
              </a:defRPr>
            </a:lvl1pPr>
          </a:lstStyle>
          <a:p>
            <a:fld id="{341FD356-1CC0-514B-B5D9-F98600AAE6F5}" type="slidenum">
              <a:rPr lang="nb-NO" smtClean="0"/>
              <a:pPr/>
              <a:t>‹#›</a:t>
            </a:fld>
            <a:endParaRPr lang="nb-NO"/>
          </a:p>
        </p:txBody>
      </p:sp>
    </p:spTree>
    <p:extLst>
      <p:ext uri="{BB962C8B-B14F-4D97-AF65-F5344CB8AC3E}">
        <p14:creationId xmlns:p14="http://schemas.microsoft.com/office/powerpoint/2010/main" val="465222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ftr="0" dt="0"/>
  <p:txStyles>
    <p:titleStyle>
      <a:lvl1pPr algn="l" defTabSz="914400" rtl="0" eaLnBrk="1" latinLnBrk="0" hangingPunct="1">
        <a:lnSpc>
          <a:spcPct val="100000"/>
        </a:lnSpc>
        <a:spcBef>
          <a:spcPct val="0"/>
        </a:spcBef>
        <a:buNone/>
        <a:defRPr sz="3600" b="1" kern="120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3"/>
        </a:buClr>
        <a:buFont typeface="Arial" panose="020B0604020202020204" pitchFamily="34" charset="0"/>
        <a:buChar char="•"/>
        <a:defRPr sz="2400" kern="1200">
          <a:solidFill>
            <a:schemeClr val="tx1">
              <a:lumMod val="90000"/>
              <a:lumOff val="10000"/>
            </a:schemeClr>
          </a:solidFill>
          <a:latin typeface="+mn-lt"/>
          <a:ea typeface="Roboto" panose="02000000000000000000" pitchFamily="2" charset="0"/>
          <a:cs typeface="Roboto" panose="02000000000000000000" pitchFamily="2" charset="0"/>
        </a:defRPr>
      </a:lvl1pPr>
      <a:lvl2pPr marL="504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lumMod val="90000"/>
              <a:lumOff val="10000"/>
            </a:schemeClr>
          </a:solidFill>
          <a:latin typeface="+mn-lt"/>
          <a:ea typeface="Roboto" panose="02000000000000000000" pitchFamily="2" charset="0"/>
          <a:cs typeface="Roboto" panose="02000000000000000000" pitchFamily="2" charset="0"/>
        </a:defRPr>
      </a:lvl2pPr>
      <a:lvl3pPr marL="720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90000"/>
              <a:lumOff val="10000"/>
            </a:schemeClr>
          </a:solidFill>
          <a:latin typeface="+mn-lt"/>
          <a:ea typeface="Roboto" panose="02000000000000000000" pitchFamily="2" charset="0"/>
          <a:cs typeface="Roboto" panose="02000000000000000000" pitchFamily="2" charset="0"/>
        </a:defRPr>
      </a:lvl3pPr>
      <a:lvl4pPr marL="936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90000"/>
              <a:lumOff val="10000"/>
            </a:schemeClr>
          </a:solidFill>
          <a:latin typeface="+mn-lt"/>
          <a:ea typeface="Roboto" panose="02000000000000000000" pitchFamily="2" charset="0"/>
          <a:cs typeface="Roboto" panose="02000000000000000000" pitchFamily="2" charset="0"/>
        </a:defRPr>
      </a:lvl4pPr>
      <a:lvl5pPr marL="1152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90000"/>
              <a:lumOff val="10000"/>
            </a:schemeClr>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11">
          <p15:clr>
            <a:srgbClr val="F26B43"/>
          </p15:clr>
        </p15:guide>
        <p15:guide id="4" orient="horz" pos="3974">
          <p15:clr>
            <a:srgbClr val="F26B43"/>
          </p15:clr>
        </p15:guide>
        <p15:guide id="5" orient="horz" pos="1049">
          <p15:clr>
            <a:srgbClr val="F26B43"/>
          </p15:clr>
        </p15:guide>
        <p15:guide id="6" pos="7469">
          <p15:clr>
            <a:srgbClr val="F26B43"/>
          </p15:clr>
        </p15:guide>
        <p15:guide id="7" pos="1572">
          <p15:clr>
            <a:srgbClr val="F26B43"/>
          </p15:clr>
        </p15:guide>
        <p15:guide id="8" pos="5654">
          <p15:clr>
            <a:srgbClr val="F26B43"/>
          </p15:clr>
        </p15:guide>
        <p15:guide id="9" pos="1118">
          <p15:clr>
            <a:srgbClr val="9FCC3B"/>
          </p15:clr>
        </p15:guide>
        <p15:guide id="10" pos="3386">
          <p15:clr>
            <a:srgbClr val="F26B43"/>
          </p15:clr>
        </p15:guide>
        <p15:guide id="11" pos="6562">
          <p15:clr>
            <a:srgbClr val="9FCC3B"/>
          </p15:clr>
        </p15:guide>
        <p15:guide id="12" pos="4747">
          <p15:clr>
            <a:srgbClr val="F26B43"/>
          </p15:clr>
        </p15:guide>
        <p15:guide id="13" pos="665">
          <p15:clr>
            <a:srgbClr val="F26B43"/>
          </p15:clr>
        </p15:guide>
        <p15:guide id="14" pos="6992">
          <p15:clr>
            <a:srgbClr val="F26B43"/>
          </p15:clr>
        </p15:guide>
        <p15:guide id="15" pos="6108">
          <p15:clr>
            <a:srgbClr val="F26B43"/>
          </p15:clr>
        </p15:guide>
        <p15:guide id="16" pos="5201">
          <p15:clr>
            <a:srgbClr val="F26B43"/>
          </p15:clr>
        </p15:guide>
        <p15:guide id="17" pos="4294">
          <p15:clr>
            <a:srgbClr val="F26B43"/>
          </p15:clr>
        </p15:guide>
        <p15:guide id="18" pos="2933">
          <p15:clr>
            <a:srgbClr val="F26B43"/>
          </p15:clr>
        </p15:guide>
        <p15:guide id="19" pos="2479">
          <p15:clr>
            <a:srgbClr val="F26B43"/>
          </p15:clr>
        </p15:guide>
        <p15:guide id="20" pos="2026">
          <p15:clr>
            <a:srgbClr val="F26B43"/>
          </p15:clr>
        </p15:guide>
        <p15:guide id="21" pos="438">
          <p15:clr>
            <a:srgbClr val="F26B43"/>
          </p15:clr>
        </p15:guide>
        <p15:guide id="22" pos="7242">
          <p15:clr>
            <a:srgbClr val="F26B43"/>
          </p15:clr>
        </p15:guide>
        <p15:guide id="23" orient="horz" pos="210">
          <p15:clr>
            <a:srgbClr val="F26B43"/>
          </p15:clr>
        </p15:guide>
        <p15:guide id="24" orient="horz" pos="4110">
          <p15:clr>
            <a:srgbClr val="F26B43"/>
          </p15:clr>
        </p15:guide>
        <p15:guide id="25" orient="horz" pos="1230">
          <p15:clr>
            <a:srgbClr val="F26B43"/>
          </p15:clr>
        </p15:guide>
        <p15:guide id="26" orient="horz" pos="39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6377E-9BCD-9C71-7D7B-E651B21FE795}"/>
              </a:ext>
            </a:extLst>
          </p:cNvPr>
          <p:cNvSpPr>
            <a:spLocks noGrp="1"/>
          </p:cNvSpPr>
          <p:nvPr>
            <p:ph type="title"/>
          </p:nvPr>
        </p:nvSpPr>
        <p:spPr>
          <a:xfrm>
            <a:off x="695271" y="620713"/>
            <a:ext cx="10801404" cy="1044575"/>
          </a:xfrm>
          <a:prstGeom prst="rect">
            <a:avLst/>
          </a:prstGeom>
        </p:spPr>
        <p:txBody>
          <a:bodyPr vert="horz" lIns="0" tIns="0" rIns="0" bIns="0" rtlCol="0" anchor="b" anchorCtr="0">
            <a:normAutofit/>
          </a:bodyPr>
          <a:lstStyle/>
          <a:p>
            <a:r>
              <a:rPr lang="nb-NO"/>
              <a:t>Klikk for å redigere tittelstil</a:t>
            </a:r>
          </a:p>
        </p:txBody>
      </p:sp>
      <p:sp>
        <p:nvSpPr>
          <p:cNvPr id="3" name="Text Placeholder 2">
            <a:extLst>
              <a:ext uri="{FF2B5EF4-FFF2-40B4-BE49-F238E27FC236}">
                <a16:creationId xmlns:a16="http://schemas.microsoft.com/office/drawing/2014/main" id="{8E90BB8E-72F1-6DCB-E97A-20087088A3F0}"/>
              </a:ext>
            </a:extLst>
          </p:cNvPr>
          <p:cNvSpPr>
            <a:spLocks noGrp="1"/>
          </p:cNvSpPr>
          <p:nvPr>
            <p:ph type="body" idx="1"/>
          </p:nvPr>
        </p:nvSpPr>
        <p:spPr>
          <a:xfrm>
            <a:off x="695325" y="1952624"/>
            <a:ext cx="10802770" cy="4356101"/>
          </a:xfrm>
          <a:prstGeom prst="rect">
            <a:avLst/>
          </a:prstGeom>
        </p:spPr>
        <p:txBody>
          <a:bodyPr vert="horz" lIns="0" tIns="0" rIns="0" bIns="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Date Placeholder 3">
            <a:extLst>
              <a:ext uri="{FF2B5EF4-FFF2-40B4-BE49-F238E27FC236}">
                <a16:creationId xmlns:a16="http://schemas.microsoft.com/office/drawing/2014/main" id="{17ABEE82-67D0-8500-8B50-44E3E88AC591}"/>
              </a:ext>
            </a:extLst>
          </p:cNvPr>
          <p:cNvSpPr>
            <a:spLocks noGrp="1"/>
          </p:cNvSpPr>
          <p:nvPr>
            <p:ph type="dt" sz="half" idx="2"/>
          </p:nvPr>
        </p:nvSpPr>
        <p:spPr>
          <a:xfrm>
            <a:off x="8975725" y="6308724"/>
            <a:ext cx="1441450" cy="244800"/>
          </a:xfrm>
          <a:prstGeom prst="rect">
            <a:avLst/>
          </a:prstGeom>
        </p:spPr>
        <p:txBody>
          <a:bodyPr vert="horz" lIns="0" tIns="0" rIns="0" bIns="0" rtlCol="0" anchor="b" anchorCtr="0"/>
          <a:lstStyle>
            <a:lvl1pPr algn="r">
              <a:defRPr sz="900">
                <a:solidFill>
                  <a:schemeClr val="tx2"/>
                </a:solidFill>
                <a:latin typeface="Roboto" panose="02000000000000000000" pitchFamily="2" charset="0"/>
                <a:ea typeface="Roboto" panose="02000000000000000000" pitchFamily="2" charset="0"/>
                <a:cs typeface="Roboto" panose="02000000000000000000" pitchFamily="2" charset="0"/>
              </a:defRPr>
            </a:lvl1pPr>
          </a:lstStyle>
          <a:p>
            <a:fld id="{22742622-83CF-2848-8017-4CB10F0FAE0A}" type="datetime1">
              <a:rPr lang="nb-NO" smtClean="0"/>
              <a:t>27.08.2025</a:t>
            </a:fld>
            <a:endParaRPr lang="nb-NO"/>
          </a:p>
        </p:txBody>
      </p:sp>
      <p:sp>
        <p:nvSpPr>
          <p:cNvPr id="5" name="Footer Placeholder 4">
            <a:extLst>
              <a:ext uri="{FF2B5EF4-FFF2-40B4-BE49-F238E27FC236}">
                <a16:creationId xmlns:a16="http://schemas.microsoft.com/office/drawing/2014/main" id="{E849AC1F-52BA-7486-B3F5-084EE7EC2FD7}"/>
              </a:ext>
            </a:extLst>
          </p:cNvPr>
          <p:cNvSpPr>
            <a:spLocks noGrp="1"/>
          </p:cNvSpPr>
          <p:nvPr>
            <p:ph type="ftr" sz="quarter" idx="3"/>
          </p:nvPr>
        </p:nvSpPr>
        <p:spPr>
          <a:xfrm>
            <a:off x="695325" y="6308725"/>
            <a:ext cx="7561263" cy="244800"/>
          </a:xfrm>
          <a:prstGeom prst="rect">
            <a:avLst/>
          </a:prstGeom>
        </p:spPr>
        <p:txBody>
          <a:bodyPr vert="horz" lIns="0" tIns="0" rIns="0" bIns="0" rtlCol="0" anchor="b" anchorCtr="0"/>
          <a:lstStyle>
            <a:lvl1pPr algn="l">
              <a:defRPr sz="900">
                <a:solidFill>
                  <a:schemeClr val="tx2"/>
                </a:solidFill>
                <a:latin typeface="Roboto" panose="02000000000000000000" pitchFamily="2" charset="0"/>
                <a:ea typeface="Roboto" panose="02000000000000000000" pitchFamily="2" charset="0"/>
                <a:cs typeface="Roboto" panose="02000000000000000000" pitchFamily="2" charset="0"/>
              </a:defRPr>
            </a:lvl1pPr>
          </a:lstStyle>
          <a:p>
            <a:r>
              <a:rPr lang="nb-NO"/>
              <a:t>Ny PPT-mal, Helsedirektoratet</a:t>
            </a:r>
          </a:p>
        </p:txBody>
      </p:sp>
      <p:sp>
        <p:nvSpPr>
          <p:cNvPr id="6" name="Slide Number Placeholder 5">
            <a:extLst>
              <a:ext uri="{FF2B5EF4-FFF2-40B4-BE49-F238E27FC236}">
                <a16:creationId xmlns:a16="http://schemas.microsoft.com/office/drawing/2014/main" id="{666D9266-D53E-DABB-1517-5C48E7C9A8AA}"/>
              </a:ext>
            </a:extLst>
          </p:cNvPr>
          <p:cNvSpPr>
            <a:spLocks noGrp="1"/>
          </p:cNvSpPr>
          <p:nvPr>
            <p:ph type="sldNum" sz="quarter" idx="4"/>
          </p:nvPr>
        </p:nvSpPr>
        <p:spPr>
          <a:xfrm>
            <a:off x="10417175" y="6308724"/>
            <a:ext cx="1079500" cy="244800"/>
          </a:xfrm>
          <a:prstGeom prst="rect">
            <a:avLst/>
          </a:prstGeom>
        </p:spPr>
        <p:txBody>
          <a:bodyPr vert="horz" lIns="0" tIns="0" rIns="0" bIns="0" rtlCol="0" anchor="b" anchorCtr="0"/>
          <a:lstStyle>
            <a:lvl1pPr algn="r">
              <a:defRPr sz="900" b="1">
                <a:solidFill>
                  <a:schemeClr val="accent2"/>
                </a:solidFill>
                <a:latin typeface="Roboto" panose="02000000000000000000" pitchFamily="2" charset="0"/>
                <a:ea typeface="Roboto" panose="02000000000000000000" pitchFamily="2" charset="0"/>
                <a:cs typeface="Roboto" panose="02000000000000000000" pitchFamily="2" charset="0"/>
              </a:defRPr>
            </a:lvl1pPr>
          </a:lstStyle>
          <a:p>
            <a:fld id="{341FD356-1CC0-514B-B5D9-F98600AAE6F5}" type="slidenum">
              <a:rPr lang="nb-NO" smtClean="0"/>
              <a:pPr/>
              <a:t>‹#›</a:t>
            </a:fld>
            <a:endParaRPr lang="nb-NO"/>
          </a:p>
        </p:txBody>
      </p:sp>
    </p:spTree>
    <p:extLst>
      <p:ext uri="{BB962C8B-B14F-4D97-AF65-F5344CB8AC3E}">
        <p14:creationId xmlns:p14="http://schemas.microsoft.com/office/powerpoint/2010/main" val="1603841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hdr="0"/>
  <p:txStyles>
    <p:titleStyle>
      <a:lvl1pPr algn="l" defTabSz="914400" rtl="0" eaLnBrk="1" latinLnBrk="0" hangingPunct="1">
        <a:lnSpc>
          <a:spcPct val="100000"/>
        </a:lnSpc>
        <a:spcBef>
          <a:spcPct val="0"/>
        </a:spcBef>
        <a:buNone/>
        <a:defRPr sz="3600" b="1" kern="1200" baseline="0">
          <a:solidFill>
            <a:schemeClr val="accent2"/>
          </a:solidFill>
          <a:latin typeface="Roboto" panose="02000000000000000000" pitchFamily="2"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1pPr>
      <a:lvl2pPr marL="504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2pPr>
      <a:lvl3pPr marL="720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3pPr>
      <a:lvl4pPr marL="936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4pPr>
      <a:lvl5pPr marL="1152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lumMod val="90000"/>
              <a:lumOff val="10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11">
          <p15:clr>
            <a:srgbClr val="F26B43"/>
          </p15:clr>
        </p15:guide>
        <p15:guide id="4" orient="horz" pos="3974">
          <p15:clr>
            <a:srgbClr val="F26B43"/>
          </p15:clr>
        </p15:guide>
        <p15:guide id="5" orient="horz" pos="1049">
          <p15:clr>
            <a:srgbClr val="F26B43"/>
          </p15:clr>
        </p15:guide>
        <p15:guide id="6" pos="7469">
          <p15:clr>
            <a:srgbClr val="F26B43"/>
          </p15:clr>
        </p15:guide>
        <p15:guide id="7" pos="1572">
          <p15:clr>
            <a:srgbClr val="F26B43"/>
          </p15:clr>
        </p15:guide>
        <p15:guide id="8" pos="5654">
          <p15:clr>
            <a:srgbClr val="F26B43"/>
          </p15:clr>
        </p15:guide>
        <p15:guide id="9" pos="1118">
          <p15:clr>
            <a:srgbClr val="F26B43"/>
          </p15:clr>
        </p15:guide>
        <p15:guide id="10" pos="3386">
          <p15:clr>
            <a:srgbClr val="F26B43"/>
          </p15:clr>
        </p15:guide>
        <p15:guide id="11" pos="6562">
          <p15:clr>
            <a:srgbClr val="F26B43"/>
          </p15:clr>
        </p15:guide>
        <p15:guide id="12" pos="4747">
          <p15:clr>
            <a:srgbClr val="F26B43"/>
          </p15:clr>
        </p15:guide>
        <p15:guide id="13" pos="665">
          <p15:clr>
            <a:srgbClr val="F26B43"/>
          </p15:clr>
        </p15:guide>
        <p15:guide id="14" pos="6992">
          <p15:clr>
            <a:srgbClr val="F26B43"/>
          </p15:clr>
        </p15:guide>
        <p15:guide id="15" pos="6108">
          <p15:clr>
            <a:srgbClr val="F26B43"/>
          </p15:clr>
        </p15:guide>
        <p15:guide id="16" pos="5201">
          <p15:clr>
            <a:srgbClr val="F26B43"/>
          </p15:clr>
        </p15:guide>
        <p15:guide id="17" pos="4294">
          <p15:clr>
            <a:srgbClr val="F26B43"/>
          </p15:clr>
        </p15:guide>
        <p15:guide id="18" pos="2933">
          <p15:clr>
            <a:srgbClr val="F26B43"/>
          </p15:clr>
        </p15:guide>
        <p15:guide id="19" pos="2479">
          <p15:clr>
            <a:srgbClr val="F26B43"/>
          </p15:clr>
        </p15:guide>
        <p15:guide id="20" pos="2026">
          <p15:clr>
            <a:srgbClr val="F26B43"/>
          </p15:clr>
        </p15:guide>
        <p15:guide id="21" pos="438">
          <p15:clr>
            <a:srgbClr val="F26B43"/>
          </p15:clr>
        </p15:guide>
        <p15:guide id="22" pos="7242">
          <p15:clr>
            <a:srgbClr val="F26B43"/>
          </p15:clr>
        </p15:guide>
        <p15:guide id="23" orient="horz" pos="210">
          <p15:clr>
            <a:srgbClr val="F26B43"/>
          </p15:clr>
        </p15:guide>
        <p15:guide id="24" orient="horz" pos="4110">
          <p15:clr>
            <a:srgbClr val="F26B43"/>
          </p15:clr>
        </p15:guide>
        <p15:guide id="25" orient="horz" pos="1230">
          <p15:clr>
            <a:srgbClr val="F26B43"/>
          </p15:clr>
        </p15:guide>
        <p15:guide id="26"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B9B3557-5FD4-E57B-44FB-1290D47A5A15}"/>
              </a:ext>
            </a:extLst>
          </p:cNvPr>
          <p:cNvSpPr>
            <a:spLocks noGrp="1"/>
          </p:cNvSpPr>
          <p:nvPr>
            <p:ph type="title"/>
          </p:nvPr>
        </p:nvSpPr>
        <p:spPr>
          <a:xfrm>
            <a:off x="1774825" y="1230223"/>
            <a:ext cx="8642350" cy="2381430"/>
          </a:xfrm>
        </p:spPr>
        <p:txBody>
          <a:bodyPr>
            <a:normAutofit/>
          </a:bodyPr>
          <a:lstStyle/>
          <a:p>
            <a:r>
              <a:rPr lang="nn-NO" b="1" err="1"/>
              <a:t>SPUHiN</a:t>
            </a:r>
            <a:endParaRPr lang="nb-NO" b="1"/>
          </a:p>
        </p:txBody>
      </p:sp>
      <p:sp>
        <p:nvSpPr>
          <p:cNvPr id="7" name="Plassholder for tekst 6">
            <a:extLst>
              <a:ext uri="{FF2B5EF4-FFF2-40B4-BE49-F238E27FC236}">
                <a16:creationId xmlns:a16="http://schemas.microsoft.com/office/drawing/2014/main" id="{E3AC3D7F-8697-A252-A3E5-5F45CD96215F}"/>
              </a:ext>
            </a:extLst>
          </p:cNvPr>
          <p:cNvSpPr>
            <a:spLocks noGrp="1"/>
          </p:cNvSpPr>
          <p:nvPr>
            <p:ph type="body" sz="quarter" idx="14"/>
          </p:nvPr>
        </p:nvSpPr>
        <p:spPr>
          <a:xfrm>
            <a:off x="1774827" y="3850187"/>
            <a:ext cx="8642348" cy="384175"/>
          </a:xfrm>
        </p:spPr>
        <p:txBody>
          <a:bodyPr>
            <a:normAutofit/>
          </a:bodyPr>
          <a:lstStyle/>
          <a:p>
            <a:r>
              <a:rPr lang="en-GB" sz="2000" b="0"/>
              <a:t>FAIR Secure Provision and Use of Health data in Norway</a:t>
            </a:r>
            <a:r>
              <a:rPr lang="nb-NO" b="0"/>
              <a:t> </a:t>
            </a:r>
          </a:p>
          <a:p>
            <a:endParaRPr lang="nb-NO"/>
          </a:p>
        </p:txBody>
      </p:sp>
      <p:sp>
        <p:nvSpPr>
          <p:cNvPr id="6" name="Plassholder for tekst 5">
            <a:extLst>
              <a:ext uri="{FF2B5EF4-FFF2-40B4-BE49-F238E27FC236}">
                <a16:creationId xmlns:a16="http://schemas.microsoft.com/office/drawing/2014/main" id="{26D74D00-62C8-0707-7EE3-0B9A82B4F125}"/>
              </a:ext>
            </a:extLst>
          </p:cNvPr>
          <p:cNvSpPr>
            <a:spLocks noGrp="1"/>
          </p:cNvSpPr>
          <p:nvPr>
            <p:ph type="body" sz="quarter" idx="13"/>
          </p:nvPr>
        </p:nvSpPr>
        <p:spPr/>
        <p:txBody>
          <a:bodyPr vert="horz" lIns="0" tIns="0" rIns="0" bIns="0" rtlCol="0" anchor="t">
            <a:normAutofit/>
          </a:bodyPr>
          <a:lstStyle/>
          <a:p>
            <a:endParaRPr lang="nb-NO">
              <a:latin typeface="Roboto"/>
              <a:ea typeface="Roboto"/>
              <a:cs typeface="Roboto"/>
            </a:endParaRPr>
          </a:p>
        </p:txBody>
      </p:sp>
      <p:pic>
        <p:nvPicPr>
          <p:cNvPr id="1032" name="Picture 8">
            <a:extLst>
              <a:ext uri="{FF2B5EF4-FFF2-40B4-BE49-F238E27FC236}">
                <a16:creationId xmlns:a16="http://schemas.microsoft.com/office/drawing/2014/main" id="{945BA7D1-8F39-4EAE-D67C-A2C02BDD7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211" y="182023"/>
            <a:ext cx="2045578" cy="1216612"/>
          </a:xfrm>
          <a:prstGeom prst="rect">
            <a:avLst/>
          </a:prstGeom>
          <a:noFill/>
          <a:extLst>
            <a:ext uri="{909E8E84-426E-40DD-AFC4-6F175D3DCCD1}">
              <a14:hiddenFill xmlns:a14="http://schemas.microsoft.com/office/drawing/2010/main">
                <a:solidFill>
                  <a:srgbClr val="FFFFFF"/>
                </a:solidFill>
              </a14:hiddenFill>
            </a:ext>
          </a:extLst>
        </p:spPr>
      </p:pic>
      <p:pic>
        <p:nvPicPr>
          <p:cNvPr id="3" name="Bilde 2" descr="Et bilde som inneholder symbol, emblem, logo&#10;&#10;Automatisk generert beskrivelse">
            <a:extLst>
              <a:ext uri="{FF2B5EF4-FFF2-40B4-BE49-F238E27FC236}">
                <a16:creationId xmlns:a16="http://schemas.microsoft.com/office/drawing/2014/main" id="{552F2E69-CE52-8732-E24A-BB7FA2BD2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5039" y="397980"/>
            <a:ext cx="716653" cy="832243"/>
          </a:xfrm>
          <a:prstGeom prst="rect">
            <a:avLst/>
          </a:prstGeom>
        </p:spPr>
      </p:pic>
      <p:pic>
        <p:nvPicPr>
          <p:cNvPr id="4" name="Bilde 3" descr="Et bilde som inneholder symbol, emblem, tekst, fugl&#10;&#10;Automatisk generert beskrivelse">
            <a:extLst>
              <a:ext uri="{FF2B5EF4-FFF2-40B4-BE49-F238E27FC236}">
                <a16:creationId xmlns:a16="http://schemas.microsoft.com/office/drawing/2014/main" id="{C4378168-B019-0257-0679-023DAF84E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75407" y="289011"/>
            <a:ext cx="920455" cy="920455"/>
          </a:xfrm>
          <a:prstGeom prst="rect">
            <a:avLst/>
          </a:prstGeom>
        </p:spPr>
      </p:pic>
      <p:pic>
        <p:nvPicPr>
          <p:cNvPr id="5" name="Bilde 4" descr="Et bilde som inneholder Font, skjermbilde, tekst, Grafikk&#10;&#10;Automatisk generert beskrivelse">
            <a:extLst>
              <a:ext uri="{FF2B5EF4-FFF2-40B4-BE49-F238E27FC236}">
                <a16:creationId xmlns:a16="http://schemas.microsoft.com/office/drawing/2014/main" id="{66B69BD5-6067-A2FA-A896-B90A276212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7942" y="462463"/>
            <a:ext cx="2569466" cy="639701"/>
          </a:xfrm>
          <a:prstGeom prst="rect">
            <a:avLst/>
          </a:prstGeom>
        </p:spPr>
      </p:pic>
      <p:pic>
        <p:nvPicPr>
          <p:cNvPr id="8" name="Picture 2" descr="Et bilde som inneholder skjermbilde, Font, Elektrisk blå, Grafikk&#10;&#10;Automatisk generert beskrivelse">
            <a:extLst>
              <a:ext uri="{FF2B5EF4-FFF2-40B4-BE49-F238E27FC236}">
                <a16:creationId xmlns:a16="http://schemas.microsoft.com/office/drawing/2014/main" id="{FCD5FA27-5DA3-4849-C863-DDE4120872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9400" y="5061108"/>
            <a:ext cx="3561745" cy="966123"/>
          </a:xfrm>
          <a:prstGeom prst="rect">
            <a:avLst/>
          </a:prstGeom>
          <a:noFill/>
          <a:extLst>
            <a:ext uri="{909E8E84-426E-40DD-AFC4-6F175D3DCCD1}">
              <a14:hiddenFill xmlns:a14="http://schemas.microsoft.com/office/drawing/2010/main">
                <a:solidFill>
                  <a:srgbClr val="FFFFFF"/>
                </a:solidFill>
              </a14:hiddenFill>
            </a:ext>
          </a:extLst>
        </p:spPr>
      </p:pic>
      <p:pic>
        <p:nvPicPr>
          <p:cNvPr id="10" name="Bilde 9">
            <a:extLst>
              <a:ext uri="{FF2B5EF4-FFF2-40B4-BE49-F238E27FC236}">
                <a16:creationId xmlns:a16="http://schemas.microsoft.com/office/drawing/2014/main" id="{F6B819CE-B135-C332-5E15-3469FB0F9AC3}"/>
              </a:ext>
            </a:extLst>
          </p:cNvPr>
          <p:cNvPicPr>
            <a:picLocks noChangeAspect="1"/>
          </p:cNvPicPr>
          <p:nvPr/>
        </p:nvPicPr>
        <p:blipFill rotWithShape="1">
          <a:blip r:embed="rId7"/>
          <a:srcRect b="6216"/>
          <a:stretch/>
        </p:blipFill>
        <p:spPr>
          <a:xfrm>
            <a:off x="8990970" y="1651705"/>
            <a:ext cx="1745084" cy="2582657"/>
          </a:xfrm>
          <a:prstGeom prst="rect">
            <a:avLst/>
          </a:prstGeom>
        </p:spPr>
      </p:pic>
      <p:sp>
        <p:nvSpPr>
          <p:cNvPr id="9" name="TekstSylinder 8">
            <a:extLst>
              <a:ext uri="{FF2B5EF4-FFF2-40B4-BE49-F238E27FC236}">
                <a16:creationId xmlns:a16="http://schemas.microsoft.com/office/drawing/2014/main" id="{1AAE6664-1451-D321-2C85-8F17A24D4E54}"/>
              </a:ext>
            </a:extLst>
          </p:cNvPr>
          <p:cNvSpPr txBox="1"/>
          <p:nvPr/>
        </p:nvSpPr>
        <p:spPr>
          <a:xfrm>
            <a:off x="0" y="6291990"/>
            <a:ext cx="8526586" cy="415498"/>
          </a:xfrm>
          <a:prstGeom prst="rect">
            <a:avLst/>
          </a:prstGeom>
          <a:noFill/>
        </p:spPr>
        <p:txBody>
          <a:bodyPr wrap="square">
            <a:spAutoFit/>
          </a:bodyPr>
          <a:lstStyle/>
          <a:p>
            <a:r>
              <a:rPr lang="en-GB" sz="1050" b="1"/>
              <a:t>Disclaimer</a:t>
            </a:r>
            <a:r>
              <a:rPr lang="en-GB" sz="1050"/>
              <a:t>: "Funded by the European Union. Views and opinions expressed are however those of the author(s) only and do not necessarily reflect those of the European Union or Health and Digital Executive Agency. Neither the European Union nor the granting authority can be held responsible for them."</a:t>
            </a:r>
          </a:p>
        </p:txBody>
      </p:sp>
    </p:spTree>
    <p:extLst>
      <p:ext uri="{BB962C8B-B14F-4D97-AF65-F5344CB8AC3E}">
        <p14:creationId xmlns:p14="http://schemas.microsoft.com/office/powerpoint/2010/main" val="37501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lysbildenummer 3">
            <a:extLst>
              <a:ext uri="{FF2B5EF4-FFF2-40B4-BE49-F238E27FC236}">
                <a16:creationId xmlns:a16="http://schemas.microsoft.com/office/drawing/2014/main" id="{C6FBD80C-B8D8-7C5A-1C74-96C276EE000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1FD356-1CC0-514B-B5D9-F98600AAE6F5}" type="slidenum">
              <a:rPr kumimoji="0" lang="nb-NO" sz="900" b="1" i="0" u="none" strike="noStrike" kern="1200" cap="none" spc="0" normalizeH="0" baseline="0" noProof="0" smtClean="0">
                <a:ln>
                  <a:noFill/>
                </a:ln>
                <a:solidFill>
                  <a:srgbClr val="035169"/>
                </a:solidFill>
                <a:effectLst/>
                <a:uLnTx/>
                <a:uFillTx/>
                <a:latin typeface="Roboto" panose="02000000000000000000" pitchFamily="2" charset="0"/>
                <a:ea typeface="Roboto" panose="02000000000000000000" pitchFamily="2" charset="0"/>
                <a:cs typeface="Roboto" panose="02000000000000000000"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b-NO" sz="900" b="1" i="0" u="none" strike="noStrike" kern="1200" cap="none" spc="0" normalizeH="0" baseline="0" noProof="0">
              <a:ln>
                <a:noFill/>
              </a:ln>
              <a:solidFill>
                <a:srgbClr val="035169"/>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6" name="Tittel 5">
            <a:extLst>
              <a:ext uri="{FF2B5EF4-FFF2-40B4-BE49-F238E27FC236}">
                <a16:creationId xmlns:a16="http://schemas.microsoft.com/office/drawing/2014/main" id="{8A72FACF-E394-D4BD-789F-443C030B4DE7}"/>
              </a:ext>
            </a:extLst>
          </p:cNvPr>
          <p:cNvSpPr>
            <a:spLocks noGrp="1"/>
          </p:cNvSpPr>
          <p:nvPr>
            <p:ph type="title"/>
          </p:nvPr>
        </p:nvSpPr>
        <p:spPr/>
        <p:txBody>
          <a:bodyPr/>
          <a:lstStyle/>
          <a:p>
            <a:r>
              <a:rPr lang="nb-NO"/>
              <a:t>SPUHiN | </a:t>
            </a:r>
            <a:r>
              <a:rPr lang="nb-NO" b="0"/>
              <a:t>Organisering av prosjektet</a:t>
            </a:r>
          </a:p>
        </p:txBody>
      </p:sp>
      <p:graphicFrame>
        <p:nvGraphicFramePr>
          <p:cNvPr id="7" name="Diagram 6">
            <a:extLst>
              <a:ext uri="{FF2B5EF4-FFF2-40B4-BE49-F238E27FC236}">
                <a16:creationId xmlns:a16="http://schemas.microsoft.com/office/drawing/2014/main" id="{345D88A2-109B-0D51-9275-55D0E64F3548}"/>
              </a:ext>
            </a:extLst>
          </p:cNvPr>
          <p:cNvGraphicFramePr/>
          <p:nvPr/>
        </p:nvGraphicFramePr>
        <p:xfrm>
          <a:off x="695325" y="2120863"/>
          <a:ext cx="5054000" cy="3808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D0C537AD-64A3-8595-4504-638A0D9D152C}"/>
              </a:ext>
            </a:extLst>
          </p:cNvPr>
          <p:cNvGraphicFramePr/>
          <p:nvPr/>
        </p:nvGraphicFramePr>
        <p:xfrm>
          <a:off x="9325206" y="2432527"/>
          <a:ext cx="1541644" cy="2859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Oval 4">
            <a:extLst>
              <a:ext uri="{FF2B5EF4-FFF2-40B4-BE49-F238E27FC236}">
                <a16:creationId xmlns:a16="http://schemas.microsoft.com/office/drawing/2014/main" id="{B58B6987-35A1-237A-5395-F3084018C220}"/>
              </a:ext>
            </a:extLst>
          </p:cNvPr>
          <p:cNvSpPr/>
          <p:nvPr/>
        </p:nvSpPr>
        <p:spPr>
          <a:xfrm>
            <a:off x="5225139" y="2197658"/>
            <a:ext cx="2510689" cy="3649734"/>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55" rtl="0" eaLnBrk="1" fontAlgn="auto" latinLnBrk="0" hangingPunct="1">
              <a:lnSpc>
                <a:spcPct val="100000"/>
              </a:lnSpc>
              <a:spcBef>
                <a:spcPts val="0"/>
              </a:spcBef>
              <a:spcAft>
                <a:spcPts val="0"/>
              </a:spcAft>
              <a:buClrTx/>
              <a:buSzTx/>
              <a:buFontTx/>
              <a:buNone/>
              <a:tabLst/>
              <a:defRPr/>
            </a:pPr>
            <a:r>
              <a:rPr kumimoji="0" lang="fi-FI" sz="2000" b="0" i="0" u="none" strike="noStrike" kern="1200" cap="none" spc="0" normalizeH="0" baseline="0" noProof="0">
                <a:ln>
                  <a:noFill/>
                </a:ln>
                <a:solidFill>
                  <a:srgbClr val="FFFFFF"/>
                </a:solidFill>
                <a:effectLst/>
                <a:uLnTx/>
                <a:uFillTx/>
                <a:latin typeface="Calibri" panose="020F0502020204030204"/>
                <a:ea typeface="+mn-ea"/>
                <a:cs typeface="+mn-cs"/>
              </a:rPr>
              <a:t>Deliverables:</a:t>
            </a:r>
          </a:p>
          <a:p>
            <a:pPr marL="0" marR="0" lvl="0" indent="0" algn="ctr" defTabSz="914355" rtl="0" eaLnBrk="1" fontAlgn="auto" latinLnBrk="0" hangingPunct="1">
              <a:lnSpc>
                <a:spcPct val="100000"/>
              </a:lnSpc>
              <a:spcBef>
                <a:spcPts val="0"/>
              </a:spcBef>
              <a:spcAft>
                <a:spcPts val="0"/>
              </a:spcAft>
              <a:buClrTx/>
              <a:buSzTx/>
              <a:buFontTx/>
              <a:buNone/>
              <a:tabLst/>
              <a:defRPr/>
            </a:pPr>
            <a:r>
              <a:rPr kumimoji="0" lang="fi-FI" sz="2000" b="0" i="0" u="none" strike="noStrike" kern="1200" cap="none" spc="0" normalizeH="0" baseline="0" noProof="0">
                <a:ln>
                  <a:noFill/>
                </a:ln>
                <a:solidFill>
                  <a:srgbClr val="FFFFFF"/>
                </a:solidFill>
                <a:effectLst/>
                <a:uLnTx/>
                <a:uFillTx/>
                <a:latin typeface="Calibri" panose="020F0502020204030204"/>
                <a:ea typeface="+mn-ea"/>
                <a:cs typeface="+mn-cs"/>
              </a:rPr>
              <a:t>Guidelines, procedures, specifications and metadata</a:t>
            </a:r>
            <a:endParaRPr kumimoji="0" lang="LID4096" sz="2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Arrow: Left 7">
            <a:extLst>
              <a:ext uri="{FF2B5EF4-FFF2-40B4-BE49-F238E27FC236}">
                <a16:creationId xmlns:a16="http://schemas.microsoft.com/office/drawing/2014/main" id="{A5146E88-20DB-951B-52E9-A4F67DE893CB}"/>
              </a:ext>
            </a:extLst>
          </p:cNvPr>
          <p:cNvSpPr/>
          <p:nvPr/>
        </p:nvSpPr>
        <p:spPr>
          <a:xfrm>
            <a:off x="8197568" y="2660963"/>
            <a:ext cx="790715" cy="44487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55" rtl="0" eaLnBrk="1" fontAlgn="auto" latinLnBrk="0" hangingPunct="1">
              <a:lnSpc>
                <a:spcPct val="100000"/>
              </a:lnSpc>
              <a:spcBef>
                <a:spcPts val="0"/>
              </a:spcBef>
              <a:spcAft>
                <a:spcPts val="0"/>
              </a:spcAft>
              <a:buClrTx/>
              <a:buSzTx/>
              <a:buFontTx/>
              <a:buNone/>
              <a:tabLst/>
              <a:defRPr/>
            </a:pPr>
            <a:endParaRPr kumimoji="0" lang="LID4096" sz="3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Left 8">
            <a:extLst>
              <a:ext uri="{FF2B5EF4-FFF2-40B4-BE49-F238E27FC236}">
                <a16:creationId xmlns:a16="http://schemas.microsoft.com/office/drawing/2014/main" id="{604A8A7A-E4AA-9D4A-7428-1E46A6096E63}"/>
              </a:ext>
            </a:extLst>
          </p:cNvPr>
          <p:cNvSpPr/>
          <p:nvPr/>
        </p:nvSpPr>
        <p:spPr>
          <a:xfrm>
            <a:off x="8197568" y="3318550"/>
            <a:ext cx="790715" cy="413444"/>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55" rtl="0" eaLnBrk="1" fontAlgn="auto" latinLnBrk="0" hangingPunct="1">
              <a:lnSpc>
                <a:spcPct val="100000"/>
              </a:lnSpc>
              <a:spcBef>
                <a:spcPts val="0"/>
              </a:spcBef>
              <a:spcAft>
                <a:spcPts val="0"/>
              </a:spcAft>
              <a:buClrTx/>
              <a:buSzTx/>
              <a:buFontTx/>
              <a:buNone/>
              <a:tabLst/>
              <a:defRPr/>
            </a:pPr>
            <a:endParaRPr kumimoji="0" lang="LID4096" sz="3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row: Left 9">
            <a:extLst>
              <a:ext uri="{FF2B5EF4-FFF2-40B4-BE49-F238E27FC236}">
                <a16:creationId xmlns:a16="http://schemas.microsoft.com/office/drawing/2014/main" id="{F8051DCB-7D9A-BAEF-53E6-1E9A78388D41}"/>
              </a:ext>
            </a:extLst>
          </p:cNvPr>
          <p:cNvSpPr/>
          <p:nvPr/>
        </p:nvSpPr>
        <p:spPr>
          <a:xfrm>
            <a:off x="8197568" y="4633725"/>
            <a:ext cx="790715" cy="44487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55" rtl="0" eaLnBrk="1" fontAlgn="auto" latinLnBrk="0" hangingPunct="1">
              <a:lnSpc>
                <a:spcPct val="100000"/>
              </a:lnSpc>
              <a:spcBef>
                <a:spcPts val="0"/>
              </a:spcBef>
              <a:spcAft>
                <a:spcPts val="0"/>
              </a:spcAft>
              <a:buClrTx/>
              <a:buSzTx/>
              <a:buFontTx/>
              <a:buNone/>
              <a:tabLst/>
              <a:defRPr/>
            </a:pPr>
            <a:endParaRPr kumimoji="0" lang="LID4096" sz="3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Arrow: Left 8">
            <a:extLst>
              <a:ext uri="{FF2B5EF4-FFF2-40B4-BE49-F238E27FC236}">
                <a16:creationId xmlns:a16="http://schemas.microsoft.com/office/drawing/2014/main" id="{A0A6E80C-885E-0432-008D-4E95B20C759C}"/>
              </a:ext>
            </a:extLst>
          </p:cNvPr>
          <p:cNvSpPr/>
          <p:nvPr/>
        </p:nvSpPr>
        <p:spPr>
          <a:xfrm>
            <a:off x="8197568" y="3976137"/>
            <a:ext cx="790715" cy="444445"/>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355" rtl="0" eaLnBrk="1" fontAlgn="auto" latinLnBrk="0" hangingPunct="1">
              <a:lnSpc>
                <a:spcPct val="100000"/>
              </a:lnSpc>
              <a:spcBef>
                <a:spcPts val="0"/>
              </a:spcBef>
              <a:spcAft>
                <a:spcPts val="0"/>
              </a:spcAft>
              <a:buClrTx/>
              <a:buSzTx/>
              <a:buFontTx/>
              <a:buNone/>
              <a:tabLst/>
              <a:defRPr/>
            </a:pPr>
            <a:endParaRPr kumimoji="0" lang="LID4096" sz="36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Et bilde som inneholder skjermbilde, Font, Elektrisk blå, Grafikk&#10;&#10;Automatisk generert beskrivelse">
            <a:extLst>
              <a:ext uri="{FF2B5EF4-FFF2-40B4-BE49-F238E27FC236}">
                <a16:creationId xmlns:a16="http://schemas.microsoft.com/office/drawing/2014/main" id="{3998A34E-2EC2-CD80-8588-9343FBF7AFB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16728" y="-13145"/>
            <a:ext cx="1940586" cy="5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48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lysbildenummer 3">
            <a:extLst>
              <a:ext uri="{FF2B5EF4-FFF2-40B4-BE49-F238E27FC236}">
                <a16:creationId xmlns:a16="http://schemas.microsoft.com/office/drawing/2014/main" id="{7EF35E2A-4EC7-6507-27D1-FA5BB633EB86}"/>
              </a:ext>
            </a:extLst>
          </p:cNvPr>
          <p:cNvSpPr>
            <a:spLocks noGrp="1"/>
          </p:cNvSpPr>
          <p:nvPr>
            <p:ph type="sldNum" sz="quarter" idx="12"/>
          </p:nvPr>
        </p:nvSpPr>
        <p:spPr/>
        <p:txBody>
          <a:bodyPr/>
          <a:lstStyle/>
          <a:p>
            <a:fld id="{341FD356-1CC0-514B-B5D9-F98600AAE6F5}" type="slidenum">
              <a:rPr lang="nb-NO" smtClean="0"/>
              <a:pPr/>
              <a:t>3</a:t>
            </a:fld>
            <a:endParaRPr lang="nb-NO"/>
          </a:p>
        </p:txBody>
      </p:sp>
      <p:graphicFrame>
        <p:nvGraphicFramePr>
          <p:cNvPr id="7" name="Plassholder for innhold 6">
            <a:extLst>
              <a:ext uri="{FF2B5EF4-FFF2-40B4-BE49-F238E27FC236}">
                <a16:creationId xmlns:a16="http://schemas.microsoft.com/office/drawing/2014/main" id="{222C5A22-D1DE-248D-7711-E69595031E96}"/>
              </a:ext>
            </a:extLst>
          </p:cNvPr>
          <p:cNvGraphicFramePr>
            <a:graphicFrameLocks noGrp="1"/>
          </p:cNvGraphicFramePr>
          <p:nvPr>
            <p:ph sz="quarter" idx="13"/>
            <p:extLst>
              <p:ext uri="{D42A27DB-BD31-4B8C-83A1-F6EECF244321}">
                <p14:modId xmlns:p14="http://schemas.microsoft.com/office/powerpoint/2010/main" val="439894586"/>
              </p:ext>
            </p:extLst>
          </p:nvPr>
        </p:nvGraphicFramePr>
        <p:xfrm>
          <a:off x="81353" y="4278214"/>
          <a:ext cx="12029293" cy="2687320"/>
        </p:xfrm>
        <a:graphic>
          <a:graphicData uri="http://schemas.openxmlformats.org/drawingml/2006/table">
            <a:tbl>
              <a:tblPr firstRow="1" bandRow="1">
                <a:tableStyleId>{5C22544A-7EE6-4342-B048-85BDC9FD1C3A}</a:tableStyleId>
              </a:tblPr>
              <a:tblGrid>
                <a:gridCol w="713304">
                  <a:extLst>
                    <a:ext uri="{9D8B030D-6E8A-4147-A177-3AD203B41FA5}">
                      <a16:colId xmlns:a16="http://schemas.microsoft.com/office/drawing/2014/main" val="1825680639"/>
                    </a:ext>
                  </a:extLst>
                </a:gridCol>
                <a:gridCol w="1865989">
                  <a:extLst>
                    <a:ext uri="{9D8B030D-6E8A-4147-A177-3AD203B41FA5}">
                      <a16:colId xmlns:a16="http://schemas.microsoft.com/office/drawing/2014/main" val="3481107037"/>
                    </a:ext>
                  </a:extLst>
                </a:gridCol>
                <a:gridCol w="1890000">
                  <a:extLst>
                    <a:ext uri="{9D8B030D-6E8A-4147-A177-3AD203B41FA5}">
                      <a16:colId xmlns:a16="http://schemas.microsoft.com/office/drawing/2014/main" val="3801073038"/>
                    </a:ext>
                  </a:extLst>
                </a:gridCol>
                <a:gridCol w="1890000">
                  <a:extLst>
                    <a:ext uri="{9D8B030D-6E8A-4147-A177-3AD203B41FA5}">
                      <a16:colId xmlns:a16="http://schemas.microsoft.com/office/drawing/2014/main" val="2211198826"/>
                    </a:ext>
                  </a:extLst>
                </a:gridCol>
                <a:gridCol w="1890000">
                  <a:extLst>
                    <a:ext uri="{9D8B030D-6E8A-4147-A177-3AD203B41FA5}">
                      <a16:colId xmlns:a16="http://schemas.microsoft.com/office/drawing/2014/main" val="1666000696"/>
                    </a:ext>
                  </a:extLst>
                </a:gridCol>
                <a:gridCol w="1890000">
                  <a:extLst>
                    <a:ext uri="{9D8B030D-6E8A-4147-A177-3AD203B41FA5}">
                      <a16:colId xmlns:a16="http://schemas.microsoft.com/office/drawing/2014/main" val="4216017496"/>
                    </a:ext>
                  </a:extLst>
                </a:gridCol>
                <a:gridCol w="1890000">
                  <a:extLst>
                    <a:ext uri="{9D8B030D-6E8A-4147-A177-3AD203B41FA5}">
                      <a16:colId xmlns:a16="http://schemas.microsoft.com/office/drawing/2014/main" val="2462114812"/>
                    </a:ext>
                  </a:extLst>
                </a:gridCol>
              </a:tblGrid>
              <a:tr h="0">
                <a:tc>
                  <a:txBody>
                    <a:bodyPr/>
                    <a:lstStyle/>
                    <a:p>
                      <a:r>
                        <a:rPr lang="nb-NO" sz="1200" dirty="0"/>
                        <a:t>WP</a:t>
                      </a:r>
                    </a:p>
                  </a:txBody>
                  <a:tcPr/>
                </a:tc>
                <a:tc>
                  <a:txBody>
                    <a:bodyPr/>
                    <a:lstStyle/>
                    <a:p>
                      <a:pPr algn="ctr"/>
                      <a:r>
                        <a:rPr lang="nb-NO" sz="1200"/>
                        <a:t>WP1 - 4</a:t>
                      </a:r>
                    </a:p>
                    <a:p>
                      <a:pPr algn="ctr"/>
                      <a:r>
                        <a:rPr lang="nb-NO" sz="1200" b="0"/>
                        <a:t>Admin</a:t>
                      </a:r>
                    </a:p>
                  </a:txBody>
                  <a:tcPr/>
                </a:tc>
                <a:tc>
                  <a:txBody>
                    <a:bodyPr/>
                    <a:lstStyle/>
                    <a:p>
                      <a:pPr algn="ctr"/>
                      <a:r>
                        <a:rPr lang="nb-NO" sz="1200"/>
                        <a:t>WP5</a:t>
                      </a:r>
                    </a:p>
                    <a:p>
                      <a:pPr algn="ctr"/>
                      <a:r>
                        <a:rPr lang="nb-NO" sz="1200" b="0"/>
                        <a:t>SPE requirements</a:t>
                      </a:r>
                    </a:p>
                  </a:txBody>
                  <a:tcPr/>
                </a:tc>
                <a:tc>
                  <a:txBody>
                    <a:bodyPr/>
                    <a:lstStyle/>
                    <a:p>
                      <a:pPr algn="ctr"/>
                      <a:r>
                        <a:rPr lang="nb-NO" sz="1200"/>
                        <a:t>WP6</a:t>
                      </a:r>
                    </a:p>
                    <a:p>
                      <a:pPr algn="ctr"/>
                      <a:r>
                        <a:rPr lang="nb-NO" sz="1200" b="0"/>
                        <a:t>SPE verification</a:t>
                      </a:r>
                    </a:p>
                  </a:txBody>
                  <a:tcPr/>
                </a:tc>
                <a:tc>
                  <a:txBody>
                    <a:bodyPr/>
                    <a:lstStyle/>
                    <a:p>
                      <a:pPr algn="ctr"/>
                      <a:r>
                        <a:rPr lang="nb-NO" sz="1200"/>
                        <a:t>WP7</a:t>
                      </a:r>
                    </a:p>
                    <a:p>
                      <a:pPr algn="ctr"/>
                      <a:r>
                        <a:rPr lang="nb-NO" sz="1200" b="0"/>
                        <a:t>Secure transport</a:t>
                      </a:r>
                    </a:p>
                  </a:txBody>
                  <a:tcPr/>
                </a:tc>
                <a:tc>
                  <a:txBody>
                    <a:bodyPr/>
                    <a:lstStyle/>
                    <a:p>
                      <a:pPr algn="ctr"/>
                      <a:r>
                        <a:rPr lang="nb-NO" sz="1200" dirty="0"/>
                        <a:t>WP8</a:t>
                      </a:r>
                    </a:p>
                    <a:p>
                      <a:pPr algn="ctr"/>
                      <a:r>
                        <a:rPr lang="nb-NO" sz="1200" b="0" dirty="0"/>
                        <a:t>Architecture</a:t>
                      </a:r>
                    </a:p>
                  </a:txBody>
                  <a:tcPr/>
                </a:tc>
                <a:tc>
                  <a:txBody>
                    <a:bodyPr/>
                    <a:lstStyle/>
                    <a:p>
                      <a:pPr algn="ctr"/>
                      <a:r>
                        <a:rPr lang="nb-NO" sz="1200" dirty="0"/>
                        <a:t>WP9</a:t>
                      </a:r>
                    </a:p>
                    <a:p>
                      <a:pPr algn="ctr"/>
                      <a:r>
                        <a:rPr lang="nb-NO" sz="1200" b="0" dirty="0"/>
                        <a:t>Metadata</a:t>
                      </a:r>
                    </a:p>
                  </a:txBody>
                  <a:tcPr/>
                </a:tc>
                <a:extLst>
                  <a:ext uri="{0D108BD9-81ED-4DB2-BD59-A6C34878D82A}">
                    <a16:rowId xmlns:a16="http://schemas.microsoft.com/office/drawing/2014/main" val="1269396556"/>
                  </a:ext>
                </a:extLst>
              </a:tr>
              <a:tr h="370840">
                <a:tc>
                  <a:txBody>
                    <a:bodyPr/>
                    <a:lstStyle/>
                    <a:p>
                      <a:r>
                        <a:rPr lang="nb-NO" sz="1000" dirty="0"/>
                        <a:t>Lead</a:t>
                      </a:r>
                    </a:p>
                  </a:txBody>
                  <a:tcPr/>
                </a:tc>
                <a:tc>
                  <a:txBody>
                    <a:bodyPr/>
                    <a:lstStyle/>
                    <a:p>
                      <a:r>
                        <a:rPr lang="nb-NO" sz="1000" dirty="0"/>
                        <a:t>Hala Dakhil HDIR</a:t>
                      </a:r>
                    </a:p>
                    <a:p>
                      <a:r>
                        <a:rPr lang="nb-NO" sz="1000" dirty="0"/>
                        <a:t>Sofie Golden (HDIR)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Jan F. Nygård (FHI)</a:t>
                      </a:r>
                    </a:p>
                  </a:txBody>
                  <a:tcPr/>
                </a:tc>
                <a:tc>
                  <a:txBody>
                    <a:bodyPr/>
                    <a:lstStyle/>
                    <a:p>
                      <a:r>
                        <a:rPr lang="nb-NO" sz="1000" dirty="0"/>
                        <a:t>Hans Aage Huru (FHI)</a:t>
                      </a:r>
                    </a:p>
                  </a:txBody>
                  <a:tcPr/>
                </a:tc>
                <a:tc>
                  <a:txBody>
                    <a:bodyPr/>
                    <a:lstStyle/>
                    <a:p>
                      <a:r>
                        <a:rPr lang="nb-NO" sz="1000"/>
                        <a:t>Olav Kristansen (HDIR)</a:t>
                      </a:r>
                    </a:p>
                  </a:txBody>
                  <a:tcPr/>
                </a:tc>
                <a:tc>
                  <a:txBody>
                    <a:bodyPr/>
                    <a:lstStyle/>
                    <a:p>
                      <a:r>
                        <a:rPr lang="nb-NO" sz="1000" dirty="0"/>
                        <a:t>Olav </a:t>
                      </a:r>
                      <a:r>
                        <a:rPr lang="nb-NO" sz="1000" dirty="0" err="1"/>
                        <a:t>Kristansen</a:t>
                      </a:r>
                      <a:r>
                        <a:rPr lang="nb-NO" sz="1000" dirty="0"/>
                        <a:t> (HDIR)</a:t>
                      </a:r>
                    </a:p>
                  </a:txBody>
                  <a:tcPr/>
                </a:tc>
                <a:tc>
                  <a:txBody>
                    <a:bodyPr/>
                    <a:lstStyle/>
                    <a:p>
                      <a:r>
                        <a:rPr lang="nb-NO" sz="1000" dirty="0"/>
                        <a:t>Truls Korsgaard (FHI) </a:t>
                      </a:r>
                    </a:p>
                  </a:txBody>
                  <a:tcPr/>
                </a:tc>
                <a:extLst>
                  <a:ext uri="{0D108BD9-81ED-4DB2-BD59-A6C34878D82A}">
                    <a16:rowId xmlns:a16="http://schemas.microsoft.com/office/drawing/2014/main" val="3012751576"/>
                  </a:ext>
                </a:extLst>
              </a:tr>
              <a:tr h="370840">
                <a:tc>
                  <a:txBody>
                    <a:bodyPr/>
                    <a:lstStyle/>
                    <a:p>
                      <a:r>
                        <a:rPr lang="nb-NO" sz="1000" dirty="0"/>
                        <a:t>Co-lead</a:t>
                      </a:r>
                    </a:p>
                  </a:txBody>
                  <a:tcPr/>
                </a:tc>
                <a:tc>
                  <a:txBody>
                    <a:bodyPr/>
                    <a:lstStyle/>
                    <a:p>
                      <a:r>
                        <a:rPr lang="nb-NO" sz="1000" dirty="0"/>
                        <a:t>Sidsel Bjørnseth (FHI)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Amelie Marseille (HDIR)</a:t>
                      </a:r>
                    </a:p>
                  </a:txBody>
                  <a:tcPr/>
                </a:tc>
                <a:tc>
                  <a:txBody>
                    <a:bodyPr/>
                    <a:lstStyle/>
                    <a:p>
                      <a:r>
                        <a:rPr lang="nb-NO" sz="1000" dirty="0"/>
                        <a:t>Amelie Marseille (HDIR)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a:t>Line Sæhle (FHI)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Line </a:t>
                      </a:r>
                      <a:r>
                        <a:rPr lang="nb-NO" sz="1000" dirty="0" err="1"/>
                        <a:t>Sæhle</a:t>
                      </a:r>
                      <a:r>
                        <a:rPr lang="nb-NO" sz="1000"/>
                        <a:t> (FHI) </a:t>
                      </a:r>
                    </a:p>
                  </a:txBody>
                  <a:tcPr/>
                </a:tc>
                <a:tc>
                  <a:txBody>
                    <a:bodyPr/>
                    <a:lstStyle/>
                    <a:p>
                      <a:r>
                        <a:rPr lang="nb-NO" sz="1000" dirty="0"/>
                        <a:t>Anne Heidi Skogholt (HDIR)</a:t>
                      </a:r>
                    </a:p>
                  </a:txBody>
                  <a:tcPr/>
                </a:tc>
                <a:extLst>
                  <a:ext uri="{0D108BD9-81ED-4DB2-BD59-A6C34878D82A}">
                    <a16:rowId xmlns:a16="http://schemas.microsoft.com/office/drawing/2014/main" val="3722933289"/>
                  </a:ext>
                </a:extLst>
              </a:tr>
              <a:tr h="370840">
                <a:tc>
                  <a:txBody>
                    <a:bodyPr/>
                    <a:lstStyle/>
                    <a:p>
                      <a:r>
                        <a:rPr lang="nb-NO" sz="1000" dirty="0"/>
                        <a:t>Team</a:t>
                      </a:r>
                    </a:p>
                  </a:txBody>
                  <a:tcPr/>
                </a:tc>
                <a:tc>
                  <a:txBody>
                    <a:bodyPr/>
                    <a:lstStyle/>
                    <a:p>
                      <a:r>
                        <a:rPr lang="nb-NO" sz="1000" dirty="0"/>
                        <a:t>Christina Møllebro (FHI)</a:t>
                      </a:r>
                    </a:p>
                    <a:p>
                      <a:r>
                        <a:rPr lang="nb-NO" sz="1000" dirty="0"/>
                        <a:t>Hala Dakhil (HDIR) </a:t>
                      </a:r>
                    </a:p>
                    <a:p>
                      <a:r>
                        <a:rPr lang="nb-NO" sz="1000" dirty="0"/>
                        <a:t>Leon Charl du Toit (UiO)</a:t>
                      </a:r>
                    </a:p>
                    <a:p>
                      <a:r>
                        <a:rPr lang="nb-NO" sz="1000" dirty="0"/>
                        <a:t>Oddgeir L. Holmen (NTNU)</a:t>
                      </a:r>
                    </a:p>
                    <a:p>
                      <a:r>
                        <a:rPr lang="nb-NO" sz="1000" dirty="0"/>
                        <a:t>Haakon F. Breivik (UiB)</a:t>
                      </a:r>
                    </a:p>
                    <a:p>
                      <a:r>
                        <a:rPr lang="nb-NO" sz="1000" dirty="0"/>
                        <a:t>Haneef Awan (UiO)</a:t>
                      </a:r>
                    </a:p>
                    <a:p>
                      <a:r>
                        <a:rPr lang="nb-NO" sz="1000" dirty="0"/>
                        <a:t>Christine Stansberg (UiB)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Ida Heien (HDIR)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Christina Møllebro(FHI)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Leon </a:t>
                      </a:r>
                      <a:r>
                        <a:rPr lang="nb-NO" sz="1000" dirty="0" err="1"/>
                        <a:t>Charl</a:t>
                      </a:r>
                      <a:r>
                        <a:rPr lang="nb-NO" sz="1000" dirty="0"/>
                        <a:t> du </a:t>
                      </a:r>
                      <a:r>
                        <a:rPr lang="nb-NO" sz="1000" dirty="0" err="1"/>
                        <a:t>Toit</a:t>
                      </a:r>
                      <a:r>
                        <a:rPr lang="nb-NO" sz="1000" dirty="0"/>
                        <a:t> (UiO) / </a:t>
                      </a:r>
                      <a:r>
                        <a:rPr lang="nb-NO" sz="1000" dirty="0" err="1"/>
                        <a:t>Haneef</a:t>
                      </a:r>
                      <a:r>
                        <a:rPr lang="nb-NO" sz="1000" dirty="0"/>
                        <a:t> </a:t>
                      </a:r>
                      <a:r>
                        <a:rPr lang="nb-NO" sz="1000" dirty="0" err="1"/>
                        <a:t>Awan</a:t>
                      </a:r>
                      <a:r>
                        <a:rPr lang="nb-NO" sz="1000" dirty="0"/>
                        <a:t> (UiO)</a:t>
                      </a:r>
                    </a:p>
                    <a:p>
                      <a:r>
                        <a:rPr lang="nb-NO" sz="1000" dirty="0"/>
                        <a:t>Oddgeir L. Holmen (NTNU)</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t>Haakon F. Breivik (UiB) / Christine </a:t>
                      </a:r>
                      <a:r>
                        <a:rPr lang="nb-NO" sz="1000" dirty="0" err="1"/>
                        <a:t>Stansberg</a:t>
                      </a:r>
                      <a:r>
                        <a:rPr lang="nb-NO" sz="1000" dirty="0"/>
                        <a:t> (UiB)</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1000" dirty="0"/>
                    </a:p>
                  </a:txBody>
                  <a:tcPr/>
                </a:tc>
                <a:tc>
                  <a:txBody>
                    <a:bodyPr/>
                    <a:lstStyle/>
                    <a:p>
                      <a:r>
                        <a:rPr lang="nb-NO" sz="1000" dirty="0"/>
                        <a:t>Jan F. Nygård (FHI)</a:t>
                      </a:r>
                    </a:p>
                  </a:txBody>
                  <a:tcPr/>
                </a:tc>
                <a:tc>
                  <a:txBody>
                    <a:bodyPr/>
                    <a:lstStyle/>
                    <a:p>
                      <a:r>
                        <a:rPr lang="nb-NO" sz="1000" dirty="0"/>
                        <a:t>Arne Dybdal (HDIR)</a:t>
                      </a:r>
                    </a:p>
                    <a:p>
                      <a:r>
                        <a:rPr lang="nb-NO" sz="1000" dirty="0"/>
                        <a:t>Petter Topp (FHI)</a:t>
                      </a:r>
                    </a:p>
                    <a:p>
                      <a:r>
                        <a:rPr lang="nb-NO" sz="1000" dirty="0"/>
                        <a:t>Hans Aage Huru (FHI)</a:t>
                      </a:r>
                    </a:p>
                    <a:p>
                      <a:r>
                        <a:rPr lang="nb-NO" sz="1000" dirty="0"/>
                        <a:t>Leon Charl du Toit (UiO)</a:t>
                      </a:r>
                    </a:p>
                    <a:p>
                      <a:r>
                        <a:rPr lang="nb-NO" sz="1000" dirty="0"/>
                        <a:t>Oddgeir L. Holmen (NTNU)</a:t>
                      </a:r>
                    </a:p>
                    <a:p>
                      <a:r>
                        <a:rPr lang="nb-NO" sz="1000" dirty="0"/>
                        <a:t>Haakon F. Breivik (UiB)</a:t>
                      </a:r>
                    </a:p>
                  </a:txBody>
                  <a:tcPr/>
                </a:tc>
                <a:tc>
                  <a:txBody>
                    <a:bodyPr/>
                    <a:lstStyle/>
                    <a:p>
                      <a:r>
                        <a:rPr lang="nb-NO" sz="1000" dirty="0"/>
                        <a:t>Arne Dybdal (HDIR)</a:t>
                      </a:r>
                    </a:p>
                    <a:p>
                      <a:r>
                        <a:rPr lang="nb-NO" sz="1000" dirty="0"/>
                        <a:t>Petter Topp (FHI)</a:t>
                      </a:r>
                    </a:p>
                    <a:p>
                      <a:r>
                        <a:rPr lang="nb-NO" sz="1000" dirty="0"/>
                        <a:t>Hans Aage Huru (FHI)</a:t>
                      </a:r>
                    </a:p>
                  </a:txBody>
                  <a:tcPr/>
                </a:tc>
                <a:tc>
                  <a:txBody>
                    <a:bodyPr/>
                    <a:lstStyle/>
                    <a:p>
                      <a:r>
                        <a:rPr lang="nb-NO" sz="1000" dirty="0"/>
                        <a:t>Inge Voldseth (FHI)</a:t>
                      </a:r>
                    </a:p>
                    <a:p>
                      <a:r>
                        <a:rPr lang="nb-NO" sz="1000" dirty="0"/>
                        <a:t>Hans Aage Huru (FHI)</a:t>
                      </a:r>
                    </a:p>
                    <a:p>
                      <a:r>
                        <a:rPr lang="nb-NO" sz="1000" dirty="0"/>
                        <a:t>Zuzana Nordeng (FHI)</a:t>
                      </a:r>
                    </a:p>
                    <a:p>
                      <a:r>
                        <a:rPr lang="nb-NO" sz="1000" dirty="0"/>
                        <a:t>Siri Larønningen (FHI)</a:t>
                      </a:r>
                    </a:p>
                    <a:p>
                      <a:r>
                        <a:rPr lang="nb-NO" sz="1000" dirty="0"/>
                        <a:t>Gintaras Pikelis (FHI)</a:t>
                      </a:r>
                    </a:p>
                  </a:txBody>
                  <a:tcPr/>
                </a:tc>
                <a:extLst>
                  <a:ext uri="{0D108BD9-81ED-4DB2-BD59-A6C34878D82A}">
                    <a16:rowId xmlns:a16="http://schemas.microsoft.com/office/drawing/2014/main" val="3552303842"/>
                  </a:ext>
                </a:extLst>
              </a:tr>
            </a:tbl>
          </a:graphicData>
        </a:graphic>
      </p:graphicFrame>
      <p:sp>
        <p:nvSpPr>
          <p:cNvPr id="6" name="Tittel 5">
            <a:extLst>
              <a:ext uri="{FF2B5EF4-FFF2-40B4-BE49-F238E27FC236}">
                <a16:creationId xmlns:a16="http://schemas.microsoft.com/office/drawing/2014/main" id="{2946D6F9-7C31-F281-FF29-88E5077773D6}"/>
              </a:ext>
            </a:extLst>
          </p:cNvPr>
          <p:cNvSpPr>
            <a:spLocks noGrp="1"/>
          </p:cNvSpPr>
          <p:nvPr>
            <p:ph type="title"/>
          </p:nvPr>
        </p:nvSpPr>
        <p:spPr/>
        <p:txBody>
          <a:bodyPr/>
          <a:lstStyle/>
          <a:p>
            <a:r>
              <a:rPr lang="nb-NO" dirty="0" err="1"/>
              <a:t>SPUHiN</a:t>
            </a:r>
            <a:r>
              <a:rPr lang="nb-NO" dirty="0"/>
              <a:t> | Project </a:t>
            </a:r>
            <a:r>
              <a:rPr lang="nb-NO" dirty="0" err="1"/>
              <a:t>organisation</a:t>
            </a:r>
            <a:endParaRPr lang="nb-NO" dirty="0"/>
          </a:p>
        </p:txBody>
      </p:sp>
      <p:sp>
        <p:nvSpPr>
          <p:cNvPr id="9" name="Rektangel: avrundede hjørner 8">
            <a:extLst>
              <a:ext uri="{FF2B5EF4-FFF2-40B4-BE49-F238E27FC236}">
                <a16:creationId xmlns:a16="http://schemas.microsoft.com/office/drawing/2014/main" id="{C87234CC-32A1-8FAC-3231-072E33069C6F}"/>
              </a:ext>
            </a:extLst>
          </p:cNvPr>
          <p:cNvSpPr/>
          <p:nvPr/>
        </p:nvSpPr>
        <p:spPr>
          <a:xfrm>
            <a:off x="5220069" y="3355758"/>
            <a:ext cx="2104007"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Coordination  WP – teams</a:t>
            </a:r>
          </a:p>
          <a:p>
            <a:pPr algn="ctr"/>
            <a:r>
              <a:rPr lang="nb-NO" sz="1200" dirty="0"/>
              <a:t>- AH Skogholt -</a:t>
            </a:r>
          </a:p>
        </p:txBody>
      </p:sp>
      <p:sp>
        <p:nvSpPr>
          <p:cNvPr id="10" name="Rektangel: avrundede hjørner 9">
            <a:extLst>
              <a:ext uri="{FF2B5EF4-FFF2-40B4-BE49-F238E27FC236}">
                <a16:creationId xmlns:a16="http://schemas.microsoft.com/office/drawing/2014/main" id="{2E81B0DC-36DD-EDE4-3581-7AB41763E750}"/>
              </a:ext>
            </a:extLst>
          </p:cNvPr>
          <p:cNvSpPr/>
          <p:nvPr/>
        </p:nvSpPr>
        <p:spPr>
          <a:xfrm>
            <a:off x="5220068" y="2780232"/>
            <a:ext cx="2104007"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Project manager</a:t>
            </a:r>
          </a:p>
          <a:p>
            <a:pPr algn="ctr"/>
            <a:r>
              <a:rPr lang="nb-NO" sz="1200" dirty="0"/>
              <a:t>- AH Skogholt -</a:t>
            </a:r>
          </a:p>
        </p:txBody>
      </p:sp>
      <p:sp>
        <p:nvSpPr>
          <p:cNvPr id="11" name="Rektangel: avrundede hjørner 10">
            <a:extLst>
              <a:ext uri="{FF2B5EF4-FFF2-40B4-BE49-F238E27FC236}">
                <a16:creationId xmlns:a16="http://schemas.microsoft.com/office/drawing/2014/main" id="{EEB30E19-72BC-F22D-0FF7-AE92CCFF70F3}"/>
              </a:ext>
            </a:extLst>
          </p:cNvPr>
          <p:cNvSpPr/>
          <p:nvPr/>
        </p:nvSpPr>
        <p:spPr>
          <a:xfrm>
            <a:off x="5220068" y="2204706"/>
            <a:ext cx="2104007"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Project </a:t>
            </a:r>
            <a:r>
              <a:rPr lang="nb-NO" sz="1200" b="1" dirty="0" err="1"/>
              <a:t>owner</a:t>
            </a:r>
            <a:endParaRPr lang="nb-NO" sz="1200" b="1" dirty="0"/>
          </a:p>
          <a:p>
            <a:pPr algn="ctr"/>
            <a:r>
              <a:rPr lang="nb-NO" sz="1200" dirty="0"/>
              <a:t>- Hans Løwe Larsen-</a:t>
            </a:r>
          </a:p>
        </p:txBody>
      </p:sp>
      <p:sp>
        <p:nvSpPr>
          <p:cNvPr id="12" name="Rektangel: avrundede hjørner 11">
            <a:extLst>
              <a:ext uri="{FF2B5EF4-FFF2-40B4-BE49-F238E27FC236}">
                <a16:creationId xmlns:a16="http://schemas.microsoft.com/office/drawing/2014/main" id="{AAF3F33A-0A46-340F-D479-C8A6A2E01C6A}"/>
              </a:ext>
            </a:extLst>
          </p:cNvPr>
          <p:cNvSpPr/>
          <p:nvPr/>
        </p:nvSpPr>
        <p:spPr>
          <a:xfrm>
            <a:off x="1684868" y="1356747"/>
            <a:ext cx="2564169" cy="18227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dirty="0"/>
              <a:t>Project </a:t>
            </a:r>
            <a:r>
              <a:rPr lang="nb-NO" sz="1400" b="1" dirty="0" err="1"/>
              <a:t>board</a:t>
            </a:r>
            <a:endParaRPr lang="nb-NO" sz="1400" b="1" dirty="0"/>
          </a:p>
          <a:p>
            <a:pPr algn="ctr"/>
            <a:r>
              <a:rPr lang="nb-NO" sz="1200" b="1" dirty="0"/>
              <a:t>HDIR: </a:t>
            </a:r>
            <a:r>
              <a:rPr lang="nb-NO" sz="1200" dirty="0"/>
              <a:t>Hans Løwe Larsen, Anne Heidi Skogholt, Jan Gunnar Borch, Kjersti Drøsdalen Vikøren, Erik Hedlund</a:t>
            </a:r>
          </a:p>
          <a:p>
            <a:pPr algn="ctr"/>
            <a:r>
              <a:rPr lang="nb-NO" sz="1200" b="1" dirty="0"/>
              <a:t>FHI: </a:t>
            </a:r>
            <a:r>
              <a:rPr lang="nb-NO" sz="1200" dirty="0"/>
              <a:t>Håvard Kolle Riis, Giske Ursin, Øystein Kyrre Johansen </a:t>
            </a:r>
          </a:p>
          <a:p>
            <a:pPr algn="ctr"/>
            <a:r>
              <a:rPr lang="nb-NO" sz="1200" dirty="0"/>
              <a:t>NORTRE: Oddgeir L. Holmen (NTNU), Gard Thomassen (UiO), Christine Stansberg (UiB)</a:t>
            </a:r>
          </a:p>
        </p:txBody>
      </p:sp>
      <p:sp>
        <p:nvSpPr>
          <p:cNvPr id="22" name="Rektangel: avrundede hjørner 21">
            <a:extLst>
              <a:ext uri="{FF2B5EF4-FFF2-40B4-BE49-F238E27FC236}">
                <a16:creationId xmlns:a16="http://schemas.microsoft.com/office/drawing/2014/main" id="{DCA83AB4-B348-4D49-B30C-62E0781F2834}"/>
              </a:ext>
            </a:extLst>
          </p:cNvPr>
          <p:cNvSpPr/>
          <p:nvPr/>
        </p:nvSpPr>
        <p:spPr>
          <a:xfrm>
            <a:off x="1684867" y="3236644"/>
            <a:ext cx="2564169" cy="7805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Reporting </a:t>
            </a:r>
          </a:p>
          <a:p>
            <a:pPr algn="ctr"/>
            <a:r>
              <a:rPr lang="nb-NO" sz="1200" dirty="0"/>
              <a:t>EU - portal </a:t>
            </a:r>
          </a:p>
          <a:p>
            <a:pPr algn="ctr"/>
            <a:r>
              <a:rPr lang="nb-NO" sz="1200" dirty="0"/>
              <a:t>Hdir (PULSE ++)</a:t>
            </a:r>
          </a:p>
          <a:p>
            <a:pPr algn="ctr"/>
            <a:r>
              <a:rPr lang="nb-NO" sz="1200" dirty="0"/>
              <a:t>HDAB </a:t>
            </a:r>
            <a:r>
              <a:rPr lang="nb-NO" sz="1200" dirty="0" err="1"/>
              <a:t>CoP</a:t>
            </a:r>
            <a:r>
              <a:rPr lang="nb-NO" sz="1200" dirty="0"/>
              <a:t> </a:t>
            </a:r>
            <a:r>
              <a:rPr lang="nb-NO" sz="1200" dirty="0" err="1"/>
              <a:t>Steering</a:t>
            </a:r>
            <a:r>
              <a:rPr lang="nb-NO" sz="1200" dirty="0"/>
              <a:t> </a:t>
            </a:r>
            <a:r>
              <a:rPr lang="nb-NO" sz="1200" dirty="0" err="1"/>
              <a:t>board</a:t>
            </a:r>
            <a:r>
              <a:rPr lang="nb-NO" sz="1200" dirty="0"/>
              <a:t> </a:t>
            </a:r>
          </a:p>
        </p:txBody>
      </p:sp>
      <p:sp>
        <p:nvSpPr>
          <p:cNvPr id="23" name="Rektangel: avrundede hjørner 22">
            <a:extLst>
              <a:ext uri="{FF2B5EF4-FFF2-40B4-BE49-F238E27FC236}">
                <a16:creationId xmlns:a16="http://schemas.microsoft.com/office/drawing/2014/main" id="{1706C7C7-E219-B8AA-A394-0719298AA59E}"/>
              </a:ext>
            </a:extLst>
          </p:cNvPr>
          <p:cNvSpPr/>
          <p:nvPr/>
        </p:nvSpPr>
        <p:spPr>
          <a:xfrm>
            <a:off x="8564274" y="2810170"/>
            <a:ext cx="2564169" cy="106039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dirty="0"/>
              <a:t>Stakeholder </a:t>
            </a:r>
            <a:r>
              <a:rPr lang="nb-NO" sz="1400" b="1" dirty="0" err="1"/>
              <a:t>engagement</a:t>
            </a:r>
            <a:endParaRPr lang="nb-NO" sz="1400" b="1" dirty="0"/>
          </a:p>
          <a:p>
            <a:pPr algn="ctr"/>
            <a:r>
              <a:rPr lang="nb-NO" sz="1200" dirty="0"/>
              <a:t>Demodager (Norway)</a:t>
            </a:r>
          </a:p>
          <a:p>
            <a:pPr algn="ctr"/>
            <a:r>
              <a:rPr lang="nb-NO" sz="1200" dirty="0"/>
              <a:t>HDAB </a:t>
            </a:r>
            <a:r>
              <a:rPr lang="nb-NO" sz="1200" dirty="0" err="1"/>
              <a:t>CoP</a:t>
            </a:r>
            <a:r>
              <a:rPr lang="nb-NO" sz="1200" dirty="0"/>
              <a:t> (EU)</a:t>
            </a:r>
          </a:p>
          <a:p>
            <a:pPr algn="ctr"/>
            <a:r>
              <a:rPr lang="nb-NO" sz="1200" dirty="0"/>
              <a:t>TEHDAS2 (JA)</a:t>
            </a:r>
          </a:p>
          <a:p>
            <a:pPr algn="ctr"/>
            <a:r>
              <a:rPr lang="nb-NO" sz="1200" dirty="0"/>
              <a:t>VALO2 (Nordic)</a:t>
            </a:r>
          </a:p>
        </p:txBody>
      </p:sp>
      <p:sp>
        <p:nvSpPr>
          <p:cNvPr id="24" name="Rektangel: avrundede hjørner 23">
            <a:extLst>
              <a:ext uri="{FF2B5EF4-FFF2-40B4-BE49-F238E27FC236}">
                <a16:creationId xmlns:a16="http://schemas.microsoft.com/office/drawing/2014/main" id="{A48E7477-D23E-8A27-95B1-1C406C764AA5}"/>
              </a:ext>
            </a:extLst>
          </p:cNvPr>
          <p:cNvSpPr/>
          <p:nvPr/>
        </p:nvSpPr>
        <p:spPr>
          <a:xfrm>
            <a:off x="5034815" y="1515438"/>
            <a:ext cx="2474511"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Norwegian </a:t>
            </a:r>
            <a:r>
              <a:rPr lang="nb-NO" sz="1200" b="1" dirty="0" err="1"/>
              <a:t>Directorate</a:t>
            </a:r>
            <a:r>
              <a:rPr lang="nb-NO" sz="1200" b="1" dirty="0"/>
              <a:t> </a:t>
            </a:r>
            <a:r>
              <a:rPr lang="nb-NO" sz="1200" b="1" dirty="0" err="1"/>
              <a:t>of</a:t>
            </a:r>
            <a:r>
              <a:rPr lang="nb-NO" sz="1200" b="1" dirty="0"/>
              <a:t> Health</a:t>
            </a:r>
          </a:p>
        </p:txBody>
      </p:sp>
      <p:cxnSp>
        <p:nvCxnSpPr>
          <p:cNvPr id="29" name="Rett linje 28">
            <a:extLst>
              <a:ext uri="{FF2B5EF4-FFF2-40B4-BE49-F238E27FC236}">
                <a16:creationId xmlns:a16="http://schemas.microsoft.com/office/drawing/2014/main" id="{A5427141-C3FA-E940-2CFC-359DA6E0E11B}"/>
              </a:ext>
            </a:extLst>
          </p:cNvPr>
          <p:cNvCxnSpPr>
            <a:cxnSpLocks/>
          </p:cNvCxnSpPr>
          <p:nvPr/>
        </p:nvCxnSpPr>
        <p:spPr>
          <a:xfrm>
            <a:off x="1585609" y="4095345"/>
            <a:ext cx="954283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3" name="Tabell 32">
            <a:extLst>
              <a:ext uri="{FF2B5EF4-FFF2-40B4-BE49-F238E27FC236}">
                <a16:creationId xmlns:a16="http://schemas.microsoft.com/office/drawing/2014/main" id="{3CBE20AB-CD6E-94B0-2997-1B40BEA027A4}"/>
              </a:ext>
            </a:extLst>
          </p:cNvPr>
          <p:cNvGraphicFramePr>
            <a:graphicFrameLocks noGrp="1"/>
          </p:cNvGraphicFramePr>
          <p:nvPr>
            <p:extLst>
              <p:ext uri="{D42A27DB-BD31-4B8C-83A1-F6EECF244321}">
                <p14:modId xmlns:p14="http://schemas.microsoft.com/office/powerpoint/2010/main" val="164581434"/>
              </p:ext>
            </p:extLst>
          </p:nvPr>
        </p:nvGraphicFramePr>
        <p:xfrm>
          <a:off x="8551943" y="34202"/>
          <a:ext cx="3570506" cy="2255520"/>
        </p:xfrm>
        <a:graphic>
          <a:graphicData uri="http://schemas.openxmlformats.org/drawingml/2006/table">
            <a:tbl>
              <a:tblPr firstRow="1" bandRow="1">
                <a:tableStyleId>{5C22544A-7EE6-4342-B048-85BDC9FD1C3A}</a:tableStyleId>
              </a:tblPr>
              <a:tblGrid>
                <a:gridCol w="738295">
                  <a:extLst>
                    <a:ext uri="{9D8B030D-6E8A-4147-A177-3AD203B41FA5}">
                      <a16:colId xmlns:a16="http://schemas.microsoft.com/office/drawing/2014/main" val="3712383141"/>
                    </a:ext>
                  </a:extLst>
                </a:gridCol>
                <a:gridCol w="1335263">
                  <a:extLst>
                    <a:ext uri="{9D8B030D-6E8A-4147-A177-3AD203B41FA5}">
                      <a16:colId xmlns:a16="http://schemas.microsoft.com/office/drawing/2014/main" val="3974319566"/>
                    </a:ext>
                  </a:extLst>
                </a:gridCol>
                <a:gridCol w="1496948">
                  <a:extLst>
                    <a:ext uri="{9D8B030D-6E8A-4147-A177-3AD203B41FA5}">
                      <a16:colId xmlns:a16="http://schemas.microsoft.com/office/drawing/2014/main" val="2138871840"/>
                    </a:ext>
                  </a:extLst>
                </a:gridCol>
              </a:tblGrid>
              <a:tr h="0">
                <a:tc gridSpan="3">
                  <a:txBody>
                    <a:bodyPr/>
                    <a:lstStyle/>
                    <a:p>
                      <a:pPr algn="ctr"/>
                      <a:r>
                        <a:rPr lang="nb-NO" sz="1000" dirty="0"/>
                        <a:t>Project support</a:t>
                      </a:r>
                    </a:p>
                  </a:txBody>
                  <a:tcPr/>
                </a:tc>
                <a:tc hMerge="1">
                  <a:txBody>
                    <a:bodyPr/>
                    <a:lstStyle/>
                    <a:p>
                      <a:endParaRPr lang="nb-NO" dirty="0"/>
                    </a:p>
                  </a:txBody>
                  <a:tcPr/>
                </a:tc>
                <a:tc hMerge="1">
                  <a:txBody>
                    <a:bodyPr/>
                    <a:lstStyle/>
                    <a:p>
                      <a:endParaRPr lang="nb-NO" dirty="0"/>
                    </a:p>
                  </a:txBody>
                  <a:tcPr/>
                </a:tc>
                <a:extLst>
                  <a:ext uri="{0D108BD9-81ED-4DB2-BD59-A6C34878D82A}">
                    <a16:rowId xmlns:a16="http://schemas.microsoft.com/office/drawing/2014/main" val="17992205"/>
                  </a:ext>
                </a:extLst>
              </a:tr>
              <a:tr h="0">
                <a:tc>
                  <a:txBody>
                    <a:bodyPr/>
                    <a:lstStyle/>
                    <a:p>
                      <a:pPr algn="ctr"/>
                      <a:r>
                        <a:rPr lang="nb-NO" sz="1000" b="1" dirty="0" err="1">
                          <a:solidFill>
                            <a:schemeClr val="bg1"/>
                          </a:solidFill>
                        </a:rPr>
                        <a:t>Role</a:t>
                      </a:r>
                      <a:endParaRPr lang="nb-NO" sz="1000" b="1" dirty="0">
                        <a:solidFill>
                          <a:schemeClr val="bg1"/>
                        </a:solidFill>
                      </a:endParaRPr>
                    </a:p>
                  </a:txBody>
                  <a:tcPr>
                    <a:solidFill>
                      <a:schemeClr val="bg2">
                        <a:lumMod val="75000"/>
                        <a:alpha val="73000"/>
                      </a:schemeClr>
                    </a:solidFill>
                  </a:tcPr>
                </a:tc>
                <a:tc>
                  <a:txBody>
                    <a:bodyPr/>
                    <a:lstStyle/>
                    <a:p>
                      <a:pPr algn="ctr"/>
                      <a:r>
                        <a:rPr lang="nb-NO" sz="1000" b="1" dirty="0" err="1">
                          <a:solidFill>
                            <a:schemeClr val="bg1"/>
                          </a:solidFill>
                        </a:rPr>
                        <a:t>HDir</a:t>
                      </a:r>
                      <a:endParaRPr lang="nb-NO" sz="1000" b="1" dirty="0">
                        <a:solidFill>
                          <a:schemeClr val="bg1"/>
                        </a:solidFill>
                      </a:endParaRPr>
                    </a:p>
                  </a:txBody>
                  <a:tcPr>
                    <a:solidFill>
                      <a:schemeClr val="bg2">
                        <a:lumMod val="75000"/>
                        <a:alpha val="73000"/>
                      </a:schemeClr>
                    </a:solidFill>
                  </a:tcPr>
                </a:tc>
                <a:tc>
                  <a:txBody>
                    <a:bodyPr/>
                    <a:lstStyle/>
                    <a:p>
                      <a:pPr algn="ctr"/>
                      <a:r>
                        <a:rPr lang="nb-NO" sz="1000" b="1" dirty="0">
                          <a:solidFill>
                            <a:schemeClr val="bg1"/>
                          </a:solidFill>
                        </a:rPr>
                        <a:t>FHI</a:t>
                      </a:r>
                    </a:p>
                  </a:txBody>
                  <a:tcPr>
                    <a:solidFill>
                      <a:schemeClr val="bg2">
                        <a:lumMod val="75000"/>
                        <a:alpha val="73000"/>
                      </a:schemeClr>
                    </a:solidFill>
                  </a:tcPr>
                </a:tc>
                <a:extLst>
                  <a:ext uri="{0D108BD9-81ED-4DB2-BD59-A6C34878D82A}">
                    <a16:rowId xmlns:a16="http://schemas.microsoft.com/office/drawing/2014/main" val="651287251"/>
                  </a:ext>
                </a:extLst>
              </a:tr>
              <a:tr h="0">
                <a:tc>
                  <a:txBody>
                    <a:bodyPr/>
                    <a:lstStyle/>
                    <a:p>
                      <a:r>
                        <a:rPr lang="nb-NO" sz="1000" b="1" dirty="0"/>
                        <a:t>PMO</a:t>
                      </a:r>
                    </a:p>
                  </a:txBody>
                  <a:tcPr/>
                </a:tc>
                <a:tc>
                  <a:txBody>
                    <a:bodyPr/>
                    <a:lstStyle/>
                    <a:p>
                      <a:r>
                        <a:rPr lang="nb-NO" sz="1000" dirty="0"/>
                        <a:t>NA</a:t>
                      </a:r>
                    </a:p>
                  </a:txBody>
                  <a:tcPr/>
                </a:tc>
                <a:tc>
                  <a:txBody>
                    <a:bodyPr/>
                    <a:lstStyle/>
                    <a:p>
                      <a:r>
                        <a:rPr lang="nb-NO" sz="1000" dirty="0"/>
                        <a:t>Elisabeth Hagen</a:t>
                      </a:r>
                    </a:p>
                  </a:txBody>
                  <a:tcPr/>
                </a:tc>
                <a:extLst>
                  <a:ext uri="{0D108BD9-81ED-4DB2-BD59-A6C34878D82A}">
                    <a16:rowId xmlns:a16="http://schemas.microsoft.com/office/drawing/2014/main" val="2247559910"/>
                  </a:ext>
                </a:extLst>
              </a:tr>
              <a:tr h="0">
                <a:tc>
                  <a:txBody>
                    <a:bodyPr/>
                    <a:lstStyle/>
                    <a:p>
                      <a:r>
                        <a:rPr lang="nb-NO" sz="1000" b="1" dirty="0" err="1"/>
                        <a:t>Economic</a:t>
                      </a:r>
                      <a:endParaRPr lang="nb-NO" sz="1000" b="1" dirty="0"/>
                    </a:p>
                  </a:txBody>
                  <a:tcPr/>
                </a:tc>
                <a:tc>
                  <a:txBody>
                    <a:bodyPr/>
                    <a:lstStyle/>
                    <a:p>
                      <a:r>
                        <a:rPr lang="nb-NO" sz="1000" dirty="0"/>
                        <a:t>*Denise Wan</a:t>
                      </a:r>
                    </a:p>
                  </a:txBody>
                  <a:tcPr/>
                </a:tc>
                <a:tc>
                  <a:txBody>
                    <a:bodyPr/>
                    <a:lstStyle/>
                    <a:p>
                      <a:r>
                        <a:rPr lang="nb-NO" sz="1000" dirty="0"/>
                        <a:t>Avd. Økonomi</a:t>
                      </a:r>
                    </a:p>
                  </a:txBody>
                  <a:tcPr/>
                </a:tc>
                <a:extLst>
                  <a:ext uri="{0D108BD9-81ED-4DB2-BD59-A6C34878D82A}">
                    <a16:rowId xmlns:a16="http://schemas.microsoft.com/office/drawing/2014/main" val="442729532"/>
                  </a:ext>
                </a:extLst>
              </a:tr>
              <a:tr h="0">
                <a:tc>
                  <a:txBody>
                    <a:bodyPr/>
                    <a:lstStyle/>
                    <a:p>
                      <a:r>
                        <a:rPr lang="nb-NO" sz="1000" b="1" dirty="0"/>
                        <a:t>Legal</a:t>
                      </a:r>
                    </a:p>
                  </a:txBody>
                  <a:tcPr/>
                </a:tc>
                <a:tc>
                  <a:txBody>
                    <a:bodyPr/>
                    <a:lstStyle/>
                    <a:p>
                      <a:r>
                        <a:rPr lang="nb-NO" sz="1000" dirty="0"/>
                        <a:t>*Jaime </a:t>
                      </a:r>
                      <a:r>
                        <a:rPr lang="nb-NO" sz="1000" dirty="0" err="1"/>
                        <a:t>Espantaleòn</a:t>
                      </a:r>
                      <a:endParaRPr lang="nb-NO" sz="1000" dirty="0"/>
                    </a:p>
                  </a:txBody>
                  <a:tcPr/>
                </a:tc>
                <a:tc>
                  <a:txBody>
                    <a:bodyPr/>
                    <a:lstStyle/>
                    <a:p>
                      <a:r>
                        <a:rPr lang="nb-NO" sz="1000" dirty="0"/>
                        <a:t>Christina Møllebro</a:t>
                      </a:r>
                    </a:p>
                  </a:txBody>
                  <a:tcPr/>
                </a:tc>
                <a:extLst>
                  <a:ext uri="{0D108BD9-81ED-4DB2-BD59-A6C34878D82A}">
                    <a16:rowId xmlns:a16="http://schemas.microsoft.com/office/drawing/2014/main" val="8676303"/>
                  </a:ext>
                </a:extLst>
              </a:tr>
              <a:tr h="188492">
                <a:tc>
                  <a:txBody>
                    <a:bodyPr/>
                    <a:lstStyle/>
                    <a:p>
                      <a:r>
                        <a:rPr lang="nb-NO" sz="1000" b="1" dirty="0" err="1"/>
                        <a:t>Communication</a:t>
                      </a:r>
                      <a:endParaRPr lang="nb-NO" sz="1000" b="1" dirty="0"/>
                    </a:p>
                  </a:txBody>
                  <a:tcPr/>
                </a:tc>
                <a:tc>
                  <a:txBody>
                    <a:bodyPr/>
                    <a:lstStyle/>
                    <a:p>
                      <a:r>
                        <a:rPr lang="nb-NO" sz="1000" dirty="0"/>
                        <a:t>*Chui Sia </a:t>
                      </a:r>
                      <a:r>
                        <a:rPr lang="nb-NO" sz="1000" dirty="0" err="1"/>
                        <a:t>Yon</a:t>
                      </a:r>
                      <a:r>
                        <a:rPr lang="nb-NO" sz="1000" dirty="0"/>
                        <a:t> / Tor Aske Børresen</a:t>
                      </a:r>
                    </a:p>
                  </a:txBody>
                  <a:tcPr/>
                </a:tc>
                <a:tc>
                  <a:txBody>
                    <a:bodyPr/>
                    <a:lstStyle/>
                    <a:p>
                      <a:r>
                        <a:rPr lang="nb-NO" sz="1000" dirty="0"/>
                        <a:t>Sidsel Bjørnseth</a:t>
                      </a:r>
                    </a:p>
                  </a:txBody>
                  <a:tcPr/>
                </a:tc>
                <a:extLst>
                  <a:ext uri="{0D108BD9-81ED-4DB2-BD59-A6C34878D82A}">
                    <a16:rowId xmlns:a16="http://schemas.microsoft.com/office/drawing/2014/main" val="1533518633"/>
                  </a:ext>
                </a:extLst>
              </a:tr>
              <a:tr h="188492">
                <a:tc>
                  <a:txBody>
                    <a:bodyPr/>
                    <a:lstStyle/>
                    <a:p>
                      <a:r>
                        <a:rPr lang="nb-NO" sz="1000" b="1" dirty="0"/>
                        <a:t>EHDS General </a:t>
                      </a:r>
                    </a:p>
                  </a:txBody>
                  <a:tcPr/>
                </a:tc>
                <a:tc>
                  <a:txBody>
                    <a:bodyPr/>
                    <a:lstStyle/>
                    <a:p>
                      <a:r>
                        <a:rPr lang="nb-NO" sz="1000" dirty="0"/>
                        <a:t>Sevala Malkic  (Anne Heidi Skogholt)</a:t>
                      </a:r>
                    </a:p>
                  </a:txBody>
                  <a:tcPr/>
                </a:tc>
                <a:tc>
                  <a:txBody>
                    <a:bodyPr/>
                    <a:lstStyle/>
                    <a:p>
                      <a:r>
                        <a:rPr lang="nb-NO" sz="1000" dirty="0"/>
                        <a:t>Håvard Kolle Riis / Elisabeth Hagen</a:t>
                      </a:r>
                    </a:p>
                  </a:txBody>
                  <a:tcPr/>
                </a:tc>
                <a:extLst>
                  <a:ext uri="{0D108BD9-81ED-4DB2-BD59-A6C34878D82A}">
                    <a16:rowId xmlns:a16="http://schemas.microsoft.com/office/drawing/2014/main" val="2696378018"/>
                  </a:ext>
                </a:extLst>
              </a:tr>
              <a:tr h="18849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latin typeface="Roboto" panose="02000000000000000000" pitchFamily="2" charset="0"/>
                          <a:ea typeface="Roboto" panose="02000000000000000000" pitchFamily="2" charset="0"/>
                          <a:cs typeface="Roboto" panose="02000000000000000000" pitchFamily="2" charset="0"/>
                        </a:rPr>
                        <a:t>*jobber ikke på prosjekt, rolle: kontaktperson</a:t>
                      </a:r>
                    </a:p>
                  </a:txBody>
                  <a:tcPr/>
                </a:tc>
                <a:tc hMerge="1">
                  <a:txBody>
                    <a:bodyPr/>
                    <a:lstStyle/>
                    <a:p>
                      <a:endParaRPr lang="nb-NO" sz="1000" dirty="0"/>
                    </a:p>
                  </a:txBody>
                  <a:tcPr/>
                </a:tc>
                <a:tc hMerge="1">
                  <a:txBody>
                    <a:bodyPr/>
                    <a:lstStyle/>
                    <a:p>
                      <a:endParaRPr lang="nb-NO" sz="1000" dirty="0"/>
                    </a:p>
                  </a:txBody>
                  <a:tcPr/>
                </a:tc>
                <a:extLst>
                  <a:ext uri="{0D108BD9-81ED-4DB2-BD59-A6C34878D82A}">
                    <a16:rowId xmlns:a16="http://schemas.microsoft.com/office/drawing/2014/main" val="889291068"/>
                  </a:ext>
                </a:extLst>
              </a:tr>
            </a:tbl>
          </a:graphicData>
        </a:graphic>
      </p:graphicFrame>
      <p:cxnSp>
        <p:nvCxnSpPr>
          <p:cNvPr id="35" name="Rett linje 34">
            <a:extLst>
              <a:ext uri="{FF2B5EF4-FFF2-40B4-BE49-F238E27FC236}">
                <a16:creationId xmlns:a16="http://schemas.microsoft.com/office/drawing/2014/main" id="{F81CC602-4C56-D29A-B839-83F1ACA5DA4B}"/>
              </a:ext>
            </a:extLst>
          </p:cNvPr>
          <p:cNvCxnSpPr>
            <a:cxnSpLocks/>
            <a:stCxn id="12" idx="3"/>
            <a:endCxn id="10" idx="1"/>
          </p:cNvCxnSpPr>
          <p:nvPr/>
        </p:nvCxnSpPr>
        <p:spPr>
          <a:xfrm>
            <a:off x="4249037" y="2268098"/>
            <a:ext cx="971031" cy="699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Rett linje 37">
            <a:extLst>
              <a:ext uri="{FF2B5EF4-FFF2-40B4-BE49-F238E27FC236}">
                <a16:creationId xmlns:a16="http://schemas.microsoft.com/office/drawing/2014/main" id="{6AD0ED75-D35E-AE1B-6609-F0122B2CBC92}"/>
              </a:ext>
            </a:extLst>
          </p:cNvPr>
          <p:cNvCxnSpPr>
            <a:cxnSpLocks/>
            <a:stCxn id="22" idx="3"/>
            <a:endCxn id="10" idx="1"/>
          </p:cNvCxnSpPr>
          <p:nvPr/>
        </p:nvCxnSpPr>
        <p:spPr>
          <a:xfrm flipV="1">
            <a:off x="4249036" y="2967773"/>
            <a:ext cx="971032" cy="65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tt linje 40">
            <a:extLst>
              <a:ext uri="{FF2B5EF4-FFF2-40B4-BE49-F238E27FC236}">
                <a16:creationId xmlns:a16="http://schemas.microsoft.com/office/drawing/2014/main" id="{76C75465-8C20-58B7-6555-A448127ABB85}"/>
              </a:ext>
            </a:extLst>
          </p:cNvPr>
          <p:cNvCxnSpPr>
            <a:cxnSpLocks/>
            <a:stCxn id="10" idx="2"/>
            <a:endCxn id="9" idx="0"/>
          </p:cNvCxnSpPr>
          <p:nvPr/>
        </p:nvCxnSpPr>
        <p:spPr>
          <a:xfrm>
            <a:off x="6272072" y="3155313"/>
            <a:ext cx="1" cy="200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Rett linje 43">
            <a:extLst>
              <a:ext uri="{FF2B5EF4-FFF2-40B4-BE49-F238E27FC236}">
                <a16:creationId xmlns:a16="http://schemas.microsoft.com/office/drawing/2014/main" id="{09C7E889-0893-86D2-627E-526E642A690E}"/>
              </a:ext>
            </a:extLst>
          </p:cNvPr>
          <p:cNvCxnSpPr>
            <a:cxnSpLocks/>
            <a:stCxn id="10" idx="3"/>
            <a:endCxn id="23" idx="1"/>
          </p:cNvCxnSpPr>
          <p:nvPr/>
        </p:nvCxnSpPr>
        <p:spPr>
          <a:xfrm>
            <a:off x="7324075" y="2967773"/>
            <a:ext cx="1240199" cy="372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Rett linje 46">
            <a:extLst>
              <a:ext uri="{FF2B5EF4-FFF2-40B4-BE49-F238E27FC236}">
                <a16:creationId xmlns:a16="http://schemas.microsoft.com/office/drawing/2014/main" id="{0761C685-3542-01C1-94B6-BC8F5F45D74E}"/>
              </a:ext>
            </a:extLst>
          </p:cNvPr>
          <p:cNvCxnSpPr>
            <a:cxnSpLocks/>
            <a:stCxn id="9" idx="2"/>
          </p:cNvCxnSpPr>
          <p:nvPr/>
        </p:nvCxnSpPr>
        <p:spPr>
          <a:xfrm>
            <a:off x="6272073" y="3730839"/>
            <a:ext cx="0" cy="36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tt linje 49">
            <a:extLst>
              <a:ext uri="{FF2B5EF4-FFF2-40B4-BE49-F238E27FC236}">
                <a16:creationId xmlns:a16="http://schemas.microsoft.com/office/drawing/2014/main" id="{EAFF6AD3-841F-7557-CAF7-527E6B3F134A}"/>
              </a:ext>
            </a:extLst>
          </p:cNvPr>
          <p:cNvCxnSpPr>
            <a:cxnSpLocks/>
          </p:cNvCxnSpPr>
          <p:nvPr/>
        </p:nvCxnSpPr>
        <p:spPr>
          <a:xfrm>
            <a:off x="1585609" y="4095345"/>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Rett linje 52">
            <a:extLst>
              <a:ext uri="{FF2B5EF4-FFF2-40B4-BE49-F238E27FC236}">
                <a16:creationId xmlns:a16="http://schemas.microsoft.com/office/drawing/2014/main" id="{7013E1C4-34B0-640E-A2A6-E365A6BA5AF5}"/>
              </a:ext>
            </a:extLst>
          </p:cNvPr>
          <p:cNvCxnSpPr>
            <a:cxnSpLocks/>
          </p:cNvCxnSpPr>
          <p:nvPr/>
        </p:nvCxnSpPr>
        <p:spPr>
          <a:xfrm>
            <a:off x="3634903" y="4095344"/>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Rett linje 53">
            <a:extLst>
              <a:ext uri="{FF2B5EF4-FFF2-40B4-BE49-F238E27FC236}">
                <a16:creationId xmlns:a16="http://schemas.microsoft.com/office/drawing/2014/main" id="{065634FB-1D2B-8B26-A71C-4FAC0CFE0488}"/>
              </a:ext>
            </a:extLst>
          </p:cNvPr>
          <p:cNvCxnSpPr>
            <a:cxnSpLocks/>
          </p:cNvCxnSpPr>
          <p:nvPr/>
        </p:nvCxnSpPr>
        <p:spPr>
          <a:xfrm>
            <a:off x="5560980" y="4095343"/>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tt linje 54">
            <a:extLst>
              <a:ext uri="{FF2B5EF4-FFF2-40B4-BE49-F238E27FC236}">
                <a16:creationId xmlns:a16="http://schemas.microsoft.com/office/drawing/2014/main" id="{5C7FBDD0-DB00-A45B-2CF6-F8E5BFB446D6}"/>
              </a:ext>
            </a:extLst>
          </p:cNvPr>
          <p:cNvCxnSpPr>
            <a:cxnSpLocks/>
          </p:cNvCxnSpPr>
          <p:nvPr/>
        </p:nvCxnSpPr>
        <p:spPr>
          <a:xfrm>
            <a:off x="7324075" y="4095342"/>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Rett linje 55">
            <a:extLst>
              <a:ext uri="{FF2B5EF4-FFF2-40B4-BE49-F238E27FC236}">
                <a16:creationId xmlns:a16="http://schemas.microsoft.com/office/drawing/2014/main" id="{48EDFC0E-4A85-00F2-8378-5808349BDFB4}"/>
              </a:ext>
            </a:extLst>
          </p:cNvPr>
          <p:cNvCxnSpPr>
            <a:cxnSpLocks/>
          </p:cNvCxnSpPr>
          <p:nvPr/>
        </p:nvCxnSpPr>
        <p:spPr>
          <a:xfrm>
            <a:off x="9238034" y="4095341"/>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Rett linje 56">
            <a:extLst>
              <a:ext uri="{FF2B5EF4-FFF2-40B4-BE49-F238E27FC236}">
                <a16:creationId xmlns:a16="http://schemas.microsoft.com/office/drawing/2014/main" id="{51ABF3A5-060A-77ED-9A2B-643681A49B64}"/>
              </a:ext>
            </a:extLst>
          </p:cNvPr>
          <p:cNvCxnSpPr>
            <a:cxnSpLocks/>
          </p:cNvCxnSpPr>
          <p:nvPr/>
        </p:nvCxnSpPr>
        <p:spPr>
          <a:xfrm>
            <a:off x="11128443" y="4086256"/>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Rett linje 58">
            <a:extLst>
              <a:ext uri="{FF2B5EF4-FFF2-40B4-BE49-F238E27FC236}">
                <a16:creationId xmlns:a16="http://schemas.microsoft.com/office/drawing/2014/main" id="{FA603E75-0C98-9DB9-AB78-B4038C9EF542}"/>
              </a:ext>
            </a:extLst>
          </p:cNvPr>
          <p:cNvCxnSpPr>
            <a:cxnSpLocks/>
            <a:endCxn id="10" idx="0"/>
          </p:cNvCxnSpPr>
          <p:nvPr/>
        </p:nvCxnSpPr>
        <p:spPr>
          <a:xfrm flipH="1">
            <a:off x="6272072" y="2521972"/>
            <a:ext cx="1943" cy="2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Rett linje 61">
            <a:extLst>
              <a:ext uri="{FF2B5EF4-FFF2-40B4-BE49-F238E27FC236}">
                <a16:creationId xmlns:a16="http://schemas.microsoft.com/office/drawing/2014/main" id="{C232E6CB-A759-77DC-EB70-62A6DC53CBA4}"/>
              </a:ext>
            </a:extLst>
          </p:cNvPr>
          <p:cNvCxnSpPr>
            <a:cxnSpLocks/>
            <a:stCxn id="11" idx="0"/>
            <a:endCxn id="24" idx="2"/>
          </p:cNvCxnSpPr>
          <p:nvPr/>
        </p:nvCxnSpPr>
        <p:spPr>
          <a:xfrm flipH="1" flipV="1">
            <a:off x="6272071" y="1890519"/>
            <a:ext cx="1" cy="314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Rett linje 64">
            <a:extLst>
              <a:ext uri="{FF2B5EF4-FFF2-40B4-BE49-F238E27FC236}">
                <a16:creationId xmlns:a16="http://schemas.microsoft.com/office/drawing/2014/main" id="{9008570F-452B-1F3D-1E36-C80FF15F1AF0}"/>
              </a:ext>
            </a:extLst>
          </p:cNvPr>
          <p:cNvCxnSpPr>
            <a:cxnSpLocks/>
            <a:stCxn id="10" idx="3"/>
          </p:cNvCxnSpPr>
          <p:nvPr/>
        </p:nvCxnSpPr>
        <p:spPr>
          <a:xfrm flipV="1">
            <a:off x="7324075" y="78118"/>
            <a:ext cx="1248820" cy="28896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3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ssholder for lysbildenummer 3">
            <a:extLst>
              <a:ext uri="{FF2B5EF4-FFF2-40B4-BE49-F238E27FC236}">
                <a16:creationId xmlns:a16="http://schemas.microsoft.com/office/drawing/2014/main" id="{7EF35E2A-4EC7-6507-27D1-FA5BB633EB86}"/>
              </a:ext>
            </a:extLst>
          </p:cNvPr>
          <p:cNvSpPr>
            <a:spLocks noGrp="1"/>
          </p:cNvSpPr>
          <p:nvPr>
            <p:ph type="sldNum" sz="quarter" idx="12"/>
          </p:nvPr>
        </p:nvSpPr>
        <p:spPr/>
        <p:txBody>
          <a:bodyPr/>
          <a:lstStyle/>
          <a:p>
            <a:fld id="{341FD356-1CC0-514B-B5D9-F98600AAE6F5}" type="slidenum">
              <a:rPr lang="nb-NO" smtClean="0"/>
              <a:pPr/>
              <a:t>4</a:t>
            </a:fld>
            <a:endParaRPr lang="nb-NO"/>
          </a:p>
        </p:txBody>
      </p:sp>
      <p:graphicFrame>
        <p:nvGraphicFramePr>
          <p:cNvPr id="7" name="Plassholder for innhold 6">
            <a:extLst>
              <a:ext uri="{FF2B5EF4-FFF2-40B4-BE49-F238E27FC236}">
                <a16:creationId xmlns:a16="http://schemas.microsoft.com/office/drawing/2014/main" id="{222C5A22-D1DE-248D-7711-E69595031E96}"/>
              </a:ext>
            </a:extLst>
          </p:cNvPr>
          <p:cNvGraphicFramePr>
            <a:graphicFrameLocks noGrp="1"/>
          </p:cNvGraphicFramePr>
          <p:nvPr>
            <p:ph sz="quarter" idx="13"/>
            <p:extLst>
              <p:ext uri="{D42A27DB-BD31-4B8C-83A1-F6EECF244321}">
                <p14:modId xmlns:p14="http://schemas.microsoft.com/office/powerpoint/2010/main" val="1978216919"/>
              </p:ext>
            </p:extLst>
          </p:nvPr>
        </p:nvGraphicFramePr>
        <p:xfrm>
          <a:off x="81353" y="4278214"/>
          <a:ext cx="12029293" cy="975360"/>
        </p:xfrm>
        <a:graphic>
          <a:graphicData uri="http://schemas.openxmlformats.org/drawingml/2006/table">
            <a:tbl>
              <a:tblPr firstRow="1" bandRow="1">
                <a:tableStyleId>{5C22544A-7EE6-4342-B048-85BDC9FD1C3A}</a:tableStyleId>
              </a:tblPr>
              <a:tblGrid>
                <a:gridCol w="813592">
                  <a:extLst>
                    <a:ext uri="{9D8B030D-6E8A-4147-A177-3AD203B41FA5}">
                      <a16:colId xmlns:a16="http://schemas.microsoft.com/office/drawing/2014/main" val="1825680639"/>
                    </a:ext>
                  </a:extLst>
                </a:gridCol>
                <a:gridCol w="1765701">
                  <a:extLst>
                    <a:ext uri="{9D8B030D-6E8A-4147-A177-3AD203B41FA5}">
                      <a16:colId xmlns:a16="http://schemas.microsoft.com/office/drawing/2014/main" val="3481107037"/>
                    </a:ext>
                  </a:extLst>
                </a:gridCol>
                <a:gridCol w="1890000">
                  <a:extLst>
                    <a:ext uri="{9D8B030D-6E8A-4147-A177-3AD203B41FA5}">
                      <a16:colId xmlns:a16="http://schemas.microsoft.com/office/drawing/2014/main" val="3801073038"/>
                    </a:ext>
                  </a:extLst>
                </a:gridCol>
                <a:gridCol w="1890000">
                  <a:extLst>
                    <a:ext uri="{9D8B030D-6E8A-4147-A177-3AD203B41FA5}">
                      <a16:colId xmlns:a16="http://schemas.microsoft.com/office/drawing/2014/main" val="2211198826"/>
                    </a:ext>
                  </a:extLst>
                </a:gridCol>
                <a:gridCol w="1890000">
                  <a:extLst>
                    <a:ext uri="{9D8B030D-6E8A-4147-A177-3AD203B41FA5}">
                      <a16:colId xmlns:a16="http://schemas.microsoft.com/office/drawing/2014/main" val="1666000696"/>
                    </a:ext>
                  </a:extLst>
                </a:gridCol>
                <a:gridCol w="1890000">
                  <a:extLst>
                    <a:ext uri="{9D8B030D-6E8A-4147-A177-3AD203B41FA5}">
                      <a16:colId xmlns:a16="http://schemas.microsoft.com/office/drawing/2014/main" val="4216017496"/>
                    </a:ext>
                  </a:extLst>
                </a:gridCol>
                <a:gridCol w="1890000">
                  <a:extLst>
                    <a:ext uri="{9D8B030D-6E8A-4147-A177-3AD203B41FA5}">
                      <a16:colId xmlns:a16="http://schemas.microsoft.com/office/drawing/2014/main" val="2462114812"/>
                    </a:ext>
                  </a:extLst>
                </a:gridCol>
              </a:tblGrid>
              <a:tr h="0">
                <a:tc>
                  <a:txBody>
                    <a:bodyPr/>
                    <a:lstStyle/>
                    <a:p>
                      <a:r>
                        <a:rPr lang="nb-NO" sz="1200" dirty="0"/>
                        <a:t>WP</a:t>
                      </a:r>
                    </a:p>
                  </a:txBody>
                  <a:tcPr/>
                </a:tc>
                <a:tc>
                  <a:txBody>
                    <a:bodyPr/>
                    <a:lstStyle/>
                    <a:p>
                      <a:pPr algn="ctr"/>
                      <a:r>
                        <a:rPr lang="nb-NO" sz="1200" dirty="0"/>
                        <a:t>WP1</a:t>
                      </a:r>
                    </a:p>
                  </a:txBody>
                  <a:tcPr/>
                </a:tc>
                <a:tc>
                  <a:txBody>
                    <a:bodyPr/>
                    <a:lstStyle/>
                    <a:p>
                      <a:pPr algn="ctr"/>
                      <a:r>
                        <a:rPr lang="nb-NO" sz="1200" dirty="0"/>
                        <a:t>WP2</a:t>
                      </a:r>
                    </a:p>
                  </a:txBody>
                  <a:tcPr/>
                </a:tc>
                <a:tc>
                  <a:txBody>
                    <a:bodyPr/>
                    <a:lstStyle/>
                    <a:p>
                      <a:pPr algn="ctr"/>
                      <a:r>
                        <a:rPr lang="nb-NO" sz="1200" dirty="0"/>
                        <a:t>WP3</a:t>
                      </a:r>
                    </a:p>
                  </a:txBody>
                  <a:tcPr/>
                </a:tc>
                <a:tc>
                  <a:txBody>
                    <a:bodyPr/>
                    <a:lstStyle/>
                    <a:p>
                      <a:pPr algn="ctr"/>
                      <a:r>
                        <a:rPr lang="nb-NO" sz="1200" dirty="0"/>
                        <a:t>WP4</a:t>
                      </a:r>
                    </a:p>
                  </a:txBody>
                  <a:tcPr/>
                </a:tc>
                <a:tc>
                  <a:txBody>
                    <a:bodyPr/>
                    <a:lstStyle/>
                    <a:p>
                      <a:pPr algn="ctr"/>
                      <a:r>
                        <a:rPr lang="nb-NO" sz="1200" dirty="0"/>
                        <a:t>WP5</a:t>
                      </a:r>
                    </a:p>
                  </a:txBody>
                  <a:tcPr/>
                </a:tc>
                <a:tc>
                  <a:txBody>
                    <a:bodyPr/>
                    <a:lstStyle/>
                    <a:p>
                      <a:pPr algn="ctr"/>
                      <a:r>
                        <a:rPr lang="nb-NO" sz="1200" dirty="0"/>
                        <a:t>WP6</a:t>
                      </a:r>
                    </a:p>
                  </a:txBody>
                  <a:tcPr/>
                </a:tc>
                <a:extLst>
                  <a:ext uri="{0D108BD9-81ED-4DB2-BD59-A6C34878D82A}">
                    <a16:rowId xmlns:a16="http://schemas.microsoft.com/office/drawing/2014/main" val="1269396556"/>
                  </a:ext>
                </a:extLst>
              </a:tr>
              <a:tr h="370840">
                <a:tc>
                  <a:txBody>
                    <a:bodyPr/>
                    <a:lstStyle/>
                    <a:p>
                      <a:r>
                        <a:rPr lang="nb-NO" sz="1000" dirty="0"/>
                        <a:t>Team</a:t>
                      </a:r>
                    </a:p>
                  </a:txBody>
                  <a:tcPr/>
                </a:tc>
                <a:tc>
                  <a:txBody>
                    <a:bodyPr/>
                    <a:lstStyle/>
                    <a:p>
                      <a:r>
                        <a:rPr lang="nb-NO" sz="1000" dirty="0"/>
                        <a:t>Truls Korsgaard(FHI)</a:t>
                      </a:r>
                    </a:p>
                    <a:p>
                      <a:r>
                        <a:rPr lang="nb-NO" sz="1000" dirty="0"/>
                        <a:t>Siri Larønningen (FHI)</a:t>
                      </a:r>
                    </a:p>
                    <a:p>
                      <a:r>
                        <a:rPr lang="nb-NO" sz="1000" dirty="0"/>
                        <a:t>Gintaras Pikelis (FHI)</a:t>
                      </a:r>
                    </a:p>
                    <a:p>
                      <a:r>
                        <a:rPr lang="nb-NO" sz="1000" dirty="0"/>
                        <a:t>Anne Heidi Skogholt (HDIR)</a:t>
                      </a:r>
                    </a:p>
                  </a:txBody>
                  <a:tcPr/>
                </a:tc>
                <a:tc>
                  <a:txBody>
                    <a:bodyPr/>
                    <a:lstStyle/>
                    <a:p>
                      <a:r>
                        <a:rPr lang="nb-NO" sz="1000" dirty="0"/>
                        <a:t>Truls Korsgaard(FHI)</a:t>
                      </a:r>
                    </a:p>
                    <a:p>
                      <a:r>
                        <a:rPr lang="nb-NO" sz="1000" dirty="0"/>
                        <a:t>Siri Larønningen (FHI)</a:t>
                      </a:r>
                    </a:p>
                    <a:p>
                      <a:r>
                        <a:rPr lang="nb-NO" sz="1000" dirty="0"/>
                        <a:t>Gintaras Pikelis (FHI)</a:t>
                      </a:r>
                    </a:p>
                    <a:p>
                      <a:endParaRPr lang="nb-NO" sz="1000" dirty="0"/>
                    </a:p>
                  </a:txBody>
                  <a:tcPr/>
                </a:tc>
                <a:tc>
                  <a:txBody>
                    <a:bodyPr/>
                    <a:lstStyle/>
                    <a:p>
                      <a:r>
                        <a:rPr lang="nb-NO" sz="1000" dirty="0"/>
                        <a:t>Truls Korsgaard(FHI)</a:t>
                      </a:r>
                    </a:p>
                    <a:p>
                      <a:r>
                        <a:rPr lang="nb-NO" sz="1000" dirty="0"/>
                        <a:t>Siri Larønningen (FHI)</a:t>
                      </a:r>
                    </a:p>
                    <a:p>
                      <a:r>
                        <a:rPr lang="nb-NO" sz="1000" dirty="0"/>
                        <a:t>Gintaras Pikelis (FHI)</a:t>
                      </a:r>
                    </a:p>
                  </a:txBody>
                  <a:tcPr/>
                </a:tc>
                <a:tc>
                  <a:txBody>
                    <a:bodyPr/>
                    <a:lstStyle/>
                    <a:p>
                      <a:r>
                        <a:rPr lang="nb-NO" sz="1000" dirty="0"/>
                        <a:t>Siri Larønningen (FHI)</a:t>
                      </a:r>
                    </a:p>
                    <a:p>
                      <a:r>
                        <a:rPr lang="nb-NO" sz="1000" dirty="0"/>
                        <a:t>Anne Heidi Skogholt (HDIR)</a:t>
                      </a:r>
                    </a:p>
                  </a:txBody>
                  <a:tcPr/>
                </a:tc>
                <a:tc>
                  <a:txBody>
                    <a:bodyPr/>
                    <a:lstStyle/>
                    <a:p>
                      <a:r>
                        <a:rPr lang="nb-NO" sz="1000" dirty="0"/>
                        <a:t>NA</a:t>
                      </a:r>
                    </a:p>
                  </a:txBody>
                  <a:tcPr/>
                </a:tc>
                <a:tc>
                  <a:txBody>
                    <a:bodyPr/>
                    <a:lstStyle/>
                    <a:p>
                      <a:r>
                        <a:rPr lang="nb-NO" sz="1000" dirty="0"/>
                        <a:t>NA</a:t>
                      </a:r>
                    </a:p>
                  </a:txBody>
                  <a:tcPr/>
                </a:tc>
                <a:extLst>
                  <a:ext uri="{0D108BD9-81ED-4DB2-BD59-A6C34878D82A}">
                    <a16:rowId xmlns:a16="http://schemas.microsoft.com/office/drawing/2014/main" val="3552303842"/>
                  </a:ext>
                </a:extLst>
              </a:tr>
            </a:tbl>
          </a:graphicData>
        </a:graphic>
      </p:graphicFrame>
      <p:sp>
        <p:nvSpPr>
          <p:cNvPr id="6" name="Tittel 5">
            <a:extLst>
              <a:ext uri="{FF2B5EF4-FFF2-40B4-BE49-F238E27FC236}">
                <a16:creationId xmlns:a16="http://schemas.microsoft.com/office/drawing/2014/main" id="{2946D6F9-7C31-F281-FF29-88E5077773D6}"/>
              </a:ext>
            </a:extLst>
          </p:cNvPr>
          <p:cNvSpPr>
            <a:spLocks noGrp="1"/>
          </p:cNvSpPr>
          <p:nvPr>
            <p:ph type="title"/>
          </p:nvPr>
        </p:nvSpPr>
        <p:spPr/>
        <p:txBody>
          <a:bodyPr/>
          <a:lstStyle/>
          <a:p>
            <a:r>
              <a:rPr lang="nb-NO" dirty="0"/>
              <a:t>QUANTUM | Project </a:t>
            </a:r>
            <a:r>
              <a:rPr lang="nb-NO" dirty="0" err="1"/>
              <a:t>organisation</a:t>
            </a:r>
            <a:endParaRPr lang="nb-NO" dirty="0"/>
          </a:p>
        </p:txBody>
      </p:sp>
      <p:sp>
        <p:nvSpPr>
          <p:cNvPr id="9" name="Rektangel: avrundede hjørner 8">
            <a:extLst>
              <a:ext uri="{FF2B5EF4-FFF2-40B4-BE49-F238E27FC236}">
                <a16:creationId xmlns:a16="http://schemas.microsoft.com/office/drawing/2014/main" id="{C87234CC-32A1-8FAC-3231-072E33069C6F}"/>
              </a:ext>
            </a:extLst>
          </p:cNvPr>
          <p:cNvSpPr/>
          <p:nvPr/>
        </p:nvSpPr>
        <p:spPr>
          <a:xfrm>
            <a:off x="5220069" y="3355758"/>
            <a:ext cx="2104007"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Coordination  WP – teams</a:t>
            </a:r>
          </a:p>
          <a:p>
            <a:pPr algn="ctr"/>
            <a:r>
              <a:rPr lang="nb-NO" sz="1200" dirty="0"/>
              <a:t>- AH Skogholt -</a:t>
            </a:r>
          </a:p>
        </p:txBody>
      </p:sp>
      <p:sp>
        <p:nvSpPr>
          <p:cNvPr id="10" name="Rektangel: avrundede hjørner 9">
            <a:extLst>
              <a:ext uri="{FF2B5EF4-FFF2-40B4-BE49-F238E27FC236}">
                <a16:creationId xmlns:a16="http://schemas.microsoft.com/office/drawing/2014/main" id="{2E81B0DC-36DD-EDE4-3581-7AB41763E750}"/>
              </a:ext>
            </a:extLst>
          </p:cNvPr>
          <p:cNvSpPr/>
          <p:nvPr/>
        </p:nvSpPr>
        <p:spPr>
          <a:xfrm>
            <a:off x="5220068" y="2780232"/>
            <a:ext cx="2104007"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Project manager</a:t>
            </a:r>
          </a:p>
          <a:p>
            <a:pPr algn="ctr"/>
            <a:r>
              <a:rPr lang="nb-NO" sz="1200" dirty="0"/>
              <a:t>- AH Skogholt -</a:t>
            </a:r>
          </a:p>
        </p:txBody>
      </p:sp>
      <p:sp>
        <p:nvSpPr>
          <p:cNvPr id="11" name="Rektangel: avrundede hjørner 10">
            <a:extLst>
              <a:ext uri="{FF2B5EF4-FFF2-40B4-BE49-F238E27FC236}">
                <a16:creationId xmlns:a16="http://schemas.microsoft.com/office/drawing/2014/main" id="{EEB30E19-72BC-F22D-0FF7-AE92CCFF70F3}"/>
              </a:ext>
            </a:extLst>
          </p:cNvPr>
          <p:cNvSpPr/>
          <p:nvPr/>
        </p:nvSpPr>
        <p:spPr>
          <a:xfrm>
            <a:off x="5220068" y="2204706"/>
            <a:ext cx="2104007"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Project </a:t>
            </a:r>
            <a:r>
              <a:rPr lang="nb-NO" sz="1200" b="1" dirty="0" err="1"/>
              <a:t>owner</a:t>
            </a:r>
            <a:endParaRPr lang="nb-NO" sz="1200" b="1" dirty="0"/>
          </a:p>
          <a:p>
            <a:pPr algn="ctr"/>
            <a:r>
              <a:rPr lang="nb-NO" sz="1200" dirty="0"/>
              <a:t>- Hans Løwe Larsen-</a:t>
            </a:r>
          </a:p>
        </p:txBody>
      </p:sp>
      <p:sp>
        <p:nvSpPr>
          <p:cNvPr id="12" name="Rektangel: avrundede hjørner 11">
            <a:extLst>
              <a:ext uri="{FF2B5EF4-FFF2-40B4-BE49-F238E27FC236}">
                <a16:creationId xmlns:a16="http://schemas.microsoft.com/office/drawing/2014/main" id="{AAF3F33A-0A46-340F-D479-C8A6A2E01C6A}"/>
              </a:ext>
            </a:extLst>
          </p:cNvPr>
          <p:cNvSpPr/>
          <p:nvPr/>
        </p:nvSpPr>
        <p:spPr>
          <a:xfrm>
            <a:off x="2033357" y="1452727"/>
            <a:ext cx="2564169" cy="182270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dirty="0"/>
              <a:t>Reporting to EU / </a:t>
            </a:r>
            <a:r>
              <a:rPr lang="nb-NO" sz="1400" b="1" dirty="0" err="1"/>
              <a:t>Horizon</a:t>
            </a:r>
            <a:r>
              <a:rPr lang="nb-NO" sz="1400" b="1" dirty="0"/>
              <a:t> CSA QUANTUM </a:t>
            </a:r>
            <a:r>
              <a:rPr lang="nb-NO" sz="1400" b="1" dirty="0" err="1"/>
              <a:t>coordinator</a:t>
            </a:r>
            <a:r>
              <a:rPr lang="nb-NO" sz="1400" b="1" dirty="0"/>
              <a:t> </a:t>
            </a:r>
            <a:r>
              <a:rPr lang="nb-NO" sz="1400" dirty="0"/>
              <a:t>(</a:t>
            </a:r>
            <a:r>
              <a:rPr lang="nb-NO" sz="1400" dirty="0" err="1"/>
              <a:t>Sciencano</a:t>
            </a:r>
            <a:r>
              <a:rPr lang="nb-NO" sz="1400" dirty="0"/>
              <a:t>)</a:t>
            </a:r>
            <a:endParaRPr lang="nb-NO" sz="1200" dirty="0"/>
          </a:p>
        </p:txBody>
      </p:sp>
      <p:sp>
        <p:nvSpPr>
          <p:cNvPr id="22" name="Rektangel: avrundede hjørner 21">
            <a:extLst>
              <a:ext uri="{FF2B5EF4-FFF2-40B4-BE49-F238E27FC236}">
                <a16:creationId xmlns:a16="http://schemas.microsoft.com/office/drawing/2014/main" id="{DCA83AB4-B348-4D49-B30C-62E0781F2834}"/>
              </a:ext>
            </a:extLst>
          </p:cNvPr>
          <p:cNvSpPr/>
          <p:nvPr/>
        </p:nvSpPr>
        <p:spPr>
          <a:xfrm>
            <a:off x="2033356" y="3395804"/>
            <a:ext cx="2564169" cy="60420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Reporting </a:t>
            </a:r>
          </a:p>
          <a:p>
            <a:pPr algn="ctr"/>
            <a:r>
              <a:rPr lang="nb-NO" sz="1200" dirty="0"/>
              <a:t>Hdir (PULSE ++)</a:t>
            </a:r>
          </a:p>
        </p:txBody>
      </p:sp>
      <p:sp>
        <p:nvSpPr>
          <p:cNvPr id="23" name="Rektangel: avrundede hjørner 22">
            <a:extLst>
              <a:ext uri="{FF2B5EF4-FFF2-40B4-BE49-F238E27FC236}">
                <a16:creationId xmlns:a16="http://schemas.microsoft.com/office/drawing/2014/main" id="{1706C7C7-E219-B8AA-A394-0719298AA59E}"/>
              </a:ext>
            </a:extLst>
          </p:cNvPr>
          <p:cNvSpPr/>
          <p:nvPr/>
        </p:nvSpPr>
        <p:spPr>
          <a:xfrm>
            <a:off x="8572895" y="2765419"/>
            <a:ext cx="2564169" cy="106039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dirty="0"/>
              <a:t>Stakeholder </a:t>
            </a:r>
            <a:r>
              <a:rPr lang="nb-NO" sz="1400" b="1" dirty="0" err="1"/>
              <a:t>engagement</a:t>
            </a:r>
            <a:endParaRPr lang="nb-NO" sz="1400" b="1" dirty="0"/>
          </a:p>
          <a:p>
            <a:pPr algn="ctr"/>
            <a:r>
              <a:rPr lang="nb-NO" sz="1200" dirty="0"/>
              <a:t>HDAB </a:t>
            </a:r>
            <a:r>
              <a:rPr lang="nb-NO" sz="1200" dirty="0" err="1"/>
              <a:t>CoP</a:t>
            </a:r>
            <a:r>
              <a:rPr lang="nb-NO" sz="1200" dirty="0"/>
              <a:t> (EU)</a:t>
            </a:r>
          </a:p>
          <a:p>
            <a:pPr algn="ctr"/>
            <a:r>
              <a:rPr lang="nb-NO" sz="1200" dirty="0"/>
              <a:t>Direct Grant (TEHDAS2)</a:t>
            </a:r>
          </a:p>
          <a:p>
            <a:pPr algn="ctr"/>
            <a:r>
              <a:rPr lang="nb-NO" sz="1200" dirty="0"/>
              <a:t>VALO2 (Nordic)</a:t>
            </a:r>
          </a:p>
        </p:txBody>
      </p:sp>
      <p:sp>
        <p:nvSpPr>
          <p:cNvPr id="24" name="Rektangel: avrundede hjørner 23">
            <a:extLst>
              <a:ext uri="{FF2B5EF4-FFF2-40B4-BE49-F238E27FC236}">
                <a16:creationId xmlns:a16="http://schemas.microsoft.com/office/drawing/2014/main" id="{A48E7477-D23E-8A27-95B1-1C406C764AA5}"/>
              </a:ext>
            </a:extLst>
          </p:cNvPr>
          <p:cNvSpPr/>
          <p:nvPr/>
        </p:nvSpPr>
        <p:spPr>
          <a:xfrm>
            <a:off x="5034815" y="1515438"/>
            <a:ext cx="2474511" cy="3750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b="1" dirty="0"/>
              <a:t>Norwegian </a:t>
            </a:r>
            <a:r>
              <a:rPr lang="nb-NO" sz="1200" b="1" dirty="0" err="1"/>
              <a:t>Directorate</a:t>
            </a:r>
            <a:r>
              <a:rPr lang="nb-NO" sz="1200" b="1" dirty="0"/>
              <a:t> </a:t>
            </a:r>
            <a:r>
              <a:rPr lang="nb-NO" sz="1200" b="1" dirty="0" err="1"/>
              <a:t>of</a:t>
            </a:r>
            <a:r>
              <a:rPr lang="nb-NO" sz="1200" b="1" dirty="0"/>
              <a:t> Health</a:t>
            </a:r>
          </a:p>
        </p:txBody>
      </p:sp>
      <p:cxnSp>
        <p:nvCxnSpPr>
          <p:cNvPr id="29" name="Rett linje 28">
            <a:extLst>
              <a:ext uri="{FF2B5EF4-FFF2-40B4-BE49-F238E27FC236}">
                <a16:creationId xmlns:a16="http://schemas.microsoft.com/office/drawing/2014/main" id="{A5427141-C3FA-E940-2CFC-359DA6E0E11B}"/>
              </a:ext>
            </a:extLst>
          </p:cNvPr>
          <p:cNvCxnSpPr>
            <a:cxnSpLocks/>
          </p:cNvCxnSpPr>
          <p:nvPr/>
        </p:nvCxnSpPr>
        <p:spPr>
          <a:xfrm>
            <a:off x="1585609" y="4095345"/>
            <a:ext cx="9542834"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3" name="Tabell 32">
            <a:extLst>
              <a:ext uri="{FF2B5EF4-FFF2-40B4-BE49-F238E27FC236}">
                <a16:creationId xmlns:a16="http://schemas.microsoft.com/office/drawing/2014/main" id="{3CBE20AB-CD6E-94B0-2997-1B40BEA027A4}"/>
              </a:ext>
            </a:extLst>
          </p:cNvPr>
          <p:cNvGraphicFramePr>
            <a:graphicFrameLocks noGrp="1"/>
          </p:cNvGraphicFramePr>
          <p:nvPr>
            <p:extLst>
              <p:ext uri="{D42A27DB-BD31-4B8C-83A1-F6EECF244321}">
                <p14:modId xmlns:p14="http://schemas.microsoft.com/office/powerpoint/2010/main" val="2236672171"/>
              </p:ext>
            </p:extLst>
          </p:nvPr>
        </p:nvGraphicFramePr>
        <p:xfrm>
          <a:off x="8559385" y="34202"/>
          <a:ext cx="3563063" cy="2255520"/>
        </p:xfrm>
        <a:graphic>
          <a:graphicData uri="http://schemas.openxmlformats.org/drawingml/2006/table">
            <a:tbl>
              <a:tblPr firstRow="1" bandRow="1">
                <a:tableStyleId>{5C22544A-7EE6-4342-B048-85BDC9FD1C3A}</a:tableStyleId>
              </a:tblPr>
              <a:tblGrid>
                <a:gridCol w="736756">
                  <a:extLst>
                    <a:ext uri="{9D8B030D-6E8A-4147-A177-3AD203B41FA5}">
                      <a16:colId xmlns:a16="http://schemas.microsoft.com/office/drawing/2014/main" val="3712383141"/>
                    </a:ext>
                  </a:extLst>
                </a:gridCol>
                <a:gridCol w="1332480">
                  <a:extLst>
                    <a:ext uri="{9D8B030D-6E8A-4147-A177-3AD203B41FA5}">
                      <a16:colId xmlns:a16="http://schemas.microsoft.com/office/drawing/2014/main" val="3974319566"/>
                    </a:ext>
                  </a:extLst>
                </a:gridCol>
                <a:gridCol w="1493827">
                  <a:extLst>
                    <a:ext uri="{9D8B030D-6E8A-4147-A177-3AD203B41FA5}">
                      <a16:colId xmlns:a16="http://schemas.microsoft.com/office/drawing/2014/main" val="2138871840"/>
                    </a:ext>
                  </a:extLst>
                </a:gridCol>
              </a:tblGrid>
              <a:tr h="0">
                <a:tc gridSpan="3">
                  <a:txBody>
                    <a:bodyPr/>
                    <a:lstStyle/>
                    <a:p>
                      <a:pPr algn="ctr"/>
                      <a:r>
                        <a:rPr lang="nb-NO" sz="1000" dirty="0"/>
                        <a:t>Project support</a:t>
                      </a:r>
                    </a:p>
                  </a:txBody>
                  <a:tcPr/>
                </a:tc>
                <a:tc hMerge="1">
                  <a:txBody>
                    <a:bodyPr/>
                    <a:lstStyle/>
                    <a:p>
                      <a:endParaRPr lang="nb-NO" dirty="0"/>
                    </a:p>
                  </a:txBody>
                  <a:tcPr/>
                </a:tc>
                <a:tc hMerge="1">
                  <a:txBody>
                    <a:bodyPr/>
                    <a:lstStyle/>
                    <a:p>
                      <a:endParaRPr lang="nb-NO" dirty="0"/>
                    </a:p>
                  </a:txBody>
                  <a:tcPr/>
                </a:tc>
                <a:extLst>
                  <a:ext uri="{0D108BD9-81ED-4DB2-BD59-A6C34878D82A}">
                    <a16:rowId xmlns:a16="http://schemas.microsoft.com/office/drawing/2014/main" val="17992205"/>
                  </a:ext>
                </a:extLst>
              </a:tr>
              <a:tr h="0">
                <a:tc>
                  <a:txBody>
                    <a:bodyPr/>
                    <a:lstStyle/>
                    <a:p>
                      <a:pPr algn="ctr"/>
                      <a:r>
                        <a:rPr lang="nb-NO" sz="1000" b="1" dirty="0" err="1">
                          <a:solidFill>
                            <a:schemeClr val="bg1"/>
                          </a:solidFill>
                        </a:rPr>
                        <a:t>Role</a:t>
                      </a:r>
                      <a:endParaRPr lang="nb-NO" sz="1000" b="1" dirty="0">
                        <a:solidFill>
                          <a:schemeClr val="bg1"/>
                        </a:solidFill>
                      </a:endParaRPr>
                    </a:p>
                  </a:txBody>
                  <a:tcPr>
                    <a:solidFill>
                      <a:schemeClr val="bg2">
                        <a:lumMod val="75000"/>
                        <a:alpha val="73000"/>
                      </a:schemeClr>
                    </a:solidFill>
                  </a:tcPr>
                </a:tc>
                <a:tc>
                  <a:txBody>
                    <a:bodyPr/>
                    <a:lstStyle/>
                    <a:p>
                      <a:pPr algn="ctr"/>
                      <a:r>
                        <a:rPr lang="nb-NO" sz="1000" b="1" dirty="0" err="1">
                          <a:solidFill>
                            <a:schemeClr val="bg1"/>
                          </a:solidFill>
                        </a:rPr>
                        <a:t>HDir</a:t>
                      </a:r>
                      <a:endParaRPr lang="nb-NO" sz="1000" b="1" dirty="0">
                        <a:solidFill>
                          <a:schemeClr val="bg1"/>
                        </a:solidFill>
                      </a:endParaRPr>
                    </a:p>
                  </a:txBody>
                  <a:tcPr>
                    <a:solidFill>
                      <a:schemeClr val="bg2">
                        <a:lumMod val="75000"/>
                        <a:alpha val="73000"/>
                      </a:schemeClr>
                    </a:solidFill>
                  </a:tcPr>
                </a:tc>
                <a:tc>
                  <a:txBody>
                    <a:bodyPr/>
                    <a:lstStyle/>
                    <a:p>
                      <a:pPr algn="ctr"/>
                      <a:r>
                        <a:rPr lang="nb-NO" sz="1000" b="1" dirty="0">
                          <a:solidFill>
                            <a:schemeClr val="bg1"/>
                          </a:solidFill>
                        </a:rPr>
                        <a:t>FHI</a:t>
                      </a:r>
                    </a:p>
                  </a:txBody>
                  <a:tcPr>
                    <a:solidFill>
                      <a:schemeClr val="bg2">
                        <a:lumMod val="75000"/>
                        <a:alpha val="73000"/>
                      </a:schemeClr>
                    </a:solidFill>
                  </a:tcPr>
                </a:tc>
                <a:extLst>
                  <a:ext uri="{0D108BD9-81ED-4DB2-BD59-A6C34878D82A}">
                    <a16:rowId xmlns:a16="http://schemas.microsoft.com/office/drawing/2014/main" val="651287251"/>
                  </a:ext>
                </a:extLst>
              </a:tr>
              <a:tr h="0">
                <a:tc>
                  <a:txBody>
                    <a:bodyPr/>
                    <a:lstStyle/>
                    <a:p>
                      <a:r>
                        <a:rPr lang="nb-NO" sz="1000" b="1" dirty="0"/>
                        <a:t>PMO</a:t>
                      </a:r>
                    </a:p>
                  </a:txBody>
                  <a:tcPr/>
                </a:tc>
                <a:tc>
                  <a:txBody>
                    <a:bodyPr/>
                    <a:lstStyle/>
                    <a:p>
                      <a:r>
                        <a:rPr lang="nb-NO" sz="1000" dirty="0"/>
                        <a:t>NA</a:t>
                      </a:r>
                    </a:p>
                  </a:txBody>
                  <a:tcPr/>
                </a:tc>
                <a:tc>
                  <a:txBody>
                    <a:bodyPr/>
                    <a:lstStyle/>
                    <a:p>
                      <a:r>
                        <a:rPr lang="nb-NO" sz="1000" dirty="0"/>
                        <a:t>Elisabeth Hagen</a:t>
                      </a:r>
                    </a:p>
                  </a:txBody>
                  <a:tcPr/>
                </a:tc>
                <a:extLst>
                  <a:ext uri="{0D108BD9-81ED-4DB2-BD59-A6C34878D82A}">
                    <a16:rowId xmlns:a16="http://schemas.microsoft.com/office/drawing/2014/main" val="2247559910"/>
                  </a:ext>
                </a:extLst>
              </a:tr>
              <a:tr h="0">
                <a:tc>
                  <a:txBody>
                    <a:bodyPr/>
                    <a:lstStyle/>
                    <a:p>
                      <a:r>
                        <a:rPr lang="nb-NO" sz="1000" b="1" dirty="0" err="1"/>
                        <a:t>Economic</a:t>
                      </a:r>
                      <a:endParaRPr lang="nb-NO" sz="1000" b="1" dirty="0"/>
                    </a:p>
                  </a:txBody>
                  <a:tcPr/>
                </a:tc>
                <a:tc>
                  <a:txBody>
                    <a:bodyPr/>
                    <a:lstStyle/>
                    <a:p>
                      <a:r>
                        <a:rPr lang="nb-NO" sz="1000" dirty="0"/>
                        <a:t>*Denise Wan</a:t>
                      </a:r>
                    </a:p>
                  </a:txBody>
                  <a:tcPr/>
                </a:tc>
                <a:tc>
                  <a:txBody>
                    <a:bodyPr/>
                    <a:lstStyle/>
                    <a:p>
                      <a:r>
                        <a:rPr lang="nb-NO" sz="1000" dirty="0"/>
                        <a:t>Avd. Økonomi</a:t>
                      </a:r>
                    </a:p>
                  </a:txBody>
                  <a:tcPr/>
                </a:tc>
                <a:extLst>
                  <a:ext uri="{0D108BD9-81ED-4DB2-BD59-A6C34878D82A}">
                    <a16:rowId xmlns:a16="http://schemas.microsoft.com/office/drawing/2014/main" val="442729532"/>
                  </a:ext>
                </a:extLst>
              </a:tr>
              <a:tr h="0">
                <a:tc>
                  <a:txBody>
                    <a:bodyPr/>
                    <a:lstStyle/>
                    <a:p>
                      <a:r>
                        <a:rPr lang="nb-NO" sz="1000" b="1" dirty="0"/>
                        <a:t>Legal</a:t>
                      </a:r>
                    </a:p>
                  </a:txBody>
                  <a:tcPr/>
                </a:tc>
                <a:tc>
                  <a:txBody>
                    <a:bodyPr/>
                    <a:lstStyle/>
                    <a:p>
                      <a:r>
                        <a:rPr lang="nb-NO" sz="1000" dirty="0"/>
                        <a:t>*Jaime </a:t>
                      </a:r>
                      <a:r>
                        <a:rPr lang="nb-NO" sz="1000" dirty="0" err="1"/>
                        <a:t>Espantaleòn</a:t>
                      </a:r>
                      <a:endParaRPr lang="nb-NO" sz="1000" dirty="0"/>
                    </a:p>
                  </a:txBody>
                  <a:tcPr/>
                </a:tc>
                <a:tc>
                  <a:txBody>
                    <a:bodyPr/>
                    <a:lstStyle/>
                    <a:p>
                      <a:r>
                        <a:rPr lang="nb-NO" sz="1000" dirty="0"/>
                        <a:t>Christina Møllebro</a:t>
                      </a:r>
                    </a:p>
                  </a:txBody>
                  <a:tcPr/>
                </a:tc>
                <a:extLst>
                  <a:ext uri="{0D108BD9-81ED-4DB2-BD59-A6C34878D82A}">
                    <a16:rowId xmlns:a16="http://schemas.microsoft.com/office/drawing/2014/main" val="8676303"/>
                  </a:ext>
                </a:extLst>
              </a:tr>
              <a:tr h="188492">
                <a:tc>
                  <a:txBody>
                    <a:bodyPr/>
                    <a:lstStyle/>
                    <a:p>
                      <a:r>
                        <a:rPr lang="nb-NO" sz="1000" b="1" dirty="0" err="1"/>
                        <a:t>Communication</a:t>
                      </a:r>
                      <a:endParaRPr lang="nb-NO" sz="1000" b="1" dirty="0"/>
                    </a:p>
                  </a:txBody>
                  <a:tcPr/>
                </a:tc>
                <a:tc>
                  <a:txBody>
                    <a:bodyPr/>
                    <a:lstStyle/>
                    <a:p>
                      <a:r>
                        <a:rPr lang="nb-NO" sz="1000" dirty="0"/>
                        <a:t>*Chui Sia </a:t>
                      </a:r>
                      <a:r>
                        <a:rPr lang="nb-NO" sz="1000" dirty="0" err="1"/>
                        <a:t>Yon</a:t>
                      </a:r>
                      <a:r>
                        <a:rPr lang="nb-NO" sz="1000" dirty="0"/>
                        <a:t> / Tor Aske Børresen</a:t>
                      </a:r>
                    </a:p>
                  </a:txBody>
                  <a:tcPr/>
                </a:tc>
                <a:tc>
                  <a:txBody>
                    <a:bodyPr/>
                    <a:lstStyle/>
                    <a:p>
                      <a:r>
                        <a:rPr lang="nb-NO" sz="1000" dirty="0"/>
                        <a:t>Sidsel Bjørnseth</a:t>
                      </a:r>
                    </a:p>
                  </a:txBody>
                  <a:tcPr/>
                </a:tc>
                <a:extLst>
                  <a:ext uri="{0D108BD9-81ED-4DB2-BD59-A6C34878D82A}">
                    <a16:rowId xmlns:a16="http://schemas.microsoft.com/office/drawing/2014/main" val="1533518633"/>
                  </a:ext>
                </a:extLst>
              </a:tr>
              <a:tr h="188492">
                <a:tc>
                  <a:txBody>
                    <a:bodyPr/>
                    <a:lstStyle/>
                    <a:p>
                      <a:r>
                        <a:rPr lang="nb-NO" sz="1000" b="1" dirty="0"/>
                        <a:t>EHDS General </a:t>
                      </a:r>
                    </a:p>
                  </a:txBody>
                  <a:tcPr/>
                </a:tc>
                <a:tc>
                  <a:txBody>
                    <a:bodyPr/>
                    <a:lstStyle/>
                    <a:p>
                      <a:r>
                        <a:rPr lang="nb-NO" sz="1000" dirty="0"/>
                        <a:t>Sevala Malkic   (Anne Heidi Skogholt)</a:t>
                      </a:r>
                    </a:p>
                  </a:txBody>
                  <a:tcPr/>
                </a:tc>
                <a:tc>
                  <a:txBody>
                    <a:bodyPr/>
                    <a:lstStyle/>
                    <a:p>
                      <a:r>
                        <a:rPr lang="nb-NO" sz="1000" dirty="0"/>
                        <a:t>Håvard Kolle Riis / Elisabeth Hagen</a:t>
                      </a:r>
                    </a:p>
                  </a:txBody>
                  <a:tcPr/>
                </a:tc>
                <a:extLst>
                  <a:ext uri="{0D108BD9-81ED-4DB2-BD59-A6C34878D82A}">
                    <a16:rowId xmlns:a16="http://schemas.microsoft.com/office/drawing/2014/main" val="2696378018"/>
                  </a:ext>
                </a:extLst>
              </a:tr>
              <a:tr h="18849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000" dirty="0">
                          <a:latin typeface="Roboto" panose="02000000000000000000" pitchFamily="2" charset="0"/>
                          <a:ea typeface="Roboto" panose="02000000000000000000" pitchFamily="2" charset="0"/>
                          <a:cs typeface="Roboto" panose="02000000000000000000" pitchFamily="2" charset="0"/>
                        </a:rPr>
                        <a:t>*jobber ikke på prosjekt, rolle: kontaktperson</a:t>
                      </a:r>
                    </a:p>
                  </a:txBody>
                  <a:tcPr/>
                </a:tc>
                <a:tc hMerge="1">
                  <a:txBody>
                    <a:bodyPr/>
                    <a:lstStyle/>
                    <a:p>
                      <a:endParaRPr lang="nb-NO" sz="1000" dirty="0"/>
                    </a:p>
                  </a:txBody>
                  <a:tcPr/>
                </a:tc>
                <a:tc hMerge="1">
                  <a:txBody>
                    <a:bodyPr/>
                    <a:lstStyle/>
                    <a:p>
                      <a:endParaRPr lang="nb-NO" sz="1000" dirty="0"/>
                    </a:p>
                  </a:txBody>
                  <a:tcPr/>
                </a:tc>
                <a:extLst>
                  <a:ext uri="{0D108BD9-81ED-4DB2-BD59-A6C34878D82A}">
                    <a16:rowId xmlns:a16="http://schemas.microsoft.com/office/drawing/2014/main" val="889291068"/>
                  </a:ext>
                </a:extLst>
              </a:tr>
            </a:tbl>
          </a:graphicData>
        </a:graphic>
      </p:graphicFrame>
      <p:cxnSp>
        <p:nvCxnSpPr>
          <p:cNvPr id="35" name="Rett linje 34">
            <a:extLst>
              <a:ext uri="{FF2B5EF4-FFF2-40B4-BE49-F238E27FC236}">
                <a16:creationId xmlns:a16="http://schemas.microsoft.com/office/drawing/2014/main" id="{F81CC602-4C56-D29A-B839-83F1ACA5DA4B}"/>
              </a:ext>
            </a:extLst>
          </p:cNvPr>
          <p:cNvCxnSpPr>
            <a:cxnSpLocks/>
            <a:stCxn id="12" idx="3"/>
            <a:endCxn id="10" idx="1"/>
          </p:cNvCxnSpPr>
          <p:nvPr/>
        </p:nvCxnSpPr>
        <p:spPr>
          <a:xfrm>
            <a:off x="4597526" y="2364078"/>
            <a:ext cx="622542" cy="603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Rett linje 37">
            <a:extLst>
              <a:ext uri="{FF2B5EF4-FFF2-40B4-BE49-F238E27FC236}">
                <a16:creationId xmlns:a16="http://schemas.microsoft.com/office/drawing/2014/main" id="{6AD0ED75-D35E-AE1B-6609-F0122B2CBC92}"/>
              </a:ext>
            </a:extLst>
          </p:cNvPr>
          <p:cNvCxnSpPr>
            <a:cxnSpLocks/>
            <a:stCxn id="22" idx="3"/>
            <a:endCxn id="10" idx="1"/>
          </p:cNvCxnSpPr>
          <p:nvPr/>
        </p:nvCxnSpPr>
        <p:spPr>
          <a:xfrm flipV="1">
            <a:off x="4597525" y="2967773"/>
            <a:ext cx="622543" cy="730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tt linje 40">
            <a:extLst>
              <a:ext uri="{FF2B5EF4-FFF2-40B4-BE49-F238E27FC236}">
                <a16:creationId xmlns:a16="http://schemas.microsoft.com/office/drawing/2014/main" id="{76C75465-8C20-58B7-6555-A448127ABB85}"/>
              </a:ext>
            </a:extLst>
          </p:cNvPr>
          <p:cNvCxnSpPr>
            <a:cxnSpLocks/>
            <a:stCxn id="10" idx="2"/>
            <a:endCxn id="9" idx="0"/>
          </p:cNvCxnSpPr>
          <p:nvPr/>
        </p:nvCxnSpPr>
        <p:spPr>
          <a:xfrm>
            <a:off x="6272072" y="3155313"/>
            <a:ext cx="1" cy="200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Rett linje 43">
            <a:extLst>
              <a:ext uri="{FF2B5EF4-FFF2-40B4-BE49-F238E27FC236}">
                <a16:creationId xmlns:a16="http://schemas.microsoft.com/office/drawing/2014/main" id="{09C7E889-0893-86D2-627E-526E642A690E}"/>
              </a:ext>
            </a:extLst>
          </p:cNvPr>
          <p:cNvCxnSpPr>
            <a:cxnSpLocks/>
            <a:stCxn id="10" idx="3"/>
            <a:endCxn id="23" idx="1"/>
          </p:cNvCxnSpPr>
          <p:nvPr/>
        </p:nvCxnSpPr>
        <p:spPr>
          <a:xfrm>
            <a:off x="7324075" y="2967773"/>
            <a:ext cx="1248820" cy="327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Rett linje 46">
            <a:extLst>
              <a:ext uri="{FF2B5EF4-FFF2-40B4-BE49-F238E27FC236}">
                <a16:creationId xmlns:a16="http://schemas.microsoft.com/office/drawing/2014/main" id="{0761C685-3542-01C1-94B6-BC8F5F45D74E}"/>
              </a:ext>
            </a:extLst>
          </p:cNvPr>
          <p:cNvCxnSpPr>
            <a:cxnSpLocks/>
            <a:stCxn id="9" idx="2"/>
          </p:cNvCxnSpPr>
          <p:nvPr/>
        </p:nvCxnSpPr>
        <p:spPr>
          <a:xfrm>
            <a:off x="6272073" y="3730839"/>
            <a:ext cx="0" cy="36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Rett linje 49">
            <a:extLst>
              <a:ext uri="{FF2B5EF4-FFF2-40B4-BE49-F238E27FC236}">
                <a16:creationId xmlns:a16="http://schemas.microsoft.com/office/drawing/2014/main" id="{EAFF6AD3-841F-7557-CAF7-527E6B3F134A}"/>
              </a:ext>
            </a:extLst>
          </p:cNvPr>
          <p:cNvCxnSpPr>
            <a:cxnSpLocks/>
          </p:cNvCxnSpPr>
          <p:nvPr/>
        </p:nvCxnSpPr>
        <p:spPr>
          <a:xfrm>
            <a:off x="1585609" y="4095345"/>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Rett linje 52">
            <a:extLst>
              <a:ext uri="{FF2B5EF4-FFF2-40B4-BE49-F238E27FC236}">
                <a16:creationId xmlns:a16="http://schemas.microsoft.com/office/drawing/2014/main" id="{7013E1C4-34B0-640E-A2A6-E365A6BA5AF5}"/>
              </a:ext>
            </a:extLst>
          </p:cNvPr>
          <p:cNvCxnSpPr>
            <a:cxnSpLocks/>
          </p:cNvCxnSpPr>
          <p:nvPr/>
        </p:nvCxnSpPr>
        <p:spPr>
          <a:xfrm>
            <a:off x="3634903" y="4095344"/>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Rett linje 53">
            <a:extLst>
              <a:ext uri="{FF2B5EF4-FFF2-40B4-BE49-F238E27FC236}">
                <a16:creationId xmlns:a16="http://schemas.microsoft.com/office/drawing/2014/main" id="{065634FB-1D2B-8B26-A71C-4FAC0CFE0488}"/>
              </a:ext>
            </a:extLst>
          </p:cNvPr>
          <p:cNvCxnSpPr>
            <a:cxnSpLocks/>
          </p:cNvCxnSpPr>
          <p:nvPr/>
        </p:nvCxnSpPr>
        <p:spPr>
          <a:xfrm>
            <a:off x="5560980" y="4095343"/>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Rett linje 54">
            <a:extLst>
              <a:ext uri="{FF2B5EF4-FFF2-40B4-BE49-F238E27FC236}">
                <a16:creationId xmlns:a16="http://schemas.microsoft.com/office/drawing/2014/main" id="{5C7FBDD0-DB00-A45B-2CF6-F8E5BFB446D6}"/>
              </a:ext>
            </a:extLst>
          </p:cNvPr>
          <p:cNvCxnSpPr>
            <a:cxnSpLocks/>
          </p:cNvCxnSpPr>
          <p:nvPr/>
        </p:nvCxnSpPr>
        <p:spPr>
          <a:xfrm>
            <a:off x="7324075" y="4095342"/>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Rett linje 55">
            <a:extLst>
              <a:ext uri="{FF2B5EF4-FFF2-40B4-BE49-F238E27FC236}">
                <a16:creationId xmlns:a16="http://schemas.microsoft.com/office/drawing/2014/main" id="{48EDFC0E-4A85-00F2-8378-5808349BDFB4}"/>
              </a:ext>
            </a:extLst>
          </p:cNvPr>
          <p:cNvCxnSpPr>
            <a:cxnSpLocks/>
          </p:cNvCxnSpPr>
          <p:nvPr/>
        </p:nvCxnSpPr>
        <p:spPr>
          <a:xfrm>
            <a:off x="9238034" y="4095341"/>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Rett linje 56">
            <a:extLst>
              <a:ext uri="{FF2B5EF4-FFF2-40B4-BE49-F238E27FC236}">
                <a16:creationId xmlns:a16="http://schemas.microsoft.com/office/drawing/2014/main" id="{51ABF3A5-060A-77ED-9A2B-643681A49B64}"/>
              </a:ext>
            </a:extLst>
          </p:cNvPr>
          <p:cNvCxnSpPr>
            <a:cxnSpLocks/>
          </p:cNvCxnSpPr>
          <p:nvPr/>
        </p:nvCxnSpPr>
        <p:spPr>
          <a:xfrm>
            <a:off x="11128443" y="4086256"/>
            <a:ext cx="0" cy="182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Rett linje 58">
            <a:extLst>
              <a:ext uri="{FF2B5EF4-FFF2-40B4-BE49-F238E27FC236}">
                <a16:creationId xmlns:a16="http://schemas.microsoft.com/office/drawing/2014/main" id="{FA603E75-0C98-9DB9-AB78-B4038C9EF542}"/>
              </a:ext>
            </a:extLst>
          </p:cNvPr>
          <p:cNvCxnSpPr>
            <a:cxnSpLocks/>
            <a:endCxn id="10" idx="0"/>
          </p:cNvCxnSpPr>
          <p:nvPr/>
        </p:nvCxnSpPr>
        <p:spPr>
          <a:xfrm flipH="1">
            <a:off x="6272072" y="2521972"/>
            <a:ext cx="1943" cy="2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Rett linje 61">
            <a:extLst>
              <a:ext uri="{FF2B5EF4-FFF2-40B4-BE49-F238E27FC236}">
                <a16:creationId xmlns:a16="http://schemas.microsoft.com/office/drawing/2014/main" id="{C232E6CB-A759-77DC-EB70-62A6DC53CBA4}"/>
              </a:ext>
            </a:extLst>
          </p:cNvPr>
          <p:cNvCxnSpPr>
            <a:cxnSpLocks/>
            <a:stCxn id="11" idx="0"/>
            <a:endCxn id="24" idx="2"/>
          </p:cNvCxnSpPr>
          <p:nvPr/>
        </p:nvCxnSpPr>
        <p:spPr>
          <a:xfrm flipH="1" flipV="1">
            <a:off x="6272071" y="1890519"/>
            <a:ext cx="1" cy="314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Rett linje 64">
            <a:extLst>
              <a:ext uri="{FF2B5EF4-FFF2-40B4-BE49-F238E27FC236}">
                <a16:creationId xmlns:a16="http://schemas.microsoft.com/office/drawing/2014/main" id="{9008570F-452B-1F3D-1E36-C80FF15F1AF0}"/>
              </a:ext>
            </a:extLst>
          </p:cNvPr>
          <p:cNvCxnSpPr>
            <a:cxnSpLocks/>
            <a:stCxn id="10" idx="3"/>
          </p:cNvCxnSpPr>
          <p:nvPr/>
        </p:nvCxnSpPr>
        <p:spPr>
          <a:xfrm flipV="1">
            <a:off x="7324075" y="78118"/>
            <a:ext cx="1248820" cy="28896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97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AFD0D4C-337F-AFC2-F708-EC255327B613}"/>
              </a:ext>
            </a:extLst>
          </p:cNvPr>
          <p:cNvSpPr>
            <a:spLocks noGrp="1"/>
          </p:cNvSpPr>
          <p:nvPr>
            <p:ph type="title"/>
          </p:nvPr>
        </p:nvSpPr>
        <p:spPr/>
        <p:txBody>
          <a:bodyPr/>
          <a:lstStyle/>
          <a:p>
            <a:r>
              <a:rPr lang="nb-NO"/>
              <a:t> 	</a:t>
            </a:r>
          </a:p>
        </p:txBody>
      </p:sp>
      <p:sp>
        <p:nvSpPr>
          <p:cNvPr id="4" name="Plassholder for lysbildenummer 3">
            <a:extLst>
              <a:ext uri="{FF2B5EF4-FFF2-40B4-BE49-F238E27FC236}">
                <a16:creationId xmlns:a16="http://schemas.microsoft.com/office/drawing/2014/main" id="{2F3ADC67-B0E2-C63A-24AB-6E4294B9D6C1}"/>
              </a:ext>
            </a:extLst>
          </p:cNvPr>
          <p:cNvSpPr>
            <a:spLocks noGrp="1"/>
          </p:cNvSpPr>
          <p:nvPr>
            <p:ph type="sldNum" sz="quarter" idx="12"/>
          </p:nvPr>
        </p:nvSpPr>
        <p:spPr/>
        <p:txBody>
          <a:bodyPr/>
          <a:lstStyle/>
          <a:p>
            <a:fld id="{B34EDD09-BF3E-D547-AB07-D5CB3C7C5447}" type="slidenum">
              <a:rPr lang="nb-NO" smtClean="0"/>
              <a:t>5</a:t>
            </a:fld>
            <a:endParaRPr lang="nb-NO"/>
          </a:p>
        </p:txBody>
      </p:sp>
      <p:sp>
        <p:nvSpPr>
          <p:cNvPr id="9" name="Rektangel: avrundede hjørner 8">
            <a:extLst>
              <a:ext uri="{FF2B5EF4-FFF2-40B4-BE49-F238E27FC236}">
                <a16:creationId xmlns:a16="http://schemas.microsoft.com/office/drawing/2014/main" id="{76FDF424-ADA8-5664-A2AF-AEF10DC09215}"/>
              </a:ext>
            </a:extLst>
          </p:cNvPr>
          <p:cNvSpPr/>
          <p:nvPr/>
        </p:nvSpPr>
        <p:spPr>
          <a:xfrm>
            <a:off x="1315662" y="1796142"/>
            <a:ext cx="9582999" cy="408011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avrundede hjørner 9">
            <a:extLst>
              <a:ext uri="{FF2B5EF4-FFF2-40B4-BE49-F238E27FC236}">
                <a16:creationId xmlns:a16="http://schemas.microsoft.com/office/drawing/2014/main" id="{C4E65051-49AC-3C54-77FB-D4E11E2624E1}"/>
              </a:ext>
            </a:extLst>
          </p:cNvPr>
          <p:cNvSpPr/>
          <p:nvPr/>
        </p:nvSpPr>
        <p:spPr>
          <a:xfrm>
            <a:off x="2669721" y="2188029"/>
            <a:ext cx="7108593" cy="3397225"/>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TekstSylinder 11">
            <a:extLst>
              <a:ext uri="{FF2B5EF4-FFF2-40B4-BE49-F238E27FC236}">
                <a16:creationId xmlns:a16="http://schemas.microsoft.com/office/drawing/2014/main" id="{FF65C6D2-C477-3109-B33A-5ADECD52CE25}"/>
              </a:ext>
            </a:extLst>
          </p:cNvPr>
          <p:cNvSpPr txBox="1"/>
          <p:nvPr/>
        </p:nvSpPr>
        <p:spPr>
          <a:xfrm>
            <a:off x="1777999" y="2265679"/>
            <a:ext cx="538609" cy="184666"/>
          </a:xfrm>
          <a:prstGeom prst="rect">
            <a:avLst/>
          </a:prstGeom>
          <a:noFill/>
        </p:spPr>
        <p:txBody>
          <a:bodyPr wrap="none" lIns="0" tIns="0" rIns="0" bIns="0" rtlCol="0">
            <a:spAutoFit/>
          </a:bodyPr>
          <a:lstStyle/>
          <a:p>
            <a:pPr algn="l"/>
            <a:r>
              <a:rPr lang="nb-NO" sz="1200">
                <a:solidFill>
                  <a:schemeClr val="bg1"/>
                </a:solidFill>
                <a:latin typeface="Roboto" panose="02000000000000000000" pitchFamily="2" charset="0"/>
                <a:ea typeface="Roboto" panose="02000000000000000000" pitchFamily="2" charset="0"/>
                <a:cs typeface="Roboto" panose="02000000000000000000" pitchFamily="2" charset="0"/>
              </a:rPr>
              <a:t>EU </a:t>
            </a:r>
            <a:r>
              <a:rPr lang="nb-NO" sz="1200" err="1">
                <a:solidFill>
                  <a:schemeClr val="bg1"/>
                </a:solidFill>
                <a:latin typeface="Roboto" panose="02000000000000000000" pitchFamily="2" charset="0"/>
                <a:ea typeface="Roboto" panose="02000000000000000000" pitchFamily="2" charset="0"/>
                <a:cs typeface="Roboto" panose="02000000000000000000" pitchFamily="2" charset="0"/>
              </a:rPr>
              <a:t>level</a:t>
            </a:r>
            <a:endParaRPr lang="nb-NO"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TekstSylinder 12">
            <a:extLst>
              <a:ext uri="{FF2B5EF4-FFF2-40B4-BE49-F238E27FC236}">
                <a16:creationId xmlns:a16="http://schemas.microsoft.com/office/drawing/2014/main" id="{89A26D7E-D917-986E-59F2-6704FBF8D9FB}"/>
              </a:ext>
            </a:extLst>
          </p:cNvPr>
          <p:cNvSpPr txBox="1"/>
          <p:nvPr/>
        </p:nvSpPr>
        <p:spPr>
          <a:xfrm>
            <a:off x="2865109" y="2646345"/>
            <a:ext cx="1997003" cy="184666"/>
          </a:xfrm>
          <a:prstGeom prst="rect">
            <a:avLst/>
          </a:prstGeom>
          <a:noFill/>
        </p:spPr>
        <p:txBody>
          <a:bodyPr wrap="square" lIns="0" tIns="0" rIns="0" bIns="0" rtlCol="0">
            <a:spAutoFit/>
          </a:bodyPr>
          <a:lstStyle/>
          <a:p>
            <a:pPr algn="l"/>
            <a:r>
              <a:rPr lang="nb-NO" sz="1200">
                <a:solidFill>
                  <a:schemeClr val="bg1"/>
                </a:solidFill>
                <a:latin typeface="Roboto" panose="02000000000000000000" pitchFamily="2" charset="0"/>
                <a:ea typeface="Roboto" panose="02000000000000000000" pitchFamily="2" charset="0"/>
                <a:cs typeface="Roboto" panose="02000000000000000000" pitchFamily="2" charset="0"/>
              </a:rPr>
              <a:t>National </a:t>
            </a:r>
            <a:r>
              <a:rPr lang="nb-NO" sz="1200" err="1">
                <a:solidFill>
                  <a:schemeClr val="bg1"/>
                </a:solidFill>
                <a:latin typeface="Roboto" panose="02000000000000000000" pitchFamily="2" charset="0"/>
                <a:ea typeface="Roboto" panose="02000000000000000000" pitchFamily="2" charset="0"/>
                <a:cs typeface="Roboto" panose="02000000000000000000" pitchFamily="2" charset="0"/>
              </a:rPr>
              <a:t>level</a:t>
            </a:r>
            <a:endParaRPr lang="nb-NO"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20" name="Gruppe 19">
            <a:extLst>
              <a:ext uri="{FF2B5EF4-FFF2-40B4-BE49-F238E27FC236}">
                <a16:creationId xmlns:a16="http://schemas.microsoft.com/office/drawing/2014/main" id="{C7CBBC08-D67E-FBB1-82BD-04F9CA6EB3F2}"/>
              </a:ext>
            </a:extLst>
          </p:cNvPr>
          <p:cNvGrpSpPr/>
          <p:nvPr/>
        </p:nvGrpSpPr>
        <p:grpSpPr>
          <a:xfrm>
            <a:off x="3977992" y="2773790"/>
            <a:ext cx="5346356" cy="2544248"/>
            <a:chOff x="4337221" y="2787070"/>
            <a:chExt cx="5346356" cy="2544248"/>
          </a:xfrm>
        </p:grpSpPr>
        <p:sp>
          <p:nvSpPr>
            <p:cNvPr id="11" name="Rektangel: avrundede hjørner 10">
              <a:extLst>
                <a:ext uri="{FF2B5EF4-FFF2-40B4-BE49-F238E27FC236}">
                  <a16:creationId xmlns:a16="http://schemas.microsoft.com/office/drawing/2014/main" id="{B577782E-5C46-58D5-98CB-96A6CBE30275}"/>
                </a:ext>
              </a:extLst>
            </p:cNvPr>
            <p:cNvSpPr/>
            <p:nvPr/>
          </p:nvSpPr>
          <p:spPr>
            <a:xfrm>
              <a:off x="4337221" y="2787070"/>
              <a:ext cx="5346356" cy="2544248"/>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TekstSylinder 13">
              <a:extLst>
                <a:ext uri="{FF2B5EF4-FFF2-40B4-BE49-F238E27FC236}">
                  <a16:creationId xmlns:a16="http://schemas.microsoft.com/office/drawing/2014/main" id="{52547F90-EF9F-F879-01F5-0F92FA51E39E}"/>
                </a:ext>
              </a:extLst>
            </p:cNvPr>
            <p:cNvSpPr txBox="1"/>
            <p:nvPr/>
          </p:nvSpPr>
          <p:spPr>
            <a:xfrm>
              <a:off x="4773438" y="3051512"/>
              <a:ext cx="543418" cy="184666"/>
            </a:xfrm>
            <a:prstGeom prst="rect">
              <a:avLst/>
            </a:prstGeom>
            <a:noFill/>
          </p:spPr>
          <p:txBody>
            <a:bodyPr wrap="none" lIns="0" tIns="0" rIns="0" bIns="0" rtlCol="0">
              <a:spAutoFit/>
            </a:bodyPr>
            <a:lstStyle/>
            <a:p>
              <a:pPr algn="l"/>
              <a:r>
                <a:rPr lang="nb-NO" sz="1200" err="1">
                  <a:solidFill>
                    <a:schemeClr val="bg1"/>
                  </a:solidFill>
                  <a:latin typeface="Roboto" panose="02000000000000000000" pitchFamily="2" charset="0"/>
                  <a:ea typeface="Roboto" panose="02000000000000000000" pitchFamily="2" charset="0"/>
                  <a:cs typeface="Roboto" panose="02000000000000000000" pitchFamily="2" charset="0"/>
                </a:rPr>
                <a:t>SPUHiN</a:t>
              </a:r>
              <a:endParaRPr lang="nb-NO" sz="12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Rektangel 14">
              <a:extLst>
                <a:ext uri="{FF2B5EF4-FFF2-40B4-BE49-F238E27FC236}">
                  <a16:creationId xmlns:a16="http://schemas.microsoft.com/office/drawing/2014/main" id="{A0C26154-FED6-FD02-E4B1-64B0116B02FB}"/>
                </a:ext>
              </a:extLst>
            </p:cNvPr>
            <p:cNvSpPr/>
            <p:nvPr/>
          </p:nvSpPr>
          <p:spPr>
            <a:xfrm>
              <a:off x="4687715" y="4692325"/>
              <a:ext cx="4759779" cy="37555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200">
                  <a:solidFill>
                    <a:schemeClr val="accent5"/>
                  </a:solidFill>
                </a:rPr>
                <a:t>Project management </a:t>
              </a:r>
              <a:r>
                <a:rPr lang="nb-NO" sz="1200" b="1">
                  <a:solidFill>
                    <a:schemeClr val="accent5"/>
                  </a:solidFill>
                </a:rPr>
                <a:t>WPs 1- 4</a:t>
              </a:r>
            </a:p>
          </p:txBody>
        </p:sp>
        <p:sp>
          <p:nvSpPr>
            <p:cNvPr id="16" name="Rektangel 15">
              <a:extLst>
                <a:ext uri="{FF2B5EF4-FFF2-40B4-BE49-F238E27FC236}">
                  <a16:creationId xmlns:a16="http://schemas.microsoft.com/office/drawing/2014/main" id="{5157C1EE-4058-9E40-F4F5-D0B8AE77CDF0}"/>
                </a:ext>
              </a:extLst>
            </p:cNvPr>
            <p:cNvSpPr/>
            <p:nvPr/>
          </p:nvSpPr>
          <p:spPr>
            <a:xfrm>
              <a:off x="4687714" y="4065414"/>
              <a:ext cx="945643" cy="51075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a:solidFill>
                    <a:schemeClr val="accent5"/>
                  </a:solidFill>
                </a:rPr>
                <a:t>WPs 5/6</a:t>
              </a:r>
            </a:p>
            <a:p>
              <a:pPr algn="ctr"/>
              <a:r>
                <a:rPr lang="nb-NO" sz="1400">
                  <a:solidFill>
                    <a:schemeClr val="accent5"/>
                  </a:solidFill>
                </a:rPr>
                <a:t>(</a:t>
              </a:r>
              <a:r>
                <a:rPr lang="nb-NO" sz="1400" err="1">
                  <a:solidFill>
                    <a:schemeClr val="accent5"/>
                  </a:solidFill>
                </a:rPr>
                <a:t>SPEs</a:t>
              </a:r>
              <a:r>
                <a:rPr lang="nb-NO" sz="1400">
                  <a:solidFill>
                    <a:schemeClr val="accent5"/>
                  </a:solidFill>
                </a:rPr>
                <a:t>)</a:t>
              </a:r>
            </a:p>
          </p:txBody>
        </p:sp>
        <p:sp>
          <p:nvSpPr>
            <p:cNvPr id="17" name="Rektangel 16">
              <a:extLst>
                <a:ext uri="{FF2B5EF4-FFF2-40B4-BE49-F238E27FC236}">
                  <a16:creationId xmlns:a16="http://schemas.microsoft.com/office/drawing/2014/main" id="{1EC85C1B-B26C-310B-F417-0834D5BC5736}"/>
                </a:ext>
              </a:extLst>
            </p:cNvPr>
            <p:cNvSpPr/>
            <p:nvPr/>
          </p:nvSpPr>
          <p:spPr>
            <a:xfrm>
              <a:off x="5790817" y="4054529"/>
              <a:ext cx="2348976" cy="51075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a:solidFill>
                    <a:schemeClr val="accent5"/>
                  </a:solidFill>
                </a:rPr>
                <a:t>WPs 7/8</a:t>
              </a:r>
            </a:p>
            <a:p>
              <a:pPr algn="ctr"/>
              <a:r>
                <a:rPr lang="nb-NO" sz="1400">
                  <a:solidFill>
                    <a:schemeClr val="accent5"/>
                  </a:solidFill>
                </a:rPr>
                <a:t>(</a:t>
              </a:r>
              <a:r>
                <a:rPr lang="nb-NO" sz="1400" err="1">
                  <a:solidFill>
                    <a:schemeClr val="accent5"/>
                  </a:solidFill>
                </a:rPr>
                <a:t>X</a:t>
              </a:r>
              <a:r>
                <a:rPr lang="nb-NO" sz="1400">
                  <a:solidFill>
                    <a:schemeClr val="accent5"/>
                  </a:solidFill>
                </a:rPr>
                <a:t>-border and </a:t>
              </a:r>
              <a:r>
                <a:rPr lang="nb-NO" sz="1400" err="1">
                  <a:solidFill>
                    <a:schemeClr val="accent5"/>
                  </a:solidFill>
                </a:rPr>
                <a:t>architecture</a:t>
              </a:r>
              <a:r>
                <a:rPr lang="nb-NO" sz="1400"/>
                <a:t>)</a:t>
              </a:r>
            </a:p>
          </p:txBody>
        </p:sp>
        <p:sp>
          <p:nvSpPr>
            <p:cNvPr id="18" name="Rektangel 17">
              <a:extLst>
                <a:ext uri="{FF2B5EF4-FFF2-40B4-BE49-F238E27FC236}">
                  <a16:creationId xmlns:a16="http://schemas.microsoft.com/office/drawing/2014/main" id="{B23209FE-24C2-3286-3079-86087618A215}"/>
                </a:ext>
              </a:extLst>
            </p:cNvPr>
            <p:cNvSpPr/>
            <p:nvPr/>
          </p:nvSpPr>
          <p:spPr>
            <a:xfrm>
              <a:off x="8273006" y="4070430"/>
              <a:ext cx="1174488" cy="51075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a:solidFill>
                    <a:schemeClr val="accent5"/>
                  </a:solidFill>
                </a:rPr>
                <a:t>WP 9</a:t>
              </a:r>
              <a:r>
                <a:rPr lang="nb-NO" sz="1400">
                  <a:solidFill>
                    <a:schemeClr val="accent5"/>
                  </a:solidFill>
                </a:rPr>
                <a:t> (Metadata)</a:t>
              </a:r>
            </a:p>
          </p:txBody>
        </p:sp>
        <p:sp>
          <p:nvSpPr>
            <p:cNvPr id="19" name="Rektangel 18">
              <a:extLst>
                <a:ext uri="{FF2B5EF4-FFF2-40B4-BE49-F238E27FC236}">
                  <a16:creationId xmlns:a16="http://schemas.microsoft.com/office/drawing/2014/main" id="{E867E441-38E8-246E-408F-548B11A2B66B}"/>
                </a:ext>
              </a:extLst>
            </p:cNvPr>
            <p:cNvSpPr/>
            <p:nvPr/>
          </p:nvSpPr>
          <p:spPr>
            <a:xfrm>
              <a:off x="5835911" y="3346169"/>
              <a:ext cx="2348976" cy="51075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b="1">
                  <a:solidFill>
                    <a:schemeClr val="accent5"/>
                  </a:solidFill>
                </a:rPr>
                <a:t>Project </a:t>
              </a:r>
              <a:r>
                <a:rPr lang="nb-NO" sz="1400" b="1" err="1">
                  <a:solidFill>
                    <a:schemeClr val="accent5"/>
                  </a:solidFill>
                </a:rPr>
                <a:t>board</a:t>
              </a:r>
              <a:r>
                <a:rPr lang="nb-NO" sz="1400" b="1">
                  <a:solidFill>
                    <a:schemeClr val="accent5"/>
                  </a:solidFill>
                </a:rPr>
                <a:t> </a:t>
              </a:r>
            </a:p>
            <a:p>
              <a:pPr algn="ctr"/>
              <a:r>
                <a:rPr lang="nb-NO" sz="1400">
                  <a:solidFill>
                    <a:schemeClr val="accent5"/>
                  </a:solidFill>
                </a:rPr>
                <a:t>(HDIR, FHI, NORTRE)</a:t>
              </a:r>
            </a:p>
          </p:txBody>
        </p:sp>
      </p:grpSp>
      <p:sp>
        <p:nvSpPr>
          <p:cNvPr id="21" name="Rektangel 20">
            <a:extLst>
              <a:ext uri="{FF2B5EF4-FFF2-40B4-BE49-F238E27FC236}">
                <a16:creationId xmlns:a16="http://schemas.microsoft.com/office/drawing/2014/main" id="{10AA9416-E40B-6DD6-C0A3-F31ECCC6E990}"/>
              </a:ext>
            </a:extLst>
          </p:cNvPr>
          <p:cNvSpPr/>
          <p:nvPr/>
        </p:nvSpPr>
        <p:spPr>
          <a:xfrm rot="16200000">
            <a:off x="2393186" y="3659802"/>
            <a:ext cx="1458170" cy="51075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err="1">
                <a:solidFill>
                  <a:schemeClr val="tx1"/>
                </a:solidFill>
              </a:rPr>
              <a:t>Demodays</a:t>
            </a:r>
            <a:endParaRPr lang="nb-NO" sz="1400">
              <a:solidFill>
                <a:schemeClr val="tx1"/>
              </a:solidFill>
            </a:endParaRPr>
          </a:p>
        </p:txBody>
      </p:sp>
      <p:sp>
        <p:nvSpPr>
          <p:cNvPr id="22" name="Rektangel 21">
            <a:extLst>
              <a:ext uri="{FF2B5EF4-FFF2-40B4-BE49-F238E27FC236}">
                <a16:creationId xmlns:a16="http://schemas.microsoft.com/office/drawing/2014/main" id="{48432443-7A88-8ACA-E2FA-2578AA446987}"/>
              </a:ext>
            </a:extLst>
          </p:cNvPr>
          <p:cNvSpPr/>
          <p:nvPr/>
        </p:nvSpPr>
        <p:spPr>
          <a:xfrm rot="16200000">
            <a:off x="925178" y="3703204"/>
            <a:ext cx="2156281" cy="450638"/>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err="1">
                <a:solidFill>
                  <a:schemeClr val="tx1"/>
                </a:solidFill>
              </a:rPr>
              <a:t>Community</a:t>
            </a:r>
            <a:r>
              <a:rPr lang="nb-NO" sz="1400">
                <a:solidFill>
                  <a:schemeClr val="tx1"/>
                </a:solidFill>
              </a:rPr>
              <a:t> </a:t>
            </a:r>
            <a:r>
              <a:rPr lang="nb-NO" sz="1400" err="1">
                <a:solidFill>
                  <a:schemeClr val="tx1"/>
                </a:solidFill>
              </a:rPr>
              <a:t>of</a:t>
            </a:r>
            <a:r>
              <a:rPr lang="nb-NO" sz="1400">
                <a:solidFill>
                  <a:schemeClr val="tx1"/>
                </a:solidFill>
              </a:rPr>
              <a:t> </a:t>
            </a:r>
            <a:r>
              <a:rPr lang="nb-NO" sz="1400" err="1">
                <a:solidFill>
                  <a:schemeClr val="tx1"/>
                </a:solidFill>
              </a:rPr>
              <a:t>Practice</a:t>
            </a:r>
            <a:endParaRPr lang="nb-NO" sz="1400">
              <a:solidFill>
                <a:schemeClr val="tx1"/>
              </a:solidFill>
            </a:endParaRPr>
          </a:p>
        </p:txBody>
      </p:sp>
      <p:sp>
        <p:nvSpPr>
          <p:cNvPr id="23" name="Rektangel 22">
            <a:extLst>
              <a:ext uri="{FF2B5EF4-FFF2-40B4-BE49-F238E27FC236}">
                <a16:creationId xmlns:a16="http://schemas.microsoft.com/office/drawing/2014/main" id="{86B800BF-51E4-1D4F-E80D-78A2878F863A}"/>
              </a:ext>
            </a:extLst>
          </p:cNvPr>
          <p:cNvSpPr/>
          <p:nvPr/>
        </p:nvSpPr>
        <p:spPr>
          <a:xfrm>
            <a:off x="9324348" y="3266606"/>
            <a:ext cx="1565063" cy="47053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a:solidFill>
                  <a:schemeClr val="tx1"/>
                </a:solidFill>
              </a:rPr>
              <a:t>TEHDAS2</a:t>
            </a:r>
          </a:p>
        </p:txBody>
      </p:sp>
      <p:sp>
        <p:nvSpPr>
          <p:cNvPr id="24" name="Rektangel 23">
            <a:extLst>
              <a:ext uri="{FF2B5EF4-FFF2-40B4-BE49-F238E27FC236}">
                <a16:creationId xmlns:a16="http://schemas.microsoft.com/office/drawing/2014/main" id="{E12362C8-4540-6A4D-489A-98857305C21C}"/>
              </a:ext>
            </a:extLst>
          </p:cNvPr>
          <p:cNvSpPr/>
          <p:nvPr/>
        </p:nvSpPr>
        <p:spPr>
          <a:xfrm>
            <a:off x="9319479" y="3820540"/>
            <a:ext cx="1565063" cy="47053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a:solidFill>
                  <a:schemeClr val="tx1"/>
                </a:solidFill>
              </a:rPr>
              <a:t>QUANTUM</a:t>
            </a:r>
          </a:p>
        </p:txBody>
      </p:sp>
      <p:sp>
        <p:nvSpPr>
          <p:cNvPr id="25" name="Rektangel 24">
            <a:extLst>
              <a:ext uri="{FF2B5EF4-FFF2-40B4-BE49-F238E27FC236}">
                <a16:creationId xmlns:a16="http://schemas.microsoft.com/office/drawing/2014/main" id="{B9D0F21B-0566-8C1A-5B4B-13DB63569F56}"/>
              </a:ext>
            </a:extLst>
          </p:cNvPr>
          <p:cNvSpPr/>
          <p:nvPr/>
        </p:nvSpPr>
        <p:spPr>
          <a:xfrm>
            <a:off x="9311274" y="4374474"/>
            <a:ext cx="1565063" cy="470532"/>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sz="1400" err="1">
                <a:solidFill>
                  <a:schemeClr val="tx1"/>
                </a:solidFill>
              </a:rPr>
              <a:t>CoP</a:t>
            </a:r>
            <a:r>
              <a:rPr lang="nb-NO" sz="1400">
                <a:solidFill>
                  <a:schemeClr val="tx1"/>
                </a:solidFill>
              </a:rPr>
              <a:t> </a:t>
            </a:r>
            <a:r>
              <a:rPr lang="nb-NO" sz="1400" err="1">
                <a:solidFill>
                  <a:schemeClr val="tx1"/>
                </a:solidFill>
              </a:rPr>
              <a:t>SGs</a:t>
            </a:r>
            <a:endParaRPr lang="nb-NO" sz="1400">
              <a:solidFill>
                <a:schemeClr val="tx1"/>
              </a:solidFill>
            </a:endParaRPr>
          </a:p>
        </p:txBody>
      </p:sp>
    </p:spTree>
    <p:extLst>
      <p:ext uri="{BB962C8B-B14F-4D97-AF65-F5344CB8AC3E}">
        <p14:creationId xmlns:p14="http://schemas.microsoft.com/office/powerpoint/2010/main" val="3531644622"/>
      </p:ext>
    </p:extLst>
  </p:cSld>
  <p:clrMapOvr>
    <a:masterClrMapping/>
  </p:clrMapOvr>
</p:sld>
</file>

<file path=ppt/theme/theme1.xml><?xml version="1.0" encoding="utf-8"?>
<a:theme xmlns:a="http://schemas.openxmlformats.org/drawingml/2006/main" name="Helsedir 2024">
  <a:themeElements>
    <a:clrScheme name="Hdir-2024">
      <a:dk1>
        <a:srgbClr val="202020"/>
      </a:dk1>
      <a:lt1>
        <a:srgbClr val="FFFFFF"/>
      </a:lt1>
      <a:dk2>
        <a:srgbClr val="504F4F"/>
      </a:dk2>
      <a:lt2>
        <a:srgbClr val="F0F5FF"/>
      </a:lt2>
      <a:accent1>
        <a:srgbClr val="025069"/>
      </a:accent1>
      <a:accent2>
        <a:srgbClr val="037FA2"/>
      </a:accent2>
      <a:accent3>
        <a:srgbClr val="0069E7"/>
      </a:accent3>
      <a:accent4>
        <a:srgbClr val="7C145C"/>
      </a:accent4>
      <a:accent5>
        <a:srgbClr val="366558"/>
      </a:accent5>
      <a:accent6>
        <a:srgbClr val="94DBC9"/>
      </a:accent6>
      <a:hlink>
        <a:srgbClr val="0069E7"/>
      </a:hlink>
      <a:folHlink>
        <a:srgbClr val="0069E7"/>
      </a:folHlink>
    </a:clrScheme>
    <a:fontScheme name="Test">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200" dirty="0" err="1"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Powerpointmal_NY versjon[67]  -  Skrivebeskyttet" id="{E5D2225B-CF60-724E-8634-BB3EBE7027E6}" vid="{44B68484-C258-6D40-9A3E-4450326D50D5}"/>
    </a:ext>
  </a:extLst>
</a:theme>
</file>

<file path=ppt/theme/theme2.xml><?xml version="1.0" encoding="utf-8"?>
<a:theme xmlns:a="http://schemas.openxmlformats.org/drawingml/2006/main" name="1_Office-tema">
  <a:themeElements>
    <a:clrScheme name="Custom 9">
      <a:dk1>
        <a:srgbClr val="202020"/>
      </a:dk1>
      <a:lt1>
        <a:srgbClr val="FFFFFF"/>
      </a:lt1>
      <a:dk2>
        <a:srgbClr val="504F4F"/>
      </a:dk2>
      <a:lt2>
        <a:srgbClr val="F0F5FF"/>
      </a:lt2>
      <a:accent1>
        <a:srgbClr val="0069E8"/>
      </a:accent1>
      <a:accent2>
        <a:srgbClr val="035169"/>
      </a:accent2>
      <a:accent3>
        <a:srgbClr val="047FA3"/>
      </a:accent3>
      <a:accent4>
        <a:srgbClr val="7C145C"/>
      </a:accent4>
      <a:accent5>
        <a:srgbClr val="366558"/>
      </a:accent5>
      <a:accent6>
        <a:srgbClr val="FFBF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200" dirty="0" err="1" smtClean="0">
            <a:latin typeface="Roboto" panose="02000000000000000000" pitchFamily="2" charset="0"/>
            <a:ea typeface="Roboto" panose="02000000000000000000" pitchFamily="2" charset="0"/>
            <a:cs typeface="Roboto" panose="02000000000000000000" pitchFamily="2" charset="0"/>
          </a:defRPr>
        </a:defPPr>
      </a:lstStyle>
    </a:txDef>
  </a:objectDefaults>
  <a:extraClrSchemeLst/>
  <a:extLst>
    <a:ext uri="{05A4C25C-085E-4340-85A3-A5531E510DB2}">
      <thm15:themeFamily xmlns:thm15="http://schemas.microsoft.com/office/thememl/2012/main" name="Hdir PPT-mal_12.19.2023" id="{E57521EC-D8EC-5548-B414-6181EA4E928E}" vid="{DD68071C-0B35-D04B-B33C-56E9E5808FC7}"/>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6CD2F26B721574BA589C49150C19C75" ma:contentTypeVersion="15" ma:contentTypeDescription="Opprett et nytt dokument." ma:contentTypeScope="" ma:versionID="ba8cdb74ebb6403a304a85e6bd581ea5">
  <xsd:schema xmlns:xsd="http://www.w3.org/2001/XMLSchema" xmlns:xs="http://www.w3.org/2001/XMLSchema" xmlns:p="http://schemas.microsoft.com/office/2006/metadata/properties" xmlns:ns2="5a73589b-b929-4638-aa06-632e1d380db5" xmlns:ns3="ac656517-e9d1-44ba-a8f8-fd40a0bd8c3f" targetNamespace="http://schemas.microsoft.com/office/2006/metadata/properties" ma:root="true" ma:fieldsID="e110842d8bbf7424b338158c8725e3a7" ns2:_="" ns3:_="">
    <xsd:import namespace="5a73589b-b929-4638-aa06-632e1d380db5"/>
    <xsd:import namespace="ac656517-e9d1-44ba-a8f8-fd40a0bd8c3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Locatio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73589b-b929-4638-aa06-632e1d380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Bildemerkelapper" ma:readOnly="false" ma:fieldId="{5cf76f15-5ced-4ddc-b409-7134ff3c332f}" ma:taxonomyMulti="true" ma:sspId="44bd27e2-62de-4af1-85f7-19d8bf2bfc5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Status" ma:index="22" nillable="true" ma:displayName="Status" ma:format="Dropdown" ma:internalName="Status">
      <xsd:simpleType>
        <xsd:restriction base="dms:Choice">
          <xsd:enumeration value="Pågående"/>
          <xsd:enumeration value="Levert"/>
          <xsd:enumeration value="Planlagt"/>
        </xsd:restriction>
      </xsd:simpleType>
    </xsd:element>
  </xsd:schema>
  <xsd:schema xmlns:xsd="http://www.w3.org/2001/XMLSchema" xmlns:xs="http://www.w3.org/2001/XMLSchema" xmlns:dms="http://schemas.microsoft.com/office/2006/documentManagement/types" xmlns:pc="http://schemas.microsoft.com/office/infopath/2007/PartnerControls" targetNamespace="ac656517-e9d1-44ba-a8f8-fd40a0bd8c3f" elementFormDefault="qualified">
    <xsd:import namespace="http://schemas.microsoft.com/office/2006/documentManagement/types"/>
    <xsd:import namespace="http://schemas.microsoft.com/office/infopath/2007/PartnerControls"/>
    <xsd:element name="SharedWithUsers" ma:index="16"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a73589b-b929-4638-aa06-632e1d380db5">
      <Terms xmlns="http://schemas.microsoft.com/office/infopath/2007/PartnerControls"/>
    </lcf76f155ced4ddcb4097134ff3c332f>
    <Status xmlns="5a73589b-b929-4638-aa06-632e1d380db5" xsi:nil="true"/>
  </documentManagement>
</p:properties>
</file>

<file path=customXml/itemProps1.xml><?xml version="1.0" encoding="utf-8"?>
<ds:datastoreItem xmlns:ds="http://schemas.openxmlformats.org/officeDocument/2006/customXml" ds:itemID="{2FB68AA1-44F9-4098-B464-5BBEEAFB68AA}">
  <ds:schemaRefs>
    <ds:schemaRef ds:uri="5a73589b-b929-4638-aa06-632e1d380db5"/>
    <ds:schemaRef ds:uri="ac656517-e9d1-44ba-a8f8-fd40a0bd8c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F73A49A-EEC0-4F27-ADC3-F2CE8664A823}">
  <ds:schemaRefs>
    <ds:schemaRef ds:uri="http://schemas.microsoft.com/sharepoint/v3/contenttype/forms"/>
  </ds:schemaRefs>
</ds:datastoreItem>
</file>

<file path=customXml/itemProps3.xml><?xml version="1.0" encoding="utf-8"?>
<ds:datastoreItem xmlns:ds="http://schemas.openxmlformats.org/officeDocument/2006/customXml" ds:itemID="{D53ACCAE-31A7-463D-B65F-4CD00627776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ac656517-e9d1-44ba-a8f8-fd40a0bd8c3f"/>
    <ds:schemaRef ds:uri="5a73589b-b929-4638-aa06-632e1d380db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683</TotalTime>
  <Words>789</Words>
  <Application>Microsoft Macintosh PowerPoint</Application>
  <PresentationFormat>Widescreen</PresentationFormat>
  <Paragraphs>191</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Aptos</vt:lpstr>
      <vt:lpstr>Arial</vt:lpstr>
      <vt:lpstr>Arial Black</vt:lpstr>
      <vt:lpstr>Calibri</vt:lpstr>
      <vt:lpstr>Roboto</vt:lpstr>
      <vt:lpstr>Roboto Light</vt:lpstr>
      <vt:lpstr>Verdana</vt:lpstr>
      <vt:lpstr>Helsedir 2024</vt:lpstr>
      <vt:lpstr>1_Office-tema</vt:lpstr>
      <vt:lpstr>SPUHiN</vt:lpstr>
      <vt:lpstr>SPUHiN | Organisering av prosjektet</vt:lpstr>
      <vt:lpstr>SPUHiN | Project organisation</vt:lpstr>
      <vt:lpstr>QUANTUM | Project organisation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Olav Astad Kristiansen</dc:creator>
  <cp:lastModifiedBy>Jan Franz Nygård</cp:lastModifiedBy>
  <cp:revision>3</cp:revision>
  <dcterms:created xsi:type="dcterms:W3CDTF">2025-03-20T09:01:12Z</dcterms:created>
  <dcterms:modified xsi:type="dcterms:W3CDTF">2025-08-27T08:48:17Z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0x01010076CD2F26B721574BA589C49150C19C75</vt:lpwstr>
  </property>
  <property fmtid="{D5CDD505-2E9C-101B-9397-08002B2CF9AE}" pid="3" name="MediaServiceImageTags">
    <vt:lpwstr/>
  </property>
</Properties>
</file>