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7E186FCC-F43B-4552-9809-AB460BD2037D}">
          <p14:sldIdLst>
            <p14:sldId id="256"/>
            <p14:sldId id="257"/>
          </p14:sldIdLst>
        </p14:section>
        <p14:section name="春天" id="{AAB6735D-02CD-4C00-9D15-84377BD7B954}">
          <p14:sldIdLst>
            <p14:sldId id="258"/>
            <p14:sldId id="259"/>
          </p14:sldIdLst>
        </p14:section>
        <p14:section name="夏天" id="{1CF40649-1012-4E32-9E84-EB54FEC790EE}">
          <p14:sldIdLst>
            <p14:sldId id="260"/>
            <p14:sldId id="261"/>
          </p14:sldIdLst>
        </p14:section>
        <p14:section name="秋天" id="{39FC00FF-48D4-44A5-B8C1-86EF69F224E9}">
          <p14:sldIdLst>
            <p14:sldId id="262"/>
            <p14:sldId id="263"/>
          </p14:sldIdLst>
        </p14:section>
        <p14:section name="冬天" id="{D45C46D2-30AD-4D3D-8E4A-13BEA7A19BCD}">
          <p14:sldIdLst>
            <p14:sldId id="264"/>
            <p14:sldId id="265"/>
          </p14:sldIdLst>
        </p14:section>
        <p14:section name="结尾" id="{43161303-DDC1-4DE6-BC88-48A2EEA6E21C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5.xml"/><Relationship Id="rId1" Type="http://schemas.openxmlformats.org/officeDocument/2006/relationships/slide" Target="../slides/slide3.xml"/><Relationship Id="rId5" Type="http://schemas.openxmlformats.org/officeDocument/2006/relationships/image" Target="../media/image6.png"/><Relationship Id="rId4" Type="http://schemas.openxmlformats.org/officeDocument/2006/relationships/slide" Target="../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5D269-FE96-4F7F-8C62-DDD3272B68C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DC068E-1E22-4770-ACC7-2DC4A438FA81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 action="ppaction://hlinksldjump"/>
            </a:rPr>
            <a:t>描写春天景物的诗词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CE944A-22E1-435F-97C3-0193EC795160}" type="parTrans" cxnId="{6FA482D8-C84C-4B9D-8E68-4BA7B1F4583A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EED81E-2D55-44D3-986B-B3ED7458D1AA}" type="sibTrans" cxnId="{6FA482D8-C84C-4B9D-8E68-4BA7B1F4583A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0E086F-FD47-497A-9E90-55FD9E8103D9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 action="ppaction://hlinksldjump"/>
            </a:rPr>
            <a:t>描写夏天景物的诗词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63C4A6-7517-43AF-9828-26FDEBD63A75}" type="parTrans" cxnId="{B8F31E67-453E-4334-8C1A-A9337E51BDA7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1E6DE0-BC23-4B34-BC3B-884906A4B651}" type="sibTrans" cxnId="{B8F31E67-453E-4334-8C1A-A9337E51BDA7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C621F1-9D1E-4032-9F9E-101545116F62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3" action="ppaction://hlinksldjump"/>
            </a:rPr>
            <a:t>描写秋天景物的诗词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18694-2134-436A-A941-4A373149D15F}" type="parTrans" cxnId="{2692E95D-13F7-4EAD-8CD4-23ABF53F4E7A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553C47-F1B3-4722-A245-598C0BE107E8}" type="sibTrans" cxnId="{2692E95D-13F7-4EAD-8CD4-23ABF53F4E7A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EDA0E8-D675-4CC9-98D3-1D869ACA5E30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4" action="ppaction://hlinksldjump"/>
            </a:rPr>
            <a:t>描写冬天景物的诗词</a:t>
          </a:r>
          <a:endParaRPr lang="zh-CN" altLang="en-US" sz="20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88BDCD-2617-48E0-9EC0-D107843A8E30}" type="parTrans" cxnId="{CE5637C8-020B-4E3B-9069-D80784DDBCFD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2933E-ADED-4CFF-8A5E-3ED63C3C4525}" type="sibTrans" cxnId="{CE5637C8-020B-4E3B-9069-D80784DDBCFD}">
      <dgm:prSet/>
      <dgm:spPr/>
      <dgm:t>
        <a:bodyPr/>
        <a:lstStyle/>
        <a:p>
          <a:endParaRPr lang="zh-CN" altLang="en-US" sz="200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874389-E38F-4B40-BA0D-B51140244BE5}" type="pres">
      <dgm:prSet presAssocID="{1835D269-FE96-4F7F-8C62-DDD3272B68CC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5E43C9-1D7B-49DB-B053-72D1F459ABF0}" type="pres">
      <dgm:prSet presAssocID="{9ADC068E-1E22-4770-ACC7-2DC4A438FA81}" presName="comp" presStyleCnt="0"/>
      <dgm:spPr/>
    </dgm:pt>
    <dgm:pt modelId="{BA8C45EB-1188-4091-B631-38B21B54EFF0}" type="pres">
      <dgm:prSet presAssocID="{9ADC068E-1E22-4770-ACC7-2DC4A438FA81}" presName="box" presStyleLbl="node1" presStyleIdx="0" presStyleCnt="4"/>
      <dgm:spPr/>
      <dgm:t>
        <a:bodyPr/>
        <a:lstStyle/>
        <a:p>
          <a:endParaRPr lang="zh-CN" altLang="en-US"/>
        </a:p>
      </dgm:t>
    </dgm:pt>
    <dgm:pt modelId="{4C295843-1B02-410A-927C-3C21C0E49EA6}" type="pres">
      <dgm:prSet presAssocID="{9ADC068E-1E22-4770-ACC7-2DC4A438FA81}" presName="img" presStyleLbl="fgImgPlace1" presStyleIdx="0" presStyleCnt="4"/>
      <dgm:spPr>
        <a:blipFill>
          <a:blip xmlns:r="http://schemas.openxmlformats.org/officeDocument/2006/relationships" r:embed="rId5"/>
          <a:srcRect/>
          <a:stretch>
            <a:fillRect t="-1000" b="-1000"/>
          </a:stretch>
        </a:blipFill>
        <a:ln>
          <a:noFill/>
        </a:ln>
      </dgm:spPr>
    </dgm:pt>
    <dgm:pt modelId="{495353FE-4566-4089-912C-D93AE4D3FFBC}" type="pres">
      <dgm:prSet presAssocID="{9ADC068E-1E22-4770-ACC7-2DC4A438FA81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929414-EF0E-4E50-A757-8201A0A8A2F4}" type="pres">
      <dgm:prSet presAssocID="{EBEED81E-2D55-44D3-986B-B3ED7458D1AA}" presName="spacer" presStyleCnt="0"/>
      <dgm:spPr/>
    </dgm:pt>
    <dgm:pt modelId="{BCB6AD49-5C5A-4808-84F2-EF5527962CD1}" type="pres">
      <dgm:prSet presAssocID="{8E0E086F-FD47-497A-9E90-55FD9E8103D9}" presName="comp" presStyleCnt="0"/>
      <dgm:spPr/>
    </dgm:pt>
    <dgm:pt modelId="{2FF9FFD2-EB47-4AAE-9D46-50998BAA57FB}" type="pres">
      <dgm:prSet presAssocID="{8E0E086F-FD47-497A-9E90-55FD9E8103D9}" presName="box" presStyleLbl="node1" presStyleIdx="1" presStyleCnt="4"/>
      <dgm:spPr/>
      <dgm:t>
        <a:bodyPr/>
        <a:lstStyle/>
        <a:p>
          <a:endParaRPr lang="zh-CN" altLang="en-US"/>
        </a:p>
      </dgm:t>
    </dgm:pt>
    <dgm:pt modelId="{A60AFDD3-51B9-4416-943C-2E18668778DE}" type="pres">
      <dgm:prSet presAssocID="{8E0E086F-FD47-497A-9E90-55FD9E8103D9}" presName="img" presStyleLbl="fgImgPlace1" presStyleIdx="1" presStyleCnt="4"/>
      <dgm:spPr>
        <a:blipFill>
          <a:blip xmlns:r="http://schemas.openxmlformats.org/officeDocument/2006/relationships" r:embed="rId5"/>
          <a:srcRect/>
          <a:stretch>
            <a:fillRect t="-1000" b="-1000"/>
          </a:stretch>
        </a:blipFill>
        <a:ln>
          <a:noFill/>
        </a:ln>
      </dgm:spPr>
    </dgm:pt>
    <dgm:pt modelId="{FF5D1897-E719-4DD7-9174-1F2C6EB008E8}" type="pres">
      <dgm:prSet presAssocID="{8E0E086F-FD47-497A-9E90-55FD9E8103D9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83D4C0-3E68-4574-B8BD-8627E3A2F461}" type="pres">
      <dgm:prSet presAssocID="{AA1E6DE0-BC23-4B34-BC3B-884906A4B651}" presName="spacer" presStyleCnt="0"/>
      <dgm:spPr/>
    </dgm:pt>
    <dgm:pt modelId="{ABC517DC-8175-4D14-AF8A-D0FC0B970838}" type="pres">
      <dgm:prSet presAssocID="{ECC621F1-9D1E-4032-9F9E-101545116F62}" presName="comp" presStyleCnt="0"/>
      <dgm:spPr/>
    </dgm:pt>
    <dgm:pt modelId="{5CE4292C-0DFC-45B3-8163-EC83EA7368FA}" type="pres">
      <dgm:prSet presAssocID="{ECC621F1-9D1E-4032-9F9E-101545116F62}" presName="box" presStyleLbl="node1" presStyleIdx="2" presStyleCnt="4"/>
      <dgm:spPr/>
      <dgm:t>
        <a:bodyPr/>
        <a:lstStyle/>
        <a:p>
          <a:endParaRPr lang="zh-CN" altLang="en-US"/>
        </a:p>
      </dgm:t>
    </dgm:pt>
    <dgm:pt modelId="{BBC8176F-02E3-484A-8371-1C4A2EE52109}" type="pres">
      <dgm:prSet presAssocID="{ECC621F1-9D1E-4032-9F9E-101545116F62}" presName="img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E31EFAEB-E235-4D24-BBC1-75651EDDDFF6}" type="pres">
      <dgm:prSet presAssocID="{ECC621F1-9D1E-4032-9F9E-101545116F62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C6D3E5-7D8B-4372-9CF9-1F1819F281F4}" type="pres">
      <dgm:prSet presAssocID="{F9553C47-F1B3-4722-A245-598C0BE107E8}" presName="spacer" presStyleCnt="0"/>
      <dgm:spPr/>
    </dgm:pt>
    <dgm:pt modelId="{132470C0-3BE1-42D2-87F5-C6AC73B44EB6}" type="pres">
      <dgm:prSet presAssocID="{0FEDA0E8-D675-4CC9-98D3-1D869ACA5E30}" presName="comp" presStyleCnt="0"/>
      <dgm:spPr/>
    </dgm:pt>
    <dgm:pt modelId="{EC14FD7A-B4A8-417B-B3BC-86E8BA772C44}" type="pres">
      <dgm:prSet presAssocID="{0FEDA0E8-D675-4CC9-98D3-1D869ACA5E30}" presName="box" presStyleLbl="node1" presStyleIdx="3" presStyleCnt="4" custLinFactNeighborX="794" custLinFactNeighborY="96464"/>
      <dgm:spPr/>
      <dgm:t>
        <a:bodyPr/>
        <a:lstStyle/>
        <a:p>
          <a:endParaRPr lang="zh-CN" altLang="en-US"/>
        </a:p>
      </dgm:t>
    </dgm:pt>
    <dgm:pt modelId="{ADB620C9-9317-4C1B-92C1-700CBD32A977}" type="pres">
      <dgm:prSet presAssocID="{0FEDA0E8-D675-4CC9-98D3-1D869ACA5E30}" presName="img" presStyleLbl="fgImgPlac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FE24C2D5-F571-4D95-BFB0-5C6AC84BEB67}" type="pres">
      <dgm:prSet presAssocID="{0FEDA0E8-D675-4CC9-98D3-1D869ACA5E3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190355-B6E2-40A2-B8EE-9E4F1D90AC77}" type="presOf" srcId="{9ADC068E-1E22-4770-ACC7-2DC4A438FA81}" destId="{BA8C45EB-1188-4091-B631-38B21B54EFF0}" srcOrd="0" destOrd="0" presId="urn:microsoft.com/office/officeart/2005/8/layout/vList4"/>
    <dgm:cxn modelId="{977E47A8-ADF1-4CAE-8F90-2C404B6686A8}" type="presOf" srcId="{ECC621F1-9D1E-4032-9F9E-101545116F62}" destId="{E31EFAEB-E235-4D24-BBC1-75651EDDDFF6}" srcOrd="1" destOrd="0" presId="urn:microsoft.com/office/officeart/2005/8/layout/vList4"/>
    <dgm:cxn modelId="{AE3CE9D4-F5D0-42D8-B233-A4174967F42C}" type="presOf" srcId="{9ADC068E-1E22-4770-ACC7-2DC4A438FA81}" destId="{495353FE-4566-4089-912C-D93AE4D3FFBC}" srcOrd="1" destOrd="0" presId="urn:microsoft.com/office/officeart/2005/8/layout/vList4"/>
    <dgm:cxn modelId="{B8F31E67-453E-4334-8C1A-A9337E51BDA7}" srcId="{1835D269-FE96-4F7F-8C62-DDD3272B68CC}" destId="{8E0E086F-FD47-497A-9E90-55FD9E8103D9}" srcOrd="1" destOrd="0" parTransId="{2A63C4A6-7517-43AF-9828-26FDEBD63A75}" sibTransId="{AA1E6DE0-BC23-4B34-BC3B-884906A4B651}"/>
    <dgm:cxn modelId="{8077627C-ACBC-47F3-8499-973E2D434DD1}" type="presOf" srcId="{ECC621F1-9D1E-4032-9F9E-101545116F62}" destId="{5CE4292C-0DFC-45B3-8163-EC83EA7368FA}" srcOrd="0" destOrd="0" presId="urn:microsoft.com/office/officeart/2005/8/layout/vList4"/>
    <dgm:cxn modelId="{6FA482D8-C84C-4B9D-8E68-4BA7B1F4583A}" srcId="{1835D269-FE96-4F7F-8C62-DDD3272B68CC}" destId="{9ADC068E-1E22-4770-ACC7-2DC4A438FA81}" srcOrd="0" destOrd="0" parTransId="{00CE944A-22E1-435F-97C3-0193EC795160}" sibTransId="{EBEED81E-2D55-44D3-986B-B3ED7458D1AA}"/>
    <dgm:cxn modelId="{BD7A255F-4F95-423E-AA1F-681CCA61CF59}" type="presOf" srcId="{0FEDA0E8-D675-4CC9-98D3-1D869ACA5E30}" destId="{EC14FD7A-B4A8-417B-B3BC-86E8BA772C44}" srcOrd="0" destOrd="0" presId="urn:microsoft.com/office/officeart/2005/8/layout/vList4"/>
    <dgm:cxn modelId="{D66366AE-154B-457D-AE20-05F0A5858574}" type="presOf" srcId="{0FEDA0E8-D675-4CC9-98D3-1D869ACA5E30}" destId="{FE24C2D5-F571-4D95-BFB0-5C6AC84BEB67}" srcOrd="1" destOrd="0" presId="urn:microsoft.com/office/officeart/2005/8/layout/vList4"/>
    <dgm:cxn modelId="{CE5637C8-020B-4E3B-9069-D80784DDBCFD}" srcId="{1835D269-FE96-4F7F-8C62-DDD3272B68CC}" destId="{0FEDA0E8-D675-4CC9-98D3-1D869ACA5E30}" srcOrd="3" destOrd="0" parTransId="{1288BDCD-2617-48E0-9EC0-D107843A8E30}" sibTransId="{55A2933E-ADED-4CFF-8A5E-3ED63C3C4525}"/>
    <dgm:cxn modelId="{2692E95D-13F7-4EAD-8CD4-23ABF53F4E7A}" srcId="{1835D269-FE96-4F7F-8C62-DDD3272B68CC}" destId="{ECC621F1-9D1E-4032-9F9E-101545116F62}" srcOrd="2" destOrd="0" parTransId="{ADA18694-2134-436A-A941-4A373149D15F}" sibTransId="{F9553C47-F1B3-4722-A245-598C0BE107E8}"/>
    <dgm:cxn modelId="{80EA19DA-47CF-4B51-A49F-7B513A31AE20}" type="presOf" srcId="{8E0E086F-FD47-497A-9E90-55FD9E8103D9}" destId="{2FF9FFD2-EB47-4AAE-9D46-50998BAA57FB}" srcOrd="0" destOrd="0" presId="urn:microsoft.com/office/officeart/2005/8/layout/vList4"/>
    <dgm:cxn modelId="{119F810E-2375-436C-B70B-7EC235DD2094}" type="presOf" srcId="{1835D269-FE96-4F7F-8C62-DDD3272B68CC}" destId="{9D874389-E38F-4B40-BA0D-B51140244BE5}" srcOrd="0" destOrd="0" presId="urn:microsoft.com/office/officeart/2005/8/layout/vList4"/>
    <dgm:cxn modelId="{4BF67641-9ACE-4DDF-83DB-3CD37145F818}" type="presOf" srcId="{8E0E086F-FD47-497A-9E90-55FD9E8103D9}" destId="{FF5D1897-E719-4DD7-9174-1F2C6EB008E8}" srcOrd="1" destOrd="0" presId="urn:microsoft.com/office/officeart/2005/8/layout/vList4"/>
    <dgm:cxn modelId="{9DA8F25E-A281-474B-A995-320E3FA77748}" type="presParOf" srcId="{9D874389-E38F-4B40-BA0D-B51140244BE5}" destId="{905E43C9-1D7B-49DB-B053-72D1F459ABF0}" srcOrd="0" destOrd="0" presId="urn:microsoft.com/office/officeart/2005/8/layout/vList4"/>
    <dgm:cxn modelId="{0DDCC753-2CD0-42DA-B808-B254080B8955}" type="presParOf" srcId="{905E43C9-1D7B-49DB-B053-72D1F459ABF0}" destId="{BA8C45EB-1188-4091-B631-38B21B54EFF0}" srcOrd="0" destOrd="0" presId="urn:microsoft.com/office/officeart/2005/8/layout/vList4"/>
    <dgm:cxn modelId="{75A88BA7-1F3E-48F7-B319-A97649E5F610}" type="presParOf" srcId="{905E43C9-1D7B-49DB-B053-72D1F459ABF0}" destId="{4C295843-1B02-410A-927C-3C21C0E49EA6}" srcOrd="1" destOrd="0" presId="urn:microsoft.com/office/officeart/2005/8/layout/vList4"/>
    <dgm:cxn modelId="{CFE89636-DCAF-400D-A4C4-15B5AE1361E6}" type="presParOf" srcId="{905E43C9-1D7B-49DB-B053-72D1F459ABF0}" destId="{495353FE-4566-4089-912C-D93AE4D3FFBC}" srcOrd="2" destOrd="0" presId="urn:microsoft.com/office/officeart/2005/8/layout/vList4"/>
    <dgm:cxn modelId="{377DA43E-2BE8-4F6C-AA8F-90A34077CEB7}" type="presParOf" srcId="{9D874389-E38F-4B40-BA0D-B51140244BE5}" destId="{10929414-EF0E-4E50-A757-8201A0A8A2F4}" srcOrd="1" destOrd="0" presId="urn:microsoft.com/office/officeart/2005/8/layout/vList4"/>
    <dgm:cxn modelId="{7C304BAE-B50B-4887-8609-68701B73A5DA}" type="presParOf" srcId="{9D874389-E38F-4B40-BA0D-B51140244BE5}" destId="{BCB6AD49-5C5A-4808-84F2-EF5527962CD1}" srcOrd="2" destOrd="0" presId="urn:microsoft.com/office/officeart/2005/8/layout/vList4"/>
    <dgm:cxn modelId="{BD283D5C-EFA1-479E-9774-8A1719B25054}" type="presParOf" srcId="{BCB6AD49-5C5A-4808-84F2-EF5527962CD1}" destId="{2FF9FFD2-EB47-4AAE-9D46-50998BAA57FB}" srcOrd="0" destOrd="0" presId="urn:microsoft.com/office/officeart/2005/8/layout/vList4"/>
    <dgm:cxn modelId="{C3DE5786-292A-4361-985D-4B33D00A0A63}" type="presParOf" srcId="{BCB6AD49-5C5A-4808-84F2-EF5527962CD1}" destId="{A60AFDD3-51B9-4416-943C-2E18668778DE}" srcOrd="1" destOrd="0" presId="urn:microsoft.com/office/officeart/2005/8/layout/vList4"/>
    <dgm:cxn modelId="{AE3FC9C7-0D08-49C4-9A1B-0E6792446341}" type="presParOf" srcId="{BCB6AD49-5C5A-4808-84F2-EF5527962CD1}" destId="{FF5D1897-E719-4DD7-9174-1F2C6EB008E8}" srcOrd="2" destOrd="0" presId="urn:microsoft.com/office/officeart/2005/8/layout/vList4"/>
    <dgm:cxn modelId="{E01A4668-7C0D-4000-8135-7324B1DC4D16}" type="presParOf" srcId="{9D874389-E38F-4B40-BA0D-B51140244BE5}" destId="{5B83D4C0-3E68-4574-B8BD-8627E3A2F461}" srcOrd="3" destOrd="0" presId="urn:microsoft.com/office/officeart/2005/8/layout/vList4"/>
    <dgm:cxn modelId="{84E2195A-0D44-4345-BC8F-18CD60A462C0}" type="presParOf" srcId="{9D874389-E38F-4B40-BA0D-B51140244BE5}" destId="{ABC517DC-8175-4D14-AF8A-D0FC0B970838}" srcOrd="4" destOrd="0" presId="urn:microsoft.com/office/officeart/2005/8/layout/vList4"/>
    <dgm:cxn modelId="{A51A272E-0E6E-4752-9F5D-1FDC37C52362}" type="presParOf" srcId="{ABC517DC-8175-4D14-AF8A-D0FC0B970838}" destId="{5CE4292C-0DFC-45B3-8163-EC83EA7368FA}" srcOrd="0" destOrd="0" presId="urn:microsoft.com/office/officeart/2005/8/layout/vList4"/>
    <dgm:cxn modelId="{C593EB34-5732-4298-BE27-2672C728C6AE}" type="presParOf" srcId="{ABC517DC-8175-4D14-AF8A-D0FC0B970838}" destId="{BBC8176F-02E3-484A-8371-1C4A2EE52109}" srcOrd="1" destOrd="0" presId="urn:microsoft.com/office/officeart/2005/8/layout/vList4"/>
    <dgm:cxn modelId="{8047C148-E264-4A0C-B37F-84E32B66888B}" type="presParOf" srcId="{ABC517DC-8175-4D14-AF8A-D0FC0B970838}" destId="{E31EFAEB-E235-4D24-BBC1-75651EDDDFF6}" srcOrd="2" destOrd="0" presId="urn:microsoft.com/office/officeart/2005/8/layout/vList4"/>
    <dgm:cxn modelId="{5FCE494F-4038-4E9A-B198-8A1499542AA9}" type="presParOf" srcId="{9D874389-E38F-4B40-BA0D-B51140244BE5}" destId="{E2C6D3E5-7D8B-4372-9CF9-1F1819F281F4}" srcOrd="5" destOrd="0" presId="urn:microsoft.com/office/officeart/2005/8/layout/vList4"/>
    <dgm:cxn modelId="{79A8118F-81A9-432F-8EF0-DD88D3B4E765}" type="presParOf" srcId="{9D874389-E38F-4B40-BA0D-B51140244BE5}" destId="{132470C0-3BE1-42D2-87F5-C6AC73B44EB6}" srcOrd="6" destOrd="0" presId="urn:microsoft.com/office/officeart/2005/8/layout/vList4"/>
    <dgm:cxn modelId="{D7646D7F-6E23-4270-9104-9C2193F5C92A}" type="presParOf" srcId="{132470C0-3BE1-42D2-87F5-C6AC73B44EB6}" destId="{EC14FD7A-B4A8-417B-B3BC-86E8BA772C44}" srcOrd="0" destOrd="0" presId="urn:microsoft.com/office/officeart/2005/8/layout/vList4"/>
    <dgm:cxn modelId="{71FD4EE0-7F8B-43D8-8FAC-090BCB381DE0}" type="presParOf" srcId="{132470C0-3BE1-42D2-87F5-C6AC73B44EB6}" destId="{ADB620C9-9317-4C1B-92C1-700CBD32A977}" srcOrd="1" destOrd="0" presId="urn:microsoft.com/office/officeart/2005/8/layout/vList4"/>
    <dgm:cxn modelId="{E2A7AB7B-952D-4759-B5A9-17C4A35ED08C}" type="presParOf" srcId="{132470C0-3BE1-42D2-87F5-C6AC73B44EB6}" destId="{FE24C2D5-F571-4D95-BFB0-5C6AC84BEB6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C45EB-1188-4091-B631-38B21B54EFF0}">
      <dsp:nvSpPr>
        <dsp:cNvPr id="0" name=""/>
        <dsp:cNvSpPr/>
      </dsp:nvSpPr>
      <dsp:spPr>
        <a:xfrm>
          <a:off x="0" y="0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/>
            </a:rPr>
            <a:t>描写春天景物的诗词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4570" y="0"/>
        <a:ext cx="3685429" cy="585703"/>
      </dsp:txXfrm>
    </dsp:sp>
    <dsp:sp modelId="{4C295843-1B02-410A-927C-3C21C0E49EA6}">
      <dsp:nvSpPr>
        <dsp:cNvPr id="0" name=""/>
        <dsp:cNvSpPr/>
      </dsp:nvSpPr>
      <dsp:spPr>
        <a:xfrm>
          <a:off x="58570" y="58570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9FFD2-EB47-4AAE-9D46-50998BAA57FB}">
      <dsp:nvSpPr>
        <dsp:cNvPr id="0" name=""/>
        <dsp:cNvSpPr/>
      </dsp:nvSpPr>
      <dsp:spPr>
        <a:xfrm>
          <a:off x="0" y="644273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/>
            </a:rPr>
            <a:t>描写夏天景物的诗词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4570" y="644273"/>
        <a:ext cx="3685429" cy="585703"/>
      </dsp:txXfrm>
    </dsp:sp>
    <dsp:sp modelId="{A60AFDD3-51B9-4416-943C-2E18668778DE}">
      <dsp:nvSpPr>
        <dsp:cNvPr id="0" name=""/>
        <dsp:cNvSpPr/>
      </dsp:nvSpPr>
      <dsp:spPr>
        <a:xfrm>
          <a:off x="58570" y="702843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4292C-0DFC-45B3-8163-EC83EA7368FA}">
      <dsp:nvSpPr>
        <dsp:cNvPr id="0" name=""/>
        <dsp:cNvSpPr/>
      </dsp:nvSpPr>
      <dsp:spPr>
        <a:xfrm>
          <a:off x="0" y="1288546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/>
            </a:rPr>
            <a:t>描写秋天景物的诗词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4570" y="1288546"/>
        <a:ext cx="3685429" cy="585703"/>
      </dsp:txXfrm>
    </dsp:sp>
    <dsp:sp modelId="{BBC8176F-02E3-484A-8371-1C4A2EE52109}">
      <dsp:nvSpPr>
        <dsp:cNvPr id="0" name=""/>
        <dsp:cNvSpPr/>
      </dsp:nvSpPr>
      <dsp:spPr>
        <a:xfrm>
          <a:off x="58570" y="1347117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4FD7A-B4A8-417B-B3BC-86E8BA772C44}">
      <dsp:nvSpPr>
        <dsp:cNvPr id="0" name=""/>
        <dsp:cNvSpPr/>
      </dsp:nvSpPr>
      <dsp:spPr>
        <a:xfrm>
          <a:off x="0" y="1934296"/>
          <a:ext cx="4680000" cy="58570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/>
            </a:rPr>
            <a:t>描写冬天景物的诗词</a:t>
          </a:r>
          <a:endParaRPr lang="zh-CN" altLang="en-US" sz="2000" kern="1200" dirty="0">
            <a:solidFill>
              <a:schemeClr val="tx1">
                <a:lumMod val="65000"/>
                <a:lumOff val="3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94570" y="1934296"/>
        <a:ext cx="3685429" cy="585703"/>
      </dsp:txXfrm>
    </dsp:sp>
    <dsp:sp modelId="{ADB620C9-9317-4C1B-92C1-700CBD32A977}">
      <dsp:nvSpPr>
        <dsp:cNvPr id="0" name=""/>
        <dsp:cNvSpPr/>
      </dsp:nvSpPr>
      <dsp:spPr>
        <a:xfrm>
          <a:off x="58570" y="1991390"/>
          <a:ext cx="936000" cy="46856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8FAC-F31D-4D2E-8F42-97B48D898F90}" type="datetimeFigureOut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46CA7-52B6-4A55-9637-B59392760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7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FE33-C36B-4C1C-9E6C-BA9847A987FB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42E416-C46E-4000-84AE-EAF615CED8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91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1769-8046-403B-A431-E1DE59DE411E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318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3A0A-1D2B-4BD9-9544-A964EC50E8C1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76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57D0-1583-4824-9915-285DFAA5A9DA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AF9088-BB2E-464D-B82C-838ADD41F5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38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45C4-D341-4543-B90D-CF2DFF00F251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08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5057-B4E1-43F1-A028-92767EF288AF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76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A69B-45A7-4B96-BB81-C99331331122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294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D392-7E3E-4F07-A4E3-E076A62C7418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51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5ADE-DA04-4AD5-B4B2-965C179CBE52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78F796-3B90-433E-B550-422BD3D46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7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92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7285-EBDB-46E7-B6B6-B8FFF6C25D31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2073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6AE9-9F02-437C-A7FD-E607165783CF}" type="datetime1">
              <a:rPr lang="zh-CN" altLang="en-US" smtClean="0"/>
              <a:t>2023/12/27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479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CC"/>
            </a:gs>
            <a:gs pos="50000">
              <a:srgbClr val="FFFFCC">
                <a:alpha val="50000"/>
              </a:srgbClr>
            </a:gs>
            <a:gs pos="100000">
              <a:srgbClr val="FFFFCC">
                <a:alpha val="2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47115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B7A3D1-D497-48B8-927A-F2F4867B84C2}" type="datetime1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4721239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57650" y="472123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FAB7E5-808A-43F6-8BFD-7D4B70FB50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7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ctr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ctr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ctr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ctr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3EEBE-1494-400F-B245-1F27C2799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慧雅诗韵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6479C-C809-4DE4-8DF0-F3447470D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经典古诗词欣赏</a:t>
            </a:r>
          </a:p>
        </p:txBody>
      </p:sp>
      <p:pic>
        <p:nvPicPr>
          <p:cNvPr id="4" name="桃李园序">
            <a:hlinkClick r:id="" action="ppaction://media"/>
            <a:extLst>
              <a:ext uri="{FF2B5EF4-FFF2-40B4-BE49-F238E27FC236}">
                <a16:creationId xmlns:a16="http://schemas.microsoft.com/office/drawing/2014/main" id="{46874E3E-6738-441D-9B9D-650E9F75F5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5637" y="191047"/>
            <a:ext cx="487363" cy="4873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77" y="4531055"/>
            <a:ext cx="487640" cy="41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30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>
        <p:wipe/>
      </p:transition>
    </mc:Choice>
    <mc:Fallback>
      <p:transition spd="slow" advTm="8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861 -0.01759 L 0.04861 -0.01759 C 0.04844 -0.02408 0.04826 -0.03056 0.04774 -0.03704 C 0.04757 -0.03982 0.04705 -0.04229 0.04687 -0.04506 C 0.04514 -0.06852 0.04705 -0.05371 0.04514 -0.06729 C 0.04566 -0.08611 0.04601 -0.10494 0.04687 -0.12346 C 0.04757 -0.13797 0.04739 -0.13611 0.05052 -0.14445 C 0.05191 -0.15679 0.05035 -0.14815 0.05312 -0.1571 C 0.05451 -0.16142 0.0566 -0.17068 0.05851 -0.17315 C 0.05955 -0.17408 0.06024 -0.17531 0.06128 -0.17624 C 0.06476 -0.17963 0.06753 -0.18272 0.07118 -0.18426 C 0.07361 -0.1855 0.07587 -0.18735 0.07847 -0.18766 L 0.08923 -0.1892 C 0.10746 -0.19722 0.09427 -0.19198 0.13871 -0.1892 C 0.14062 -0.1892 0.1467 -0.18488 0.14774 -0.18426 C 0.15833 -0.18056 0.14514 -0.18519 0.15851 -0.18118 C 0.17413 -0.17655 0.15538 -0.1821 0.1658 -0.17809 C 0.16753 -0.17716 0.16944 -0.17685 0.17118 -0.17624 C 0.1809 -0.17315 0.16996 -0.17624 0.18194 -0.17315 C 0.19253 -0.17377 0.20295 -0.17377 0.21354 -0.17469 C 0.21441 -0.17469 0.21528 -0.17593 0.21632 -0.17624 C 0.21857 -0.17747 0.22101 -0.17809 0.22344 -0.17963 L 0.22882 -0.18272 C 0.22969 -0.18334 0.23055 -0.18395 0.2316 -0.18426 L 0.23507 -0.18611 C 0.23628 -0.18766 0.2375 -0.1892 0.23871 -0.19074 C 0.24028 -0.19259 0.24184 -0.19352 0.24323 -0.19568 C 0.24531 -0.19846 0.24722 -0.20155 0.24861 -0.20525 C 0.2533 -0.21729 0.25121 -0.21142 0.25503 -0.22284 C 0.25521 -0.225 0.25521 -0.22716 0.2559 -0.22932 C 0.25642 -0.23118 0.25781 -0.23241 0.25851 -0.23395 C 0.25937 -0.2358 0.26232 -0.24259 0.26302 -0.24537 C 0.26371 -0.24722 0.26423 -0.24939 0.26493 -0.25155 C 0.2651 -0.25371 0.26528 -0.25618 0.2658 -0.25803 C 0.26614 -0.25988 0.26701 -0.26111 0.26753 -0.26297 C 0.26823 -0.26482 0.26875 -0.26729 0.26944 -0.26914 C 0.26962 -0.27408 0.26996 -0.27901 0.27031 -0.28364 C 0.27083 -0.29198 0.27135 -0.29661 0.27205 -0.30463 C 0.27274 -0.32006 0.27309 -0.3355 0.27396 -0.35093 C 0.27413 -0.35679 0.2743 -0.36266 0.27482 -0.36852 C 0.275 -0.37037 0.27552 -0.37192 0.27569 -0.37346 C 0.27604 -0.37593 0.27621 -0.37871 0.27656 -0.38148 C 0.27691 -0.39476 0.27673 -0.40803 0.27743 -0.42161 C 0.27778 -0.42593 0.27934 -0.43426 0.27934 -0.43426 C 0.28073 -0.4571 0.27934 -0.44136 0.28107 -0.45525 C 0.28142 -0.45772 0.2816 -0.4605 0.28194 -0.46327 C 0.28246 -0.46636 0.28333 -0.46945 0.28385 -0.47284 C 0.28403 -0.475 0.2842 -0.47716 0.28472 -0.47901 C 0.28819 -0.49136 0.28732 -0.4855 0.29097 -0.49352 C 0.29167 -0.49506 0.29201 -0.49722 0.29288 -0.49846 C 0.29357 -0.49939 0.29462 -0.49908 0.29548 -0.5 C 0.30538 -0.50864 0.29444 -0.50155 0.30538 -0.50803 L 0.30816 -0.50957 L 0.31076 -0.51111 C 0.31597 -0.5105 0.32101 -0.5105 0.32621 -0.50957 C 0.32708 -0.50926 0.32812 -0.50895 0.32882 -0.50803 C 0.32986 -0.50679 0.33038 -0.50432 0.3316 -0.50309 C 0.33316 -0.50155 0.33698 -0.5 0.33698 -0.5 C 0.33785 -0.49877 0.33871 -0.49753 0.33958 -0.49692 C 0.34132 -0.49537 0.34514 -0.49352 0.34514 -0.49352 C 0.35208 -0.48426 0.34479 -0.4929 0.35417 -0.4855 C 0.35503 -0.48488 0.3559 -0.48334 0.35677 -0.48241 C 0.35816 -0.48118 0.35989 -0.48025 0.36128 -0.47901 C 0.3625 -0.47809 0.36371 -0.47685 0.36493 -0.47593 C 0.36701 -0.47439 0.37205 -0.47315 0.37396 -0.47284 C 0.37517 -0.47161 0.37621 -0.47037 0.37743 -0.46945 C 0.37899 -0.46852 0.38246 -0.46667 0.38385 -0.46636 C 0.38923 -0.46451 0.38923 -0.46543 0.39375 -0.46327 C 0.39496 -0.46235 0.4026 -0.45741 0.40538 -0.45679 C 0.40851 -0.45587 0.41146 -0.45556 0.41441 -0.45525 C 0.41719 -0.45463 0.41979 -0.45432 0.42257 -0.4534 C 0.42413 -0.45309 0.42552 -0.45216 0.42708 -0.45185 C 0.4316 -0.45124 0.43611 -0.45093 0.44062 -0.45031 C 0.44236 -0.44969 0.44427 -0.44939 0.44601 -0.44877 C 0.44722 -0.44815 0.44826 -0.44722 0.44965 -0.44722 C 0.46007 -0.44722 0.47066 -0.44815 0.48107 -0.44877 C 0.48264 -0.44969 0.4842 -0.45062 0.48559 -0.45185 C 0.48698 -0.45309 0.48802 -0.45494 0.48923 -0.45679 C 0.49288 -0.46204 0.49722 -0.46605 0.5 -0.47284 C 0.50208 -0.47747 0.50399 -0.48272 0.50642 -0.48704 C 0.51423 -0.50124 0.51163 -0.49506 0.51528 -0.50463 C 0.51562 -0.50648 0.5158 -0.50803 0.51632 -0.50957 C 0.51979 -0.52068 0.51823 -0.51111 0.52083 -0.52253 C 0.52153 -0.52562 0.52187 -0.52901 0.52257 -0.5321 C 0.52396 -0.53858 0.52552 -0.54476 0.52708 -0.55124 C 0.52795 -0.55494 0.52969 -0.56235 0.52969 -0.56235 C 0.53125 -0.58334 0.52986 -0.56821 0.5316 -0.58179 C 0.53194 -0.58426 0.53212 -0.58704 0.53246 -0.58982 C 0.53333 -0.59445 0.5342 -0.59939 0.53524 -0.60401 C 0.53715 -0.62469 0.53472 -0.6034 0.53785 -0.62161 C 0.54219 -0.64661 0.53698 -0.62315 0.54236 -0.64568 C 0.54271 -0.65278 0.54271 -0.65957 0.54323 -0.66667 C 0.54357 -0.66945 0.54444 -0.67192 0.54514 -0.67469 C 0.54774 -0.68488 0.54722 -0.68272 0.55052 -0.69074 C 0.55069 -0.69229 0.55226 -0.70803 0.55312 -0.70834 C 0.55642 -0.70926 0.55989 -0.71019 0.56302 -0.71142 C 0.56823 -0.71327 0.57326 -0.71636 0.57847 -0.7179 C 0.58177 -0.71883 0.58507 -0.71883 0.58837 -0.71945 C 0.5908 -0.71976 0.59305 -0.72037 0.59548 -0.72099 C 0.60521 -0.72778 0.5941 -0.72099 0.60903 -0.72593 C 0.61094 -0.72655 0.6125 -0.72871 0.61441 -0.72901 L 0.6217 -0.73056 C 0.625 -0.73118 0.6283 -0.73148 0.6316 -0.73241 C 0.63333 -0.73272 0.63524 -0.73334 0.63698 -0.73395 C 0.63993 -0.73488 0.64601 -0.73704 0.64601 -0.73704 C 0.64687 -0.73858 0.64774 -0.74043 0.64861 -0.74198 C 0.65035 -0.74414 0.65312 -0.74692 0.65503 -0.74815 C 0.6559 -0.74908 0.65677 -0.74939 0.65764 -0.75 C 0.66059 -0.75772 0.65798 -0.75247 0.66319 -0.75803 C 0.66319 -0.75803 0.66979 -0.76605 0.67118 -0.76759 C 0.67205 -0.76852 0.67292 -0.76976 0.67396 -0.77068 L 0.67569 -0.77222 L 0.68212 -0.77377 " pathEditMode="relative" ptsTypes="AAAAAAAAAAAAAAAAAAAAAAAAAAAAAAAAAAAAAAAAAAAAAAAAAAAAAAAAAAAAAAAAAAAAAAAAAAAAAAAAAAAAAAAAAAAAAAAAAAAAAAAAAAAAAAAAA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冬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梅花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（宋）王安石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墙角数枝梅，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凌寒独自开。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遥知不是雪，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为有暗香来。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圆角矩形 6">
            <a:hlinkClick r:id="rId3" action="ppaction://hlinksldjump" highlightClick="1"/>
          </p:cNvPr>
          <p:cNvSpPr/>
          <p:nvPr/>
        </p:nvSpPr>
        <p:spPr>
          <a:xfrm>
            <a:off x="7405816" y="4028303"/>
            <a:ext cx="782595" cy="6929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3039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8ABCC-CB1F-4CA7-A53A-C2C66DCF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90543"/>
            <a:ext cx="6858000" cy="1790700"/>
          </a:xfrm>
        </p:spPr>
        <p:txBody>
          <a:bodyPr>
            <a:normAutofit/>
          </a:bodyPr>
          <a:lstStyle/>
          <a:p>
            <a:r>
              <a:rPr lang="zh-CN" altLang="en-US" sz="7200" dirty="0">
                <a:ln w="0"/>
                <a:solidFill>
                  <a:srgbClr val="FFC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谢谢欣赏</a:t>
            </a:r>
          </a:p>
        </p:txBody>
      </p:sp>
    </p:spTree>
    <p:extLst>
      <p:ext uri="{BB962C8B-B14F-4D97-AF65-F5344CB8AC3E}">
        <p14:creationId xmlns:p14="http://schemas.microsoft.com/office/powerpoint/2010/main" val="20343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00">
        <p:wipe/>
      </p:transition>
    </mc:Choice>
    <mc:Fallback>
      <p:transition spd="slow" advTm="8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91322" y="420714"/>
            <a:ext cx="3827971" cy="822892"/>
            <a:chOff x="591322" y="420714"/>
            <a:chExt cx="3827971" cy="82289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8333553-13D6-4F67-B96F-E90CD66C1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22" y="420714"/>
              <a:ext cx="3827971" cy="822892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60BB6A1-BD63-4E0D-8D0A-6299ED7DB299}"/>
                </a:ext>
              </a:extLst>
            </p:cNvPr>
            <p:cNvSpPr txBox="1"/>
            <p:nvPr/>
          </p:nvSpPr>
          <p:spPr>
            <a:xfrm>
              <a:off x="810321" y="635116"/>
              <a:ext cx="120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424930" y="1502536"/>
            <a:ext cx="4768318" cy="2556716"/>
            <a:chOff x="2424930" y="1502536"/>
            <a:chExt cx="4768318" cy="2556716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ED7278E4-9317-48C7-8714-E02945012E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4743889"/>
                </p:ext>
              </p:extLst>
            </p:nvPr>
          </p:nvGraphicFramePr>
          <p:xfrm>
            <a:off x="2424930" y="1502536"/>
            <a:ext cx="4680000" cy="2520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B4126AA-CF88-4964-8BDB-C2934F390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985" y="2036718"/>
              <a:ext cx="3974263" cy="10362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EED5C36-A75D-4D45-B491-B6A0A277C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985" y="2658913"/>
              <a:ext cx="3974263" cy="10362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68C3F5E-03C6-4AE1-BAE4-2C30EA178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985" y="3310988"/>
              <a:ext cx="3974263" cy="10362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CFF05D7-6749-41F2-955F-5A662BF8C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985" y="3955629"/>
              <a:ext cx="3974263" cy="103623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92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描写春天景物的诗词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咏柳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（唐）贺知章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碧玉妆成一树高，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万条垂下绿丝绦，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不知细叶谁裁出，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二月春风似剪刀。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12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4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4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6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8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描写春天景物的诗词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游园不值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（宋）叶绍翁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应怜屐齿印苍苔，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小扣柴扉久不开。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春色满园关不住，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枝红杏出墙来。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圆角矩形 6">
            <a:hlinkClick r:id="rId3" action="ppaction://hlinksldjump" highlightClick="1"/>
          </p:cNvPr>
          <p:cNvSpPr/>
          <p:nvPr/>
        </p:nvSpPr>
        <p:spPr>
          <a:xfrm>
            <a:off x="7405816" y="4028303"/>
            <a:ext cx="782595" cy="6929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3041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夏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晓出净慈寺送林子方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（宋）杨万里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毕竟西湖六月中，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风光不与四时同。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接天莲叶无穷碧，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映日荷花别样红。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451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夏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饮湖上初晴后雨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（宋）苏轼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水光潋滟晴方好，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山色空蒙雨亦奇。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欲把西湖比西子，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浓妆淡抹总相宜。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圆角矩形 6">
            <a:hlinkClick r:id="rId3" action="ppaction://hlinksldjump" highlightClick="1"/>
          </p:cNvPr>
          <p:cNvSpPr/>
          <p:nvPr/>
        </p:nvSpPr>
        <p:spPr>
          <a:xfrm>
            <a:off x="7405816" y="4028303"/>
            <a:ext cx="782595" cy="6929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525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秋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（唐）杜牧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远上寒山石径斜，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白云深处有人家。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停车坐爱枫林晚，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霜叶红于二月花。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194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秋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暮江吟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（唐）白居易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一道残阳铺水中，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半江瑟瑟半江红。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可怜九月初三夜，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露似真珠月似弓。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圆角矩形 6">
            <a:hlinkClick r:id="rId3" action="ppaction://hlinksldjump" highlightClick="1"/>
          </p:cNvPr>
          <p:cNvSpPr/>
          <p:nvPr/>
        </p:nvSpPr>
        <p:spPr>
          <a:xfrm>
            <a:off x="7405816" y="4028303"/>
            <a:ext cx="782595" cy="692936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1797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B314-BB21-4E7E-89AC-EB58A0DC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描写</a:t>
            </a:r>
            <a:r>
              <a:rPr lang="zh-CN" altLang="en-US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冬</a:t>
            </a:r>
            <a:r>
              <a:rPr lang="zh-CN" altLang="zh-CN" sz="36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天景物的诗词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7A335-A2B9-4C87-B3C1-CB3A4F8B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627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（唐）柳宗元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千山鸟飞绝，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万径人踪灭。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孤舟蓑笠翁，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独钓寒江雪。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97C969-EB59-4FEA-B52E-A6579CCD8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25" y="1140589"/>
            <a:ext cx="5760000" cy="150183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领略诗中春夏秋冬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B7E5-808A-43F6-8BFD-7D4B70FB50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40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8000">
        <p15:prstTrans prst="pageCurlDouble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363</Words>
  <Application>Microsoft Office PowerPoint</Application>
  <PresentationFormat>全屏显示(16:9)</PresentationFormat>
  <Paragraphs>78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华文琥珀</vt:lpstr>
      <vt:lpstr>宋体</vt:lpstr>
      <vt:lpstr>微软雅黑</vt:lpstr>
      <vt:lpstr>Arial</vt:lpstr>
      <vt:lpstr>Calibri</vt:lpstr>
      <vt:lpstr>Calibri Light</vt:lpstr>
      <vt:lpstr>Office 主题​​</vt:lpstr>
      <vt:lpstr>慧雅诗韵</vt:lpstr>
      <vt:lpstr>PowerPoint 演示文稿</vt:lpstr>
      <vt:lpstr>描写春天景物的诗词</vt:lpstr>
      <vt:lpstr>描写春天景物的诗词</vt:lpstr>
      <vt:lpstr>描写夏天景物的诗词</vt:lpstr>
      <vt:lpstr>描写夏天景物的诗词</vt:lpstr>
      <vt:lpstr>描写秋天景物的诗词</vt:lpstr>
      <vt:lpstr>描写秋天景物的诗词</vt:lpstr>
      <vt:lpstr>描写冬天景物的诗词</vt:lpstr>
      <vt:lpstr>描写冬天景物的诗词</vt:lpstr>
      <vt:lpstr>谢谢欣赏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雷</dc:creator>
  <cp:lastModifiedBy>lenovo</cp:lastModifiedBy>
  <cp:revision>16</cp:revision>
  <dcterms:created xsi:type="dcterms:W3CDTF">2021-03-02T12:16:27Z</dcterms:created>
  <dcterms:modified xsi:type="dcterms:W3CDTF">2023-12-27T01:41:56Z</dcterms:modified>
</cp:coreProperties>
</file>