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4DA394E-7891-405F-899C-9A76DBE95BA9}">
          <p14:sldIdLst>
            <p14:sldId id="256"/>
            <p14:sldId id="257"/>
          </p14:sldIdLst>
        </p14:section>
        <p14:section name="春天" id="{6C13FF83-A6A3-4AE2-8B69-0C4A79E452E0}">
          <p14:sldIdLst>
            <p14:sldId id="258"/>
            <p14:sldId id="259"/>
          </p14:sldIdLst>
        </p14:section>
        <p14:section name="夏天" id="{BEAFC94F-E913-4E82-8A08-594CD03DDAE5}">
          <p14:sldIdLst>
            <p14:sldId id="260"/>
            <p14:sldId id="261"/>
          </p14:sldIdLst>
        </p14:section>
        <p14:section name="秋天" id="{A82C6D40-4033-4BA0-AEBF-B67BDD79DF60}">
          <p14:sldIdLst>
            <p14:sldId id="262"/>
            <p14:sldId id="263"/>
          </p14:sldIdLst>
        </p14:section>
        <p14:section name="冬天" id="{9A244220-21DA-4AA2-A3A9-A5338A042B99}">
          <p14:sldIdLst>
            <p14:sldId id="264"/>
            <p14:sldId id="265"/>
          </p14:sldIdLst>
        </p14:section>
        <p14:section name="结尾" id="{D01E3AA6-BEF0-4A0A-BBEF-21D07C186DB6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7B47B-CD3A-4078-805F-8F11B89A9BD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6A3BE5-0513-4BCC-B801-971B71AF6A54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描写春天景物的诗词</a:t>
          </a:r>
        </a:p>
      </dgm:t>
    </dgm:pt>
    <dgm:pt modelId="{2F6050BE-D581-4C06-B4BB-9A83E6E8AEED}" type="parTrans" cxnId="{09888E82-CE31-46E7-AC01-BEF24A402E7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C9A2D0-A521-44C2-99A1-058E2366F912}" type="sibTrans" cxnId="{09888E82-CE31-46E7-AC01-BEF24A402E7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2280A5-5092-42E4-B899-4B8B1880A4FB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描写夏天景物的诗词</a:t>
          </a:r>
        </a:p>
      </dgm:t>
    </dgm:pt>
    <dgm:pt modelId="{EDB67AA7-13B2-478F-A04E-A0844C0E56D0}" type="parTrans" cxnId="{528DE09D-193B-4C0A-94BB-90788C1CA212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C8BBAD-4650-4FE1-B909-A057660248CF}" type="sibTrans" cxnId="{528DE09D-193B-4C0A-94BB-90788C1CA212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A44DFE-316D-4A88-82C7-6066D7A520F0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描写冬天景物的诗词</a:t>
          </a:r>
        </a:p>
      </dgm:t>
    </dgm:pt>
    <dgm:pt modelId="{0C725E7F-6201-4534-ADEC-49AC7457FFAB}" type="parTrans" cxnId="{020AE5DD-C8EF-497E-9A70-F7A073E24B50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85F6B-EF2D-409A-A6EC-F31DEFD7CC39}" type="sibTrans" cxnId="{020AE5DD-C8EF-497E-9A70-F7A073E24B50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7071C7-B650-4E10-89A4-791E353FB58F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描写秋天景物的诗词</a:t>
          </a:r>
        </a:p>
      </dgm:t>
    </dgm:pt>
    <dgm:pt modelId="{B49D5FB8-3DB2-4C98-8298-60621F69393F}" type="sibTrans" cxnId="{2D1B0BAD-8412-41D0-A935-5F657671707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5B2486-D982-412B-BDFE-E76E2B7FDBE5}" type="parTrans" cxnId="{2D1B0BAD-8412-41D0-A935-5F657671707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73CE8-730C-4690-8778-0697CC23FD0D}" type="pres">
      <dgm:prSet presAssocID="{FFB7B47B-CD3A-4078-805F-8F11B89A9BD0}" presName="linear" presStyleCnt="0">
        <dgm:presLayoutVars>
          <dgm:dir/>
          <dgm:resizeHandles val="exact"/>
        </dgm:presLayoutVars>
      </dgm:prSet>
      <dgm:spPr/>
    </dgm:pt>
    <dgm:pt modelId="{27B73CF0-1E96-44F3-A934-C976DD7E9BE8}" type="pres">
      <dgm:prSet presAssocID="{176A3BE5-0513-4BCC-B801-971B71AF6A54}" presName="comp" presStyleCnt="0"/>
      <dgm:spPr/>
    </dgm:pt>
    <dgm:pt modelId="{DEB2D936-C5D5-46DE-A446-CE22306471E5}" type="pres">
      <dgm:prSet presAssocID="{176A3BE5-0513-4BCC-B801-971B71AF6A54}" presName="box" presStyleLbl="node1" presStyleIdx="0" presStyleCnt="4"/>
      <dgm:spPr/>
    </dgm:pt>
    <dgm:pt modelId="{2677C638-999D-4272-9AE7-39D3C3FACD4C}" type="pres">
      <dgm:prSet presAssocID="{176A3BE5-0513-4BCC-B801-971B71AF6A54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D0265680-3538-4F34-9B03-D0CD64751BC8}" type="pres">
      <dgm:prSet presAssocID="{176A3BE5-0513-4BCC-B801-971B71AF6A54}" presName="text" presStyleLbl="node1" presStyleIdx="0" presStyleCnt="4">
        <dgm:presLayoutVars>
          <dgm:bulletEnabled val="1"/>
        </dgm:presLayoutVars>
      </dgm:prSet>
      <dgm:spPr/>
    </dgm:pt>
    <dgm:pt modelId="{BAD1332A-DFAB-4FC4-AFD9-54E7FE8FD2F6}" type="pres">
      <dgm:prSet presAssocID="{58C9A2D0-A521-44C2-99A1-058E2366F912}" presName="spacer" presStyleCnt="0"/>
      <dgm:spPr/>
    </dgm:pt>
    <dgm:pt modelId="{F3A789DE-BB3C-43B8-B60D-4E6A520B41EC}" type="pres">
      <dgm:prSet presAssocID="{B92280A5-5092-42E4-B899-4B8B1880A4FB}" presName="comp" presStyleCnt="0"/>
      <dgm:spPr/>
    </dgm:pt>
    <dgm:pt modelId="{358DAA45-7F08-4D24-8241-F8103D96D184}" type="pres">
      <dgm:prSet presAssocID="{B92280A5-5092-42E4-B899-4B8B1880A4FB}" presName="box" presStyleLbl="node1" presStyleIdx="1" presStyleCnt="4"/>
      <dgm:spPr/>
    </dgm:pt>
    <dgm:pt modelId="{7ADCA0F6-6132-4A07-B3E7-D7DE4D38D112}" type="pres">
      <dgm:prSet presAssocID="{B92280A5-5092-42E4-B899-4B8B1880A4FB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2E6E1367-4262-41DE-A2BC-1C8D56F42878}" type="pres">
      <dgm:prSet presAssocID="{B92280A5-5092-42E4-B899-4B8B1880A4FB}" presName="text" presStyleLbl="node1" presStyleIdx="1" presStyleCnt="4">
        <dgm:presLayoutVars>
          <dgm:bulletEnabled val="1"/>
        </dgm:presLayoutVars>
      </dgm:prSet>
      <dgm:spPr/>
    </dgm:pt>
    <dgm:pt modelId="{1E0CBD7A-64F1-42FC-8B83-5C537B3FF519}" type="pres">
      <dgm:prSet presAssocID="{F4C8BBAD-4650-4FE1-B909-A057660248CF}" presName="spacer" presStyleCnt="0"/>
      <dgm:spPr/>
    </dgm:pt>
    <dgm:pt modelId="{11F2ED9F-6A0E-4EAB-B555-1A696DF377E1}" type="pres">
      <dgm:prSet presAssocID="{FD7071C7-B650-4E10-89A4-791E353FB58F}" presName="comp" presStyleCnt="0"/>
      <dgm:spPr/>
    </dgm:pt>
    <dgm:pt modelId="{C8351F1D-BB2B-44DD-B995-7BC4699952E2}" type="pres">
      <dgm:prSet presAssocID="{FD7071C7-B650-4E10-89A4-791E353FB58F}" presName="box" presStyleLbl="node1" presStyleIdx="2" presStyleCnt="4"/>
      <dgm:spPr/>
    </dgm:pt>
    <dgm:pt modelId="{31E6ADDB-E212-4E47-BCD2-3AB9FC97A924}" type="pres">
      <dgm:prSet presAssocID="{FD7071C7-B650-4E10-89A4-791E353FB58F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BE6169FA-B0C9-4AB0-A1D9-03CFF34B20D0}" type="pres">
      <dgm:prSet presAssocID="{FD7071C7-B650-4E10-89A4-791E353FB58F}" presName="text" presStyleLbl="node1" presStyleIdx="2" presStyleCnt="4">
        <dgm:presLayoutVars>
          <dgm:bulletEnabled val="1"/>
        </dgm:presLayoutVars>
      </dgm:prSet>
      <dgm:spPr/>
    </dgm:pt>
    <dgm:pt modelId="{FBF6C942-69FB-439F-89DF-4070A6F60889}" type="pres">
      <dgm:prSet presAssocID="{B49D5FB8-3DB2-4C98-8298-60621F69393F}" presName="spacer" presStyleCnt="0"/>
      <dgm:spPr/>
    </dgm:pt>
    <dgm:pt modelId="{47C4B9FB-9F08-4819-B42C-DE681941A6D6}" type="pres">
      <dgm:prSet presAssocID="{90A44DFE-316D-4A88-82C7-6066D7A520F0}" presName="comp" presStyleCnt="0"/>
      <dgm:spPr/>
    </dgm:pt>
    <dgm:pt modelId="{A926799C-78B9-4592-8027-7370F47AA4EA}" type="pres">
      <dgm:prSet presAssocID="{90A44DFE-316D-4A88-82C7-6066D7A520F0}" presName="box" presStyleLbl="node1" presStyleIdx="3" presStyleCnt="4" custLinFactNeighborX="2361" custLinFactNeighborY="-13445"/>
      <dgm:spPr/>
    </dgm:pt>
    <dgm:pt modelId="{ABEB9E2C-1767-493F-B5DB-4A77B1529536}" type="pres">
      <dgm:prSet presAssocID="{90A44DFE-316D-4A88-82C7-6066D7A520F0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81FE68B-92BF-4E98-88F0-665E7B1667E6}" type="pres">
      <dgm:prSet presAssocID="{90A44DFE-316D-4A88-82C7-6066D7A520F0}" presName="text" presStyleLbl="node1" presStyleIdx="3" presStyleCnt="4">
        <dgm:presLayoutVars>
          <dgm:bulletEnabled val="1"/>
        </dgm:presLayoutVars>
      </dgm:prSet>
      <dgm:spPr/>
    </dgm:pt>
  </dgm:ptLst>
  <dgm:cxnLst>
    <dgm:cxn modelId="{DB639D00-E63C-41E0-8B77-3B1D001D487F}" type="presOf" srcId="{FD7071C7-B650-4E10-89A4-791E353FB58F}" destId="{C8351F1D-BB2B-44DD-B995-7BC4699952E2}" srcOrd="0" destOrd="0" presId="urn:microsoft.com/office/officeart/2005/8/layout/vList4"/>
    <dgm:cxn modelId="{84E63F2C-9E29-4150-AF93-7FBA2A2329D6}" type="presOf" srcId="{176A3BE5-0513-4BCC-B801-971B71AF6A54}" destId="{DEB2D936-C5D5-46DE-A446-CE22306471E5}" srcOrd="0" destOrd="0" presId="urn:microsoft.com/office/officeart/2005/8/layout/vList4"/>
    <dgm:cxn modelId="{DD91073A-8C43-4400-8AA9-793CB68F8497}" type="presOf" srcId="{90A44DFE-316D-4A88-82C7-6066D7A520F0}" destId="{681FE68B-92BF-4E98-88F0-665E7B1667E6}" srcOrd="1" destOrd="0" presId="urn:microsoft.com/office/officeart/2005/8/layout/vList4"/>
    <dgm:cxn modelId="{A32A9142-4254-446F-B349-C835DA268D88}" type="presOf" srcId="{FFB7B47B-CD3A-4078-805F-8F11B89A9BD0}" destId="{55973CE8-730C-4690-8778-0697CC23FD0D}" srcOrd="0" destOrd="0" presId="urn:microsoft.com/office/officeart/2005/8/layout/vList4"/>
    <dgm:cxn modelId="{B0EA744E-579B-4124-A41C-676EF314FAED}" type="presOf" srcId="{90A44DFE-316D-4A88-82C7-6066D7A520F0}" destId="{A926799C-78B9-4592-8027-7370F47AA4EA}" srcOrd="0" destOrd="0" presId="urn:microsoft.com/office/officeart/2005/8/layout/vList4"/>
    <dgm:cxn modelId="{F6770679-5718-4D17-8631-5D38900C6C6C}" type="presOf" srcId="{B92280A5-5092-42E4-B899-4B8B1880A4FB}" destId="{358DAA45-7F08-4D24-8241-F8103D96D184}" srcOrd="0" destOrd="0" presId="urn:microsoft.com/office/officeart/2005/8/layout/vList4"/>
    <dgm:cxn modelId="{09888E82-CE31-46E7-AC01-BEF24A402E77}" srcId="{FFB7B47B-CD3A-4078-805F-8F11B89A9BD0}" destId="{176A3BE5-0513-4BCC-B801-971B71AF6A54}" srcOrd="0" destOrd="0" parTransId="{2F6050BE-D581-4C06-B4BB-9A83E6E8AEED}" sibTransId="{58C9A2D0-A521-44C2-99A1-058E2366F912}"/>
    <dgm:cxn modelId="{05E1518E-C655-4395-8095-C04CFA21A45C}" type="presOf" srcId="{B92280A5-5092-42E4-B899-4B8B1880A4FB}" destId="{2E6E1367-4262-41DE-A2BC-1C8D56F42878}" srcOrd="1" destOrd="0" presId="urn:microsoft.com/office/officeart/2005/8/layout/vList4"/>
    <dgm:cxn modelId="{528DE09D-193B-4C0A-94BB-90788C1CA212}" srcId="{FFB7B47B-CD3A-4078-805F-8F11B89A9BD0}" destId="{B92280A5-5092-42E4-B899-4B8B1880A4FB}" srcOrd="1" destOrd="0" parTransId="{EDB67AA7-13B2-478F-A04E-A0844C0E56D0}" sibTransId="{F4C8BBAD-4650-4FE1-B909-A057660248CF}"/>
    <dgm:cxn modelId="{2D1B0BAD-8412-41D0-A935-5F6576717077}" srcId="{FFB7B47B-CD3A-4078-805F-8F11B89A9BD0}" destId="{FD7071C7-B650-4E10-89A4-791E353FB58F}" srcOrd="2" destOrd="0" parTransId="{765B2486-D982-412B-BDFE-E76E2B7FDBE5}" sibTransId="{B49D5FB8-3DB2-4C98-8298-60621F69393F}"/>
    <dgm:cxn modelId="{0C0FF9CB-1712-4815-AC02-E92390FC0D20}" type="presOf" srcId="{176A3BE5-0513-4BCC-B801-971B71AF6A54}" destId="{D0265680-3538-4F34-9B03-D0CD64751BC8}" srcOrd="1" destOrd="0" presId="urn:microsoft.com/office/officeart/2005/8/layout/vList4"/>
    <dgm:cxn modelId="{020AE5DD-C8EF-497E-9A70-F7A073E24B50}" srcId="{FFB7B47B-CD3A-4078-805F-8F11B89A9BD0}" destId="{90A44DFE-316D-4A88-82C7-6066D7A520F0}" srcOrd="3" destOrd="0" parTransId="{0C725E7F-6201-4534-ADEC-49AC7457FFAB}" sibTransId="{38685F6B-EF2D-409A-A6EC-F31DEFD7CC39}"/>
    <dgm:cxn modelId="{B6DD48DE-F17E-4321-B83E-056A14658494}" type="presOf" srcId="{FD7071C7-B650-4E10-89A4-791E353FB58F}" destId="{BE6169FA-B0C9-4AB0-A1D9-03CFF34B20D0}" srcOrd="1" destOrd="0" presId="urn:microsoft.com/office/officeart/2005/8/layout/vList4"/>
    <dgm:cxn modelId="{0A6B5949-A48C-4C55-86CF-091FE671BC5D}" type="presParOf" srcId="{55973CE8-730C-4690-8778-0697CC23FD0D}" destId="{27B73CF0-1E96-44F3-A934-C976DD7E9BE8}" srcOrd="0" destOrd="0" presId="urn:microsoft.com/office/officeart/2005/8/layout/vList4"/>
    <dgm:cxn modelId="{E301F3DE-EACF-49D6-ACB4-F38D83B59A38}" type="presParOf" srcId="{27B73CF0-1E96-44F3-A934-C976DD7E9BE8}" destId="{DEB2D936-C5D5-46DE-A446-CE22306471E5}" srcOrd="0" destOrd="0" presId="urn:microsoft.com/office/officeart/2005/8/layout/vList4"/>
    <dgm:cxn modelId="{63273CA1-D1B2-4265-BF03-564613B6AF6D}" type="presParOf" srcId="{27B73CF0-1E96-44F3-A934-C976DD7E9BE8}" destId="{2677C638-999D-4272-9AE7-39D3C3FACD4C}" srcOrd="1" destOrd="0" presId="urn:microsoft.com/office/officeart/2005/8/layout/vList4"/>
    <dgm:cxn modelId="{73C59BBA-118A-4A07-9232-B9B092337FAF}" type="presParOf" srcId="{27B73CF0-1E96-44F3-A934-C976DD7E9BE8}" destId="{D0265680-3538-4F34-9B03-D0CD64751BC8}" srcOrd="2" destOrd="0" presId="urn:microsoft.com/office/officeart/2005/8/layout/vList4"/>
    <dgm:cxn modelId="{9756C8F9-AD55-49AC-B60B-05B7F50CE12A}" type="presParOf" srcId="{55973CE8-730C-4690-8778-0697CC23FD0D}" destId="{BAD1332A-DFAB-4FC4-AFD9-54E7FE8FD2F6}" srcOrd="1" destOrd="0" presId="urn:microsoft.com/office/officeart/2005/8/layout/vList4"/>
    <dgm:cxn modelId="{6E2F0911-39D3-4C5F-A9E1-76AD22EEF007}" type="presParOf" srcId="{55973CE8-730C-4690-8778-0697CC23FD0D}" destId="{F3A789DE-BB3C-43B8-B60D-4E6A520B41EC}" srcOrd="2" destOrd="0" presId="urn:microsoft.com/office/officeart/2005/8/layout/vList4"/>
    <dgm:cxn modelId="{87A24D8A-D2AA-4C25-AB7D-2E098026517F}" type="presParOf" srcId="{F3A789DE-BB3C-43B8-B60D-4E6A520B41EC}" destId="{358DAA45-7F08-4D24-8241-F8103D96D184}" srcOrd="0" destOrd="0" presId="urn:microsoft.com/office/officeart/2005/8/layout/vList4"/>
    <dgm:cxn modelId="{063CFDEA-EC70-4059-B927-D134A56A8C05}" type="presParOf" srcId="{F3A789DE-BB3C-43B8-B60D-4E6A520B41EC}" destId="{7ADCA0F6-6132-4A07-B3E7-D7DE4D38D112}" srcOrd="1" destOrd="0" presId="urn:microsoft.com/office/officeart/2005/8/layout/vList4"/>
    <dgm:cxn modelId="{783FEB61-2823-43E8-B3BA-256EAD27A479}" type="presParOf" srcId="{F3A789DE-BB3C-43B8-B60D-4E6A520B41EC}" destId="{2E6E1367-4262-41DE-A2BC-1C8D56F42878}" srcOrd="2" destOrd="0" presId="urn:microsoft.com/office/officeart/2005/8/layout/vList4"/>
    <dgm:cxn modelId="{87DD05E6-7DAD-45A1-A326-B2467813738B}" type="presParOf" srcId="{55973CE8-730C-4690-8778-0697CC23FD0D}" destId="{1E0CBD7A-64F1-42FC-8B83-5C537B3FF519}" srcOrd="3" destOrd="0" presId="urn:microsoft.com/office/officeart/2005/8/layout/vList4"/>
    <dgm:cxn modelId="{C6883E03-3E48-4A1C-82EC-31BE04ACEEA1}" type="presParOf" srcId="{55973CE8-730C-4690-8778-0697CC23FD0D}" destId="{11F2ED9F-6A0E-4EAB-B555-1A696DF377E1}" srcOrd="4" destOrd="0" presId="urn:microsoft.com/office/officeart/2005/8/layout/vList4"/>
    <dgm:cxn modelId="{7EFB4349-5127-4528-BFD5-043801E3320D}" type="presParOf" srcId="{11F2ED9F-6A0E-4EAB-B555-1A696DF377E1}" destId="{C8351F1D-BB2B-44DD-B995-7BC4699952E2}" srcOrd="0" destOrd="0" presId="urn:microsoft.com/office/officeart/2005/8/layout/vList4"/>
    <dgm:cxn modelId="{8DBDD71E-C66D-4CD2-BD43-A729F4FAD7F9}" type="presParOf" srcId="{11F2ED9F-6A0E-4EAB-B555-1A696DF377E1}" destId="{31E6ADDB-E212-4E47-BCD2-3AB9FC97A924}" srcOrd="1" destOrd="0" presId="urn:microsoft.com/office/officeart/2005/8/layout/vList4"/>
    <dgm:cxn modelId="{AFB8E0A3-04EB-4FBB-92C9-AAD8910D12B5}" type="presParOf" srcId="{11F2ED9F-6A0E-4EAB-B555-1A696DF377E1}" destId="{BE6169FA-B0C9-4AB0-A1D9-03CFF34B20D0}" srcOrd="2" destOrd="0" presId="urn:microsoft.com/office/officeart/2005/8/layout/vList4"/>
    <dgm:cxn modelId="{564A89CA-2A4A-4DE5-B299-1F3742726E20}" type="presParOf" srcId="{55973CE8-730C-4690-8778-0697CC23FD0D}" destId="{FBF6C942-69FB-439F-89DF-4070A6F60889}" srcOrd="5" destOrd="0" presId="urn:microsoft.com/office/officeart/2005/8/layout/vList4"/>
    <dgm:cxn modelId="{E016E094-3BB1-4210-BA35-FF343CA5D395}" type="presParOf" srcId="{55973CE8-730C-4690-8778-0697CC23FD0D}" destId="{47C4B9FB-9F08-4819-B42C-DE681941A6D6}" srcOrd="6" destOrd="0" presId="urn:microsoft.com/office/officeart/2005/8/layout/vList4"/>
    <dgm:cxn modelId="{10173A8C-C569-46B8-95C2-FC9876198BE5}" type="presParOf" srcId="{47C4B9FB-9F08-4819-B42C-DE681941A6D6}" destId="{A926799C-78B9-4592-8027-7370F47AA4EA}" srcOrd="0" destOrd="0" presId="urn:microsoft.com/office/officeart/2005/8/layout/vList4"/>
    <dgm:cxn modelId="{17680FE5-63A4-4763-A854-D77C78B24E16}" type="presParOf" srcId="{47C4B9FB-9F08-4819-B42C-DE681941A6D6}" destId="{ABEB9E2C-1767-493F-B5DB-4A77B1529536}" srcOrd="1" destOrd="0" presId="urn:microsoft.com/office/officeart/2005/8/layout/vList4"/>
    <dgm:cxn modelId="{8EBDB146-B788-45AC-AA19-A8CE230F3706}" type="presParOf" srcId="{47C4B9FB-9F08-4819-B42C-DE681941A6D6}" destId="{681FE68B-92BF-4E98-88F0-665E7B1667E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2D936-C5D5-46DE-A446-CE22306471E5}">
      <dsp:nvSpPr>
        <dsp:cNvPr id="0" name=""/>
        <dsp:cNvSpPr/>
      </dsp:nvSpPr>
      <dsp:spPr>
        <a:xfrm>
          <a:off x="0" y="0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描写春天景物的诗词</a:t>
          </a:r>
        </a:p>
      </dsp:txBody>
      <dsp:txXfrm>
        <a:off x="994570" y="0"/>
        <a:ext cx="3685429" cy="585703"/>
      </dsp:txXfrm>
    </dsp:sp>
    <dsp:sp modelId="{2677C638-999D-4272-9AE7-39D3C3FACD4C}">
      <dsp:nvSpPr>
        <dsp:cNvPr id="0" name=""/>
        <dsp:cNvSpPr/>
      </dsp:nvSpPr>
      <dsp:spPr>
        <a:xfrm>
          <a:off x="58570" y="5857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AA45-7F08-4D24-8241-F8103D96D184}">
      <dsp:nvSpPr>
        <dsp:cNvPr id="0" name=""/>
        <dsp:cNvSpPr/>
      </dsp:nvSpPr>
      <dsp:spPr>
        <a:xfrm>
          <a:off x="0" y="644273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描写夏天景物的诗词</a:t>
          </a:r>
        </a:p>
      </dsp:txBody>
      <dsp:txXfrm>
        <a:off x="994570" y="644273"/>
        <a:ext cx="3685429" cy="585703"/>
      </dsp:txXfrm>
    </dsp:sp>
    <dsp:sp modelId="{7ADCA0F6-6132-4A07-B3E7-D7DE4D38D112}">
      <dsp:nvSpPr>
        <dsp:cNvPr id="0" name=""/>
        <dsp:cNvSpPr/>
      </dsp:nvSpPr>
      <dsp:spPr>
        <a:xfrm>
          <a:off x="58570" y="702843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51F1D-BB2B-44DD-B995-7BC4699952E2}">
      <dsp:nvSpPr>
        <dsp:cNvPr id="0" name=""/>
        <dsp:cNvSpPr/>
      </dsp:nvSpPr>
      <dsp:spPr>
        <a:xfrm>
          <a:off x="0" y="128854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描写秋天景物的诗词</a:t>
          </a:r>
        </a:p>
      </dsp:txBody>
      <dsp:txXfrm>
        <a:off x="994570" y="1288546"/>
        <a:ext cx="3685429" cy="585703"/>
      </dsp:txXfrm>
    </dsp:sp>
    <dsp:sp modelId="{31E6ADDB-E212-4E47-BCD2-3AB9FC97A924}">
      <dsp:nvSpPr>
        <dsp:cNvPr id="0" name=""/>
        <dsp:cNvSpPr/>
      </dsp:nvSpPr>
      <dsp:spPr>
        <a:xfrm>
          <a:off x="58570" y="1347117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6799C-78B9-4592-8027-7370F47AA4EA}">
      <dsp:nvSpPr>
        <dsp:cNvPr id="0" name=""/>
        <dsp:cNvSpPr/>
      </dsp:nvSpPr>
      <dsp:spPr>
        <a:xfrm>
          <a:off x="0" y="1854072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描写冬天景物的诗词</a:t>
          </a:r>
        </a:p>
      </dsp:txBody>
      <dsp:txXfrm>
        <a:off x="994570" y="1854072"/>
        <a:ext cx="3685429" cy="585703"/>
      </dsp:txXfrm>
    </dsp:sp>
    <dsp:sp modelId="{ABEB9E2C-1767-493F-B5DB-4A77B1529536}">
      <dsp:nvSpPr>
        <dsp:cNvPr id="0" name=""/>
        <dsp:cNvSpPr/>
      </dsp:nvSpPr>
      <dsp:spPr>
        <a:xfrm>
          <a:off x="58570" y="199139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E1550-7ADA-4862-A39C-C49CB994C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8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72C7A1-A1E5-4601-A2E5-680EDBDE81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5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7C8EAB-2C9A-4623-8680-FA8EF4E73A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8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CC"/>
            </a:gs>
            <a:gs pos="50000">
              <a:srgbClr val="FFFFCC">
                <a:alpha val="50000"/>
              </a:srgbClr>
            </a:gs>
            <a:gs pos="100000">
              <a:srgbClr val="FFFFCC">
                <a:alpha val="2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46A6-AB2D-4482-AA51-1FB31FB5C32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E5EE-098D-4936-B745-BA2D87E3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DA63F-87C1-4240-9537-31AD86C5E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慧雅诗韵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CCAD4-4182-4D80-8A9F-DFADDDCE1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经典古诗词欣赏</a:t>
            </a:r>
          </a:p>
        </p:txBody>
      </p:sp>
      <p:pic>
        <p:nvPicPr>
          <p:cNvPr id="4" name="桃李园序">
            <a:hlinkClick r:id="" action="ppaction://media"/>
            <a:extLst>
              <a:ext uri="{FF2B5EF4-FFF2-40B4-BE49-F238E27FC236}">
                <a16:creationId xmlns:a16="http://schemas.microsoft.com/office/drawing/2014/main" id="{4FF48236-4FEB-4C4E-8A0A-14E358B022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描写冬天景物的诗词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35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（宋）王安石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墙角数枝梅，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凌寒独自开。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遥知不是雪，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为有暗香来。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585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AA88C-0E9B-4E3F-A660-67AEDEB23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reflection blurRad="6350" stA="50000" endA="275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zh-CN" altLang="en-US" sz="7200" dirty="0">
                <a:ln w="0"/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谢谢欣赏</a:t>
            </a:r>
          </a:p>
        </p:txBody>
      </p:sp>
    </p:spTree>
    <p:extLst>
      <p:ext uri="{BB962C8B-B14F-4D97-AF65-F5344CB8AC3E}">
        <p14:creationId xmlns:p14="http://schemas.microsoft.com/office/powerpoint/2010/main" val="359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DAD0B9-2EC2-4FD7-B72F-15A10166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7" y="323038"/>
            <a:ext cx="3827971" cy="822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2BE73F-F444-4029-97AD-8DA05745B984}"/>
              </a:ext>
            </a:extLst>
          </p:cNvPr>
          <p:cNvSpPr txBox="1"/>
          <p:nvPr/>
        </p:nvSpPr>
        <p:spPr>
          <a:xfrm>
            <a:off x="668867" y="549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60561DC-99A5-44D1-8592-FFCD3A20D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181382"/>
              </p:ext>
            </p:extLst>
          </p:nvPr>
        </p:nvGraphicFramePr>
        <p:xfrm>
          <a:off x="2353732" y="1739900"/>
          <a:ext cx="4680000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4B66F14-9E64-4626-A56A-6202B32A2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68" y="2259649"/>
            <a:ext cx="3974263" cy="1036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126C9C-AA43-4231-951B-4F25E41FB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68" y="4180509"/>
            <a:ext cx="3974263" cy="1036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08167A-CCE9-47BF-8C16-33365A2E4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68" y="2908393"/>
            <a:ext cx="3974263" cy="1036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B10CC4-7E63-4AE2-BB59-A0411347A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68" y="3544451"/>
            <a:ext cx="3974263" cy="1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描写春天景物的诗词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35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【咏柳】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（唐）贺知章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碧玉妆成一树高，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万条垂下绿丝绦，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不知细叶谁裁出，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二月春风似剪刀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29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描写春天景物的诗词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3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游园不值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（宋）叶绍翁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应怜屐齿印苍苔，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小扣柴扉久不开。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春色满园关不住，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枝红杏出墙来。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2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描写夏天景物的诗词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67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晓出净慈寺送林子方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（宋）杨万里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毕竟西湖六月中，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风光不与四时同。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接天莲叶无穷碧，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映日荷花别样红。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006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描写夏天景物的诗词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67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饮湖上初晴后雨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（宋）苏轼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水光潋滟晴方好，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山色空蒙雨亦奇。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欲把西湖比西子，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浓妆淡抹总相宜。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描写秋天景物的诗词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（唐）杜牧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远上寒山石径斜，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白云深处有人家。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停车坐爱枫林晚，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霜叶红于二月花。</a:t>
            </a:r>
          </a:p>
        </p:txBody>
      </p:sp>
    </p:spTree>
    <p:extLst>
      <p:ext uri="{BB962C8B-B14F-4D97-AF65-F5344CB8AC3E}">
        <p14:creationId xmlns:p14="http://schemas.microsoft.com/office/powerpoint/2010/main" val="219492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描写秋天景物的诗词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3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暮江吟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（唐）白居易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一道残阳铺水中，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半江瑟瑟半江红。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可怜九月初三夜，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露似真珠月似弓。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02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4562-FCC5-4C3E-AF68-332F6BC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描写冬天景物的诗词</a:t>
            </a:r>
            <a:b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E84362-7970-4131-B130-299A0BCA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880533"/>
            <a:ext cx="4412409" cy="11504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8EF59-9457-4F7C-BD7C-18D9F4398721}"/>
              </a:ext>
            </a:extLst>
          </p:cNvPr>
          <p:cNvSpPr/>
          <p:nvPr/>
        </p:nvSpPr>
        <p:spPr>
          <a:xfrm>
            <a:off x="3184733" y="1459838"/>
            <a:ext cx="2774533" cy="235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（唐）柳宗元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千山鸟飞绝，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万径人踪灭。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孤舟蓑笠翁，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独钓寒江雪。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0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323</Words>
  <Application>Microsoft Office PowerPoint</Application>
  <PresentationFormat>全屏显示(16:9)</PresentationFormat>
  <Paragraphs>56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华文琥珀</vt:lpstr>
      <vt:lpstr>微软雅黑</vt:lpstr>
      <vt:lpstr>Arial</vt:lpstr>
      <vt:lpstr>Calibri</vt:lpstr>
      <vt:lpstr>Calibri Light</vt:lpstr>
      <vt:lpstr>Office 主题​​</vt:lpstr>
      <vt:lpstr>慧雅诗韵</vt:lpstr>
      <vt:lpstr>PowerPoint 演示文稿</vt:lpstr>
      <vt:lpstr>描写春天景物的诗词 </vt:lpstr>
      <vt:lpstr>描写春天景物的诗词 </vt:lpstr>
      <vt:lpstr>描写夏天景物的诗词 </vt:lpstr>
      <vt:lpstr>描写夏天景物的诗词 </vt:lpstr>
      <vt:lpstr>描写秋天景物的诗词 </vt:lpstr>
      <vt:lpstr>描写秋天景物的诗词 </vt:lpstr>
      <vt:lpstr>描写冬天景物的诗词 </vt:lpstr>
      <vt:lpstr>描写冬天景物的诗词 </vt:lpstr>
      <vt:lpstr>谢谢欣赏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慧雅诗韵</dc:title>
  <dc:creator>lenovo</dc:creator>
  <cp:lastModifiedBy>lenovo</cp:lastModifiedBy>
  <cp:revision>9</cp:revision>
  <dcterms:created xsi:type="dcterms:W3CDTF">2023-12-26T06:59:09Z</dcterms:created>
  <dcterms:modified xsi:type="dcterms:W3CDTF">2023-12-26T07:33:43Z</dcterms:modified>
</cp:coreProperties>
</file>