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4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6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0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0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C26A-E425-44C8-9B4E-D4D315CD45BC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9EBA-14B1-4C86-A28F-7D8EF6286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2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2-clas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58312" y="1700213"/>
            <a:ext cx="6322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青骄第二课堂官网：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https://2-class.com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(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推荐谷歌浏览器、火狐浏览器、搜狗浏览器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0776" y="642776"/>
            <a:ext cx="908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“禁毒课堂”</a:t>
            </a:r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——</a:t>
            </a:r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网上填报操作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74846" y="3682904"/>
            <a:ext cx="3076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第一步：登录网站</a:t>
            </a:r>
            <a:endParaRPr lang="en-US" altLang="zh-CN" sz="24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输入账号、  密码</a:t>
            </a:r>
            <a:endParaRPr lang="en-US" altLang="zh-CN" sz="24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第二步：点击进入</a:t>
            </a:r>
            <a:endParaRPr lang="en-US" altLang="zh-CN" sz="24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“我的课程”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041706"/>
            <a:ext cx="8767250" cy="345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319608" y="5015756"/>
            <a:ext cx="2041268" cy="1075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3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A3B41FA-6460-10BB-7196-1BAC2206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117"/>
            <a:ext cx="12192000" cy="5721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2404" y="2711086"/>
            <a:ext cx="4143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在下列</a:t>
            </a:r>
            <a:r>
              <a:rPr lang="en-US" altLang="zh-CN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个视频中至少收看</a:t>
            </a:r>
            <a:r>
              <a:rPr lang="en-US" altLang="zh-CN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个，并完成课后答题</a:t>
            </a:r>
          </a:p>
        </p:txBody>
      </p:sp>
    </p:spTree>
    <p:extLst>
      <p:ext uri="{BB962C8B-B14F-4D97-AF65-F5344CB8AC3E}">
        <p14:creationId xmlns:p14="http://schemas.microsoft.com/office/powerpoint/2010/main" val="102412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775" y="490210"/>
            <a:ext cx="71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视频学习完成后，进入“知识竞赛”答题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5F4F5D-96F7-D0E4-2BEA-FDDE5F6C4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45"/>
          <a:stretch/>
        </p:blipFill>
        <p:spPr>
          <a:xfrm>
            <a:off x="531990" y="1013430"/>
            <a:ext cx="11128019" cy="54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8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0" y="2031795"/>
            <a:ext cx="5549574" cy="2654505"/>
          </a:xfrm>
          <a:prstGeom prst="rect">
            <a:avLst/>
          </a:prstGeom>
          <a:ln w="254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580" y="1204912"/>
            <a:ext cx="5962650" cy="444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24C6EE2-679C-DB1D-400B-FCDBEB600F2B}"/>
              </a:ext>
            </a:extLst>
          </p:cNvPr>
          <p:cNvSpPr/>
          <p:nvPr/>
        </p:nvSpPr>
        <p:spPr>
          <a:xfrm>
            <a:off x="1795244" y="2441196"/>
            <a:ext cx="444617" cy="20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FC52F0-1FFE-5FA9-9496-941141D6DC38}"/>
              </a:ext>
            </a:extLst>
          </p:cNvPr>
          <p:cNvSpPr txBox="1"/>
          <p:nvPr/>
        </p:nvSpPr>
        <p:spPr>
          <a:xfrm>
            <a:off x="1728133" y="2387975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2023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81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375" y="365125"/>
            <a:ext cx="8269042" cy="61339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039" y="3073038"/>
            <a:ext cx="232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完成考试</a:t>
            </a:r>
          </a:p>
        </p:txBody>
      </p:sp>
    </p:spTree>
    <p:extLst>
      <p:ext uri="{BB962C8B-B14F-4D97-AF65-F5344CB8AC3E}">
        <p14:creationId xmlns:p14="http://schemas.microsoft.com/office/powerpoint/2010/main" val="383624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73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黑体</vt:lpstr>
      <vt:lpstr>华文隶书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19</cp:revision>
  <dcterms:created xsi:type="dcterms:W3CDTF">2019-11-25T04:42:00Z</dcterms:created>
  <dcterms:modified xsi:type="dcterms:W3CDTF">2023-11-23T01:50:54Z</dcterms:modified>
</cp:coreProperties>
</file>