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头" id="{7E186FCC-F43B-4552-9809-AB460BD2037D}">
          <p14:sldIdLst>
            <p14:sldId id="256"/>
            <p14:sldId id="257"/>
          </p14:sldIdLst>
        </p14:section>
        <p14:section name="春天" id="{AAB6735D-02CD-4C00-9D15-84377BD7B954}">
          <p14:sldIdLst>
            <p14:sldId id="258"/>
            <p14:sldId id="259"/>
          </p14:sldIdLst>
        </p14:section>
        <p14:section name="夏天" id="{1CF40649-1012-4E32-9E84-EB54FEC790EE}">
          <p14:sldIdLst>
            <p14:sldId id="260"/>
            <p14:sldId id="261"/>
          </p14:sldIdLst>
        </p14:section>
        <p14:section name="秋天" id="{39FC00FF-48D4-44A5-B8C1-86EF69F224E9}">
          <p14:sldIdLst>
            <p14:sldId id="262"/>
            <p14:sldId id="263"/>
          </p14:sldIdLst>
        </p14:section>
        <p14:section name="冬天" id="{D45C46D2-30AD-4D3D-8E4A-13BEA7A19BCD}">
          <p14:sldIdLst>
            <p14:sldId id="264"/>
            <p14:sldId id="265"/>
          </p14:sldIdLst>
        </p14:section>
        <p14:section name="结尾" id="{43161303-DDC1-4DE6-BC88-48A2EEA6E21C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6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35D269-FE96-4F7F-8C62-DDD3272B68CC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ADC068E-1E22-4770-ACC7-2DC4A438FA81}">
      <dgm:prSet phldrT="[文本]" custT="1"/>
      <dgm:spPr>
        <a:noFill/>
        <a:ln>
          <a:noFill/>
        </a:ln>
      </dgm:spPr>
      <dgm:t>
        <a:bodyPr/>
        <a:lstStyle/>
        <a:p>
          <a:r>
            <a: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描写春天景物的诗词</a:t>
          </a:r>
        </a:p>
      </dgm:t>
    </dgm:pt>
    <dgm:pt modelId="{00CE944A-22E1-435F-97C3-0193EC795160}" type="parTrans" cxnId="{6FA482D8-C84C-4B9D-8E68-4BA7B1F4583A}">
      <dgm:prSet/>
      <dgm:spPr/>
      <dgm:t>
        <a:bodyPr/>
        <a:lstStyle/>
        <a:p>
          <a:endParaRPr lang="zh-CN" altLang="en-US" sz="200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EED81E-2D55-44D3-986B-B3ED7458D1AA}" type="sibTrans" cxnId="{6FA482D8-C84C-4B9D-8E68-4BA7B1F4583A}">
      <dgm:prSet/>
      <dgm:spPr/>
      <dgm:t>
        <a:bodyPr/>
        <a:lstStyle/>
        <a:p>
          <a:endParaRPr lang="zh-CN" altLang="en-US" sz="200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0E086F-FD47-497A-9E90-55FD9E8103D9}">
      <dgm:prSet phldrT="[文本]" custT="1"/>
      <dgm:spPr>
        <a:noFill/>
        <a:ln>
          <a:noFill/>
        </a:ln>
      </dgm:spPr>
      <dgm:t>
        <a:bodyPr/>
        <a:lstStyle/>
        <a:p>
          <a:r>
            <a: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描写夏天景物的诗词</a:t>
          </a:r>
        </a:p>
      </dgm:t>
    </dgm:pt>
    <dgm:pt modelId="{2A63C4A6-7517-43AF-9828-26FDEBD63A75}" type="parTrans" cxnId="{B8F31E67-453E-4334-8C1A-A9337E51BDA7}">
      <dgm:prSet/>
      <dgm:spPr/>
      <dgm:t>
        <a:bodyPr/>
        <a:lstStyle/>
        <a:p>
          <a:endParaRPr lang="zh-CN" altLang="en-US" sz="200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1E6DE0-BC23-4B34-BC3B-884906A4B651}" type="sibTrans" cxnId="{B8F31E67-453E-4334-8C1A-A9337E51BDA7}">
      <dgm:prSet/>
      <dgm:spPr/>
      <dgm:t>
        <a:bodyPr/>
        <a:lstStyle/>
        <a:p>
          <a:endParaRPr lang="zh-CN" altLang="en-US" sz="200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C621F1-9D1E-4032-9F9E-101545116F62}">
      <dgm:prSet phldrT="[文本]" custT="1"/>
      <dgm:spPr>
        <a:noFill/>
        <a:ln>
          <a:noFill/>
        </a:ln>
      </dgm:spPr>
      <dgm:t>
        <a:bodyPr/>
        <a:lstStyle/>
        <a:p>
          <a:r>
            <a: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描写秋天景物的诗词</a:t>
          </a:r>
        </a:p>
      </dgm:t>
    </dgm:pt>
    <dgm:pt modelId="{ADA18694-2134-436A-A941-4A373149D15F}" type="parTrans" cxnId="{2692E95D-13F7-4EAD-8CD4-23ABF53F4E7A}">
      <dgm:prSet/>
      <dgm:spPr/>
      <dgm:t>
        <a:bodyPr/>
        <a:lstStyle/>
        <a:p>
          <a:endParaRPr lang="zh-CN" altLang="en-US" sz="200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553C47-F1B3-4722-A245-598C0BE107E8}" type="sibTrans" cxnId="{2692E95D-13F7-4EAD-8CD4-23ABF53F4E7A}">
      <dgm:prSet/>
      <dgm:spPr/>
      <dgm:t>
        <a:bodyPr/>
        <a:lstStyle/>
        <a:p>
          <a:endParaRPr lang="zh-CN" altLang="en-US" sz="200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EDA0E8-D675-4CC9-98D3-1D869ACA5E30}">
      <dgm:prSet phldrT="[文本]" custT="1"/>
      <dgm:spPr>
        <a:noFill/>
        <a:ln>
          <a:noFill/>
        </a:ln>
      </dgm:spPr>
      <dgm:t>
        <a:bodyPr/>
        <a:lstStyle/>
        <a:p>
          <a:r>
            <a: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描写冬天景物的诗词</a:t>
          </a:r>
        </a:p>
      </dgm:t>
    </dgm:pt>
    <dgm:pt modelId="{1288BDCD-2617-48E0-9EC0-D107843A8E30}" type="parTrans" cxnId="{CE5637C8-020B-4E3B-9069-D80784DDBCFD}">
      <dgm:prSet/>
      <dgm:spPr/>
      <dgm:t>
        <a:bodyPr/>
        <a:lstStyle/>
        <a:p>
          <a:endParaRPr lang="zh-CN" altLang="en-US" sz="200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2933E-ADED-4CFF-8A5E-3ED63C3C4525}" type="sibTrans" cxnId="{CE5637C8-020B-4E3B-9069-D80784DDBCFD}">
      <dgm:prSet/>
      <dgm:spPr/>
      <dgm:t>
        <a:bodyPr/>
        <a:lstStyle/>
        <a:p>
          <a:endParaRPr lang="zh-CN" altLang="en-US" sz="200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874389-E38F-4B40-BA0D-B51140244BE5}" type="pres">
      <dgm:prSet presAssocID="{1835D269-FE96-4F7F-8C62-DDD3272B68CC}" presName="linear" presStyleCnt="0">
        <dgm:presLayoutVars>
          <dgm:dir/>
          <dgm:resizeHandles val="exact"/>
        </dgm:presLayoutVars>
      </dgm:prSet>
      <dgm:spPr/>
    </dgm:pt>
    <dgm:pt modelId="{905E43C9-1D7B-49DB-B053-72D1F459ABF0}" type="pres">
      <dgm:prSet presAssocID="{9ADC068E-1E22-4770-ACC7-2DC4A438FA81}" presName="comp" presStyleCnt="0"/>
      <dgm:spPr/>
    </dgm:pt>
    <dgm:pt modelId="{BA8C45EB-1188-4091-B631-38B21B54EFF0}" type="pres">
      <dgm:prSet presAssocID="{9ADC068E-1E22-4770-ACC7-2DC4A438FA81}" presName="box" presStyleLbl="node1" presStyleIdx="0" presStyleCnt="4"/>
      <dgm:spPr/>
    </dgm:pt>
    <dgm:pt modelId="{4C295843-1B02-410A-927C-3C21C0E49EA6}" type="pres">
      <dgm:prSet presAssocID="{9ADC068E-1E22-4770-ACC7-2DC4A438FA81}" presName="img" presStyleLbl="fgImgPlace1" presStyleIdx="0" presStyleCnt="4"/>
      <dgm:spPr>
        <a:blipFill>
          <a:blip xmlns:r="http://schemas.openxmlformats.org/officeDocument/2006/relationships" r:embed="rId1"/>
          <a:srcRect/>
          <a:stretch>
            <a:fillRect t="-1000" b="-1000"/>
          </a:stretch>
        </a:blipFill>
        <a:ln>
          <a:noFill/>
        </a:ln>
      </dgm:spPr>
    </dgm:pt>
    <dgm:pt modelId="{495353FE-4566-4089-912C-D93AE4D3FFBC}" type="pres">
      <dgm:prSet presAssocID="{9ADC068E-1E22-4770-ACC7-2DC4A438FA81}" presName="text" presStyleLbl="node1" presStyleIdx="0" presStyleCnt="4">
        <dgm:presLayoutVars>
          <dgm:bulletEnabled val="1"/>
        </dgm:presLayoutVars>
      </dgm:prSet>
      <dgm:spPr/>
    </dgm:pt>
    <dgm:pt modelId="{10929414-EF0E-4E50-A757-8201A0A8A2F4}" type="pres">
      <dgm:prSet presAssocID="{EBEED81E-2D55-44D3-986B-B3ED7458D1AA}" presName="spacer" presStyleCnt="0"/>
      <dgm:spPr/>
    </dgm:pt>
    <dgm:pt modelId="{BCB6AD49-5C5A-4808-84F2-EF5527962CD1}" type="pres">
      <dgm:prSet presAssocID="{8E0E086F-FD47-497A-9E90-55FD9E8103D9}" presName="comp" presStyleCnt="0"/>
      <dgm:spPr/>
    </dgm:pt>
    <dgm:pt modelId="{2FF9FFD2-EB47-4AAE-9D46-50998BAA57FB}" type="pres">
      <dgm:prSet presAssocID="{8E0E086F-FD47-497A-9E90-55FD9E8103D9}" presName="box" presStyleLbl="node1" presStyleIdx="1" presStyleCnt="4"/>
      <dgm:spPr/>
    </dgm:pt>
    <dgm:pt modelId="{A60AFDD3-51B9-4416-943C-2E18668778DE}" type="pres">
      <dgm:prSet presAssocID="{8E0E086F-FD47-497A-9E90-55FD9E8103D9}" presName="img" presStyleLbl="fgImgPlace1" presStyleIdx="1" presStyleCnt="4"/>
      <dgm:spPr>
        <a:blipFill>
          <a:blip xmlns:r="http://schemas.openxmlformats.org/officeDocument/2006/relationships" r:embed="rId1"/>
          <a:srcRect/>
          <a:stretch>
            <a:fillRect t="-1000" b="-1000"/>
          </a:stretch>
        </a:blipFill>
        <a:ln>
          <a:noFill/>
        </a:ln>
      </dgm:spPr>
    </dgm:pt>
    <dgm:pt modelId="{FF5D1897-E719-4DD7-9174-1F2C6EB008E8}" type="pres">
      <dgm:prSet presAssocID="{8E0E086F-FD47-497A-9E90-55FD9E8103D9}" presName="text" presStyleLbl="node1" presStyleIdx="1" presStyleCnt="4">
        <dgm:presLayoutVars>
          <dgm:bulletEnabled val="1"/>
        </dgm:presLayoutVars>
      </dgm:prSet>
      <dgm:spPr/>
    </dgm:pt>
    <dgm:pt modelId="{5B83D4C0-3E68-4574-B8BD-8627E3A2F461}" type="pres">
      <dgm:prSet presAssocID="{AA1E6DE0-BC23-4B34-BC3B-884906A4B651}" presName="spacer" presStyleCnt="0"/>
      <dgm:spPr/>
    </dgm:pt>
    <dgm:pt modelId="{ABC517DC-8175-4D14-AF8A-D0FC0B970838}" type="pres">
      <dgm:prSet presAssocID="{ECC621F1-9D1E-4032-9F9E-101545116F62}" presName="comp" presStyleCnt="0"/>
      <dgm:spPr/>
    </dgm:pt>
    <dgm:pt modelId="{5CE4292C-0DFC-45B3-8163-EC83EA7368FA}" type="pres">
      <dgm:prSet presAssocID="{ECC621F1-9D1E-4032-9F9E-101545116F62}" presName="box" presStyleLbl="node1" presStyleIdx="2" presStyleCnt="4"/>
      <dgm:spPr/>
    </dgm:pt>
    <dgm:pt modelId="{BBC8176F-02E3-484A-8371-1C4A2EE52109}" type="pres">
      <dgm:prSet presAssocID="{ECC621F1-9D1E-4032-9F9E-101545116F62}" presName="img" presStyleLbl="fgImgPlac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</dgm:pt>
    <dgm:pt modelId="{E31EFAEB-E235-4D24-BBC1-75651EDDDFF6}" type="pres">
      <dgm:prSet presAssocID="{ECC621F1-9D1E-4032-9F9E-101545116F62}" presName="text" presStyleLbl="node1" presStyleIdx="2" presStyleCnt="4">
        <dgm:presLayoutVars>
          <dgm:bulletEnabled val="1"/>
        </dgm:presLayoutVars>
      </dgm:prSet>
      <dgm:spPr/>
    </dgm:pt>
    <dgm:pt modelId="{E2C6D3E5-7D8B-4372-9CF9-1F1819F281F4}" type="pres">
      <dgm:prSet presAssocID="{F9553C47-F1B3-4722-A245-598C0BE107E8}" presName="spacer" presStyleCnt="0"/>
      <dgm:spPr/>
    </dgm:pt>
    <dgm:pt modelId="{132470C0-3BE1-42D2-87F5-C6AC73B44EB6}" type="pres">
      <dgm:prSet presAssocID="{0FEDA0E8-D675-4CC9-98D3-1D869ACA5E30}" presName="comp" presStyleCnt="0"/>
      <dgm:spPr/>
    </dgm:pt>
    <dgm:pt modelId="{EC14FD7A-B4A8-417B-B3BC-86E8BA772C44}" type="pres">
      <dgm:prSet presAssocID="{0FEDA0E8-D675-4CC9-98D3-1D869ACA5E30}" presName="box" presStyleLbl="node1" presStyleIdx="3" presStyleCnt="4" custLinFactNeighborX="794" custLinFactNeighborY="96464"/>
      <dgm:spPr/>
    </dgm:pt>
    <dgm:pt modelId="{ADB620C9-9317-4C1B-92C1-700CBD32A977}" type="pres">
      <dgm:prSet presAssocID="{0FEDA0E8-D675-4CC9-98D3-1D869ACA5E30}" presName="img" presStyleLbl="fgImgPlace1" presStyleIdx="3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</dgm:pt>
    <dgm:pt modelId="{FE24C2D5-F571-4D95-BFB0-5C6AC84BEB67}" type="pres">
      <dgm:prSet presAssocID="{0FEDA0E8-D675-4CC9-98D3-1D869ACA5E30}" presName="text" presStyleLbl="node1" presStyleIdx="3" presStyleCnt="4">
        <dgm:presLayoutVars>
          <dgm:bulletEnabled val="1"/>
        </dgm:presLayoutVars>
      </dgm:prSet>
      <dgm:spPr/>
    </dgm:pt>
  </dgm:ptLst>
  <dgm:cxnLst>
    <dgm:cxn modelId="{119F810E-2375-436C-B70B-7EC235DD2094}" type="presOf" srcId="{1835D269-FE96-4F7F-8C62-DDD3272B68CC}" destId="{9D874389-E38F-4B40-BA0D-B51140244BE5}" srcOrd="0" destOrd="0" presId="urn:microsoft.com/office/officeart/2005/8/layout/vList4"/>
    <dgm:cxn modelId="{2692E95D-13F7-4EAD-8CD4-23ABF53F4E7A}" srcId="{1835D269-FE96-4F7F-8C62-DDD3272B68CC}" destId="{ECC621F1-9D1E-4032-9F9E-101545116F62}" srcOrd="2" destOrd="0" parTransId="{ADA18694-2134-436A-A941-4A373149D15F}" sibTransId="{F9553C47-F1B3-4722-A245-598C0BE107E8}"/>
    <dgm:cxn modelId="{BD7A255F-4F95-423E-AA1F-681CCA61CF59}" type="presOf" srcId="{0FEDA0E8-D675-4CC9-98D3-1D869ACA5E30}" destId="{EC14FD7A-B4A8-417B-B3BC-86E8BA772C44}" srcOrd="0" destOrd="0" presId="urn:microsoft.com/office/officeart/2005/8/layout/vList4"/>
    <dgm:cxn modelId="{4BF67641-9ACE-4DDF-83DB-3CD37145F818}" type="presOf" srcId="{8E0E086F-FD47-497A-9E90-55FD9E8103D9}" destId="{FF5D1897-E719-4DD7-9174-1F2C6EB008E8}" srcOrd="1" destOrd="0" presId="urn:microsoft.com/office/officeart/2005/8/layout/vList4"/>
    <dgm:cxn modelId="{B8F31E67-453E-4334-8C1A-A9337E51BDA7}" srcId="{1835D269-FE96-4F7F-8C62-DDD3272B68CC}" destId="{8E0E086F-FD47-497A-9E90-55FD9E8103D9}" srcOrd="1" destOrd="0" parTransId="{2A63C4A6-7517-43AF-9828-26FDEBD63A75}" sibTransId="{AA1E6DE0-BC23-4B34-BC3B-884906A4B651}"/>
    <dgm:cxn modelId="{A2190355-B6E2-40A2-B8EE-9E4F1D90AC77}" type="presOf" srcId="{9ADC068E-1E22-4770-ACC7-2DC4A438FA81}" destId="{BA8C45EB-1188-4091-B631-38B21B54EFF0}" srcOrd="0" destOrd="0" presId="urn:microsoft.com/office/officeart/2005/8/layout/vList4"/>
    <dgm:cxn modelId="{8077627C-ACBC-47F3-8499-973E2D434DD1}" type="presOf" srcId="{ECC621F1-9D1E-4032-9F9E-101545116F62}" destId="{5CE4292C-0DFC-45B3-8163-EC83EA7368FA}" srcOrd="0" destOrd="0" presId="urn:microsoft.com/office/officeart/2005/8/layout/vList4"/>
    <dgm:cxn modelId="{977E47A8-ADF1-4CAE-8F90-2C404B6686A8}" type="presOf" srcId="{ECC621F1-9D1E-4032-9F9E-101545116F62}" destId="{E31EFAEB-E235-4D24-BBC1-75651EDDDFF6}" srcOrd="1" destOrd="0" presId="urn:microsoft.com/office/officeart/2005/8/layout/vList4"/>
    <dgm:cxn modelId="{D66366AE-154B-457D-AE20-05F0A5858574}" type="presOf" srcId="{0FEDA0E8-D675-4CC9-98D3-1D869ACA5E30}" destId="{FE24C2D5-F571-4D95-BFB0-5C6AC84BEB67}" srcOrd="1" destOrd="0" presId="urn:microsoft.com/office/officeart/2005/8/layout/vList4"/>
    <dgm:cxn modelId="{CE5637C8-020B-4E3B-9069-D80784DDBCFD}" srcId="{1835D269-FE96-4F7F-8C62-DDD3272B68CC}" destId="{0FEDA0E8-D675-4CC9-98D3-1D869ACA5E30}" srcOrd="3" destOrd="0" parTransId="{1288BDCD-2617-48E0-9EC0-D107843A8E30}" sibTransId="{55A2933E-ADED-4CFF-8A5E-3ED63C3C4525}"/>
    <dgm:cxn modelId="{AE3CE9D4-F5D0-42D8-B233-A4174967F42C}" type="presOf" srcId="{9ADC068E-1E22-4770-ACC7-2DC4A438FA81}" destId="{495353FE-4566-4089-912C-D93AE4D3FFBC}" srcOrd="1" destOrd="0" presId="urn:microsoft.com/office/officeart/2005/8/layout/vList4"/>
    <dgm:cxn modelId="{6FA482D8-C84C-4B9D-8E68-4BA7B1F4583A}" srcId="{1835D269-FE96-4F7F-8C62-DDD3272B68CC}" destId="{9ADC068E-1E22-4770-ACC7-2DC4A438FA81}" srcOrd="0" destOrd="0" parTransId="{00CE944A-22E1-435F-97C3-0193EC795160}" sibTransId="{EBEED81E-2D55-44D3-986B-B3ED7458D1AA}"/>
    <dgm:cxn modelId="{80EA19DA-47CF-4B51-A49F-7B513A31AE20}" type="presOf" srcId="{8E0E086F-FD47-497A-9E90-55FD9E8103D9}" destId="{2FF9FFD2-EB47-4AAE-9D46-50998BAA57FB}" srcOrd="0" destOrd="0" presId="urn:microsoft.com/office/officeart/2005/8/layout/vList4"/>
    <dgm:cxn modelId="{9DA8F25E-A281-474B-A995-320E3FA77748}" type="presParOf" srcId="{9D874389-E38F-4B40-BA0D-B51140244BE5}" destId="{905E43C9-1D7B-49DB-B053-72D1F459ABF0}" srcOrd="0" destOrd="0" presId="urn:microsoft.com/office/officeart/2005/8/layout/vList4"/>
    <dgm:cxn modelId="{0DDCC753-2CD0-42DA-B808-B254080B8955}" type="presParOf" srcId="{905E43C9-1D7B-49DB-B053-72D1F459ABF0}" destId="{BA8C45EB-1188-4091-B631-38B21B54EFF0}" srcOrd="0" destOrd="0" presId="urn:microsoft.com/office/officeart/2005/8/layout/vList4"/>
    <dgm:cxn modelId="{75A88BA7-1F3E-48F7-B319-A97649E5F610}" type="presParOf" srcId="{905E43C9-1D7B-49DB-B053-72D1F459ABF0}" destId="{4C295843-1B02-410A-927C-3C21C0E49EA6}" srcOrd="1" destOrd="0" presId="urn:microsoft.com/office/officeart/2005/8/layout/vList4"/>
    <dgm:cxn modelId="{CFE89636-DCAF-400D-A4C4-15B5AE1361E6}" type="presParOf" srcId="{905E43C9-1D7B-49DB-B053-72D1F459ABF0}" destId="{495353FE-4566-4089-912C-D93AE4D3FFBC}" srcOrd="2" destOrd="0" presId="urn:microsoft.com/office/officeart/2005/8/layout/vList4"/>
    <dgm:cxn modelId="{377DA43E-2BE8-4F6C-AA8F-90A34077CEB7}" type="presParOf" srcId="{9D874389-E38F-4B40-BA0D-B51140244BE5}" destId="{10929414-EF0E-4E50-A757-8201A0A8A2F4}" srcOrd="1" destOrd="0" presId="urn:microsoft.com/office/officeart/2005/8/layout/vList4"/>
    <dgm:cxn modelId="{7C304BAE-B50B-4887-8609-68701B73A5DA}" type="presParOf" srcId="{9D874389-E38F-4B40-BA0D-B51140244BE5}" destId="{BCB6AD49-5C5A-4808-84F2-EF5527962CD1}" srcOrd="2" destOrd="0" presId="urn:microsoft.com/office/officeart/2005/8/layout/vList4"/>
    <dgm:cxn modelId="{BD283D5C-EFA1-479E-9774-8A1719B25054}" type="presParOf" srcId="{BCB6AD49-5C5A-4808-84F2-EF5527962CD1}" destId="{2FF9FFD2-EB47-4AAE-9D46-50998BAA57FB}" srcOrd="0" destOrd="0" presId="urn:microsoft.com/office/officeart/2005/8/layout/vList4"/>
    <dgm:cxn modelId="{C3DE5786-292A-4361-985D-4B33D00A0A63}" type="presParOf" srcId="{BCB6AD49-5C5A-4808-84F2-EF5527962CD1}" destId="{A60AFDD3-51B9-4416-943C-2E18668778DE}" srcOrd="1" destOrd="0" presId="urn:microsoft.com/office/officeart/2005/8/layout/vList4"/>
    <dgm:cxn modelId="{AE3FC9C7-0D08-49C4-9A1B-0E6792446341}" type="presParOf" srcId="{BCB6AD49-5C5A-4808-84F2-EF5527962CD1}" destId="{FF5D1897-E719-4DD7-9174-1F2C6EB008E8}" srcOrd="2" destOrd="0" presId="urn:microsoft.com/office/officeart/2005/8/layout/vList4"/>
    <dgm:cxn modelId="{E01A4668-7C0D-4000-8135-7324B1DC4D16}" type="presParOf" srcId="{9D874389-E38F-4B40-BA0D-B51140244BE5}" destId="{5B83D4C0-3E68-4574-B8BD-8627E3A2F461}" srcOrd="3" destOrd="0" presId="urn:microsoft.com/office/officeart/2005/8/layout/vList4"/>
    <dgm:cxn modelId="{84E2195A-0D44-4345-BC8F-18CD60A462C0}" type="presParOf" srcId="{9D874389-E38F-4B40-BA0D-B51140244BE5}" destId="{ABC517DC-8175-4D14-AF8A-D0FC0B970838}" srcOrd="4" destOrd="0" presId="urn:microsoft.com/office/officeart/2005/8/layout/vList4"/>
    <dgm:cxn modelId="{A51A272E-0E6E-4752-9F5D-1FDC37C52362}" type="presParOf" srcId="{ABC517DC-8175-4D14-AF8A-D0FC0B970838}" destId="{5CE4292C-0DFC-45B3-8163-EC83EA7368FA}" srcOrd="0" destOrd="0" presId="urn:microsoft.com/office/officeart/2005/8/layout/vList4"/>
    <dgm:cxn modelId="{C593EB34-5732-4298-BE27-2672C728C6AE}" type="presParOf" srcId="{ABC517DC-8175-4D14-AF8A-D0FC0B970838}" destId="{BBC8176F-02E3-484A-8371-1C4A2EE52109}" srcOrd="1" destOrd="0" presId="urn:microsoft.com/office/officeart/2005/8/layout/vList4"/>
    <dgm:cxn modelId="{8047C148-E264-4A0C-B37F-84E32B66888B}" type="presParOf" srcId="{ABC517DC-8175-4D14-AF8A-D0FC0B970838}" destId="{E31EFAEB-E235-4D24-BBC1-75651EDDDFF6}" srcOrd="2" destOrd="0" presId="urn:microsoft.com/office/officeart/2005/8/layout/vList4"/>
    <dgm:cxn modelId="{5FCE494F-4038-4E9A-B198-8A1499542AA9}" type="presParOf" srcId="{9D874389-E38F-4B40-BA0D-B51140244BE5}" destId="{E2C6D3E5-7D8B-4372-9CF9-1F1819F281F4}" srcOrd="5" destOrd="0" presId="urn:microsoft.com/office/officeart/2005/8/layout/vList4"/>
    <dgm:cxn modelId="{79A8118F-81A9-432F-8EF0-DD88D3B4E765}" type="presParOf" srcId="{9D874389-E38F-4B40-BA0D-B51140244BE5}" destId="{132470C0-3BE1-42D2-87F5-C6AC73B44EB6}" srcOrd="6" destOrd="0" presId="urn:microsoft.com/office/officeart/2005/8/layout/vList4"/>
    <dgm:cxn modelId="{D7646D7F-6E23-4270-9104-9C2193F5C92A}" type="presParOf" srcId="{132470C0-3BE1-42D2-87F5-C6AC73B44EB6}" destId="{EC14FD7A-B4A8-417B-B3BC-86E8BA772C44}" srcOrd="0" destOrd="0" presId="urn:microsoft.com/office/officeart/2005/8/layout/vList4"/>
    <dgm:cxn modelId="{71FD4EE0-7F8B-43D8-8FAC-090BCB381DE0}" type="presParOf" srcId="{132470C0-3BE1-42D2-87F5-C6AC73B44EB6}" destId="{ADB620C9-9317-4C1B-92C1-700CBD32A977}" srcOrd="1" destOrd="0" presId="urn:microsoft.com/office/officeart/2005/8/layout/vList4"/>
    <dgm:cxn modelId="{E2A7AB7B-952D-4759-B5A9-17C4A35ED08C}" type="presParOf" srcId="{132470C0-3BE1-42D2-87F5-C6AC73B44EB6}" destId="{FE24C2D5-F571-4D95-BFB0-5C6AC84BEB6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C45EB-1188-4091-B631-38B21B54EFF0}">
      <dsp:nvSpPr>
        <dsp:cNvPr id="0" name=""/>
        <dsp:cNvSpPr/>
      </dsp:nvSpPr>
      <dsp:spPr>
        <a:xfrm>
          <a:off x="0" y="0"/>
          <a:ext cx="4680000" cy="58570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描写春天景物的诗词</a:t>
          </a:r>
        </a:p>
      </dsp:txBody>
      <dsp:txXfrm>
        <a:off x="994570" y="0"/>
        <a:ext cx="3685429" cy="585703"/>
      </dsp:txXfrm>
    </dsp:sp>
    <dsp:sp modelId="{4C295843-1B02-410A-927C-3C21C0E49EA6}">
      <dsp:nvSpPr>
        <dsp:cNvPr id="0" name=""/>
        <dsp:cNvSpPr/>
      </dsp:nvSpPr>
      <dsp:spPr>
        <a:xfrm>
          <a:off x="58570" y="58570"/>
          <a:ext cx="936000" cy="46856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 t="-1000" b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F9FFD2-EB47-4AAE-9D46-50998BAA57FB}">
      <dsp:nvSpPr>
        <dsp:cNvPr id="0" name=""/>
        <dsp:cNvSpPr/>
      </dsp:nvSpPr>
      <dsp:spPr>
        <a:xfrm>
          <a:off x="0" y="644273"/>
          <a:ext cx="4680000" cy="58570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描写夏天景物的诗词</a:t>
          </a:r>
        </a:p>
      </dsp:txBody>
      <dsp:txXfrm>
        <a:off x="994570" y="644273"/>
        <a:ext cx="3685429" cy="585703"/>
      </dsp:txXfrm>
    </dsp:sp>
    <dsp:sp modelId="{A60AFDD3-51B9-4416-943C-2E18668778DE}">
      <dsp:nvSpPr>
        <dsp:cNvPr id="0" name=""/>
        <dsp:cNvSpPr/>
      </dsp:nvSpPr>
      <dsp:spPr>
        <a:xfrm>
          <a:off x="58570" y="702843"/>
          <a:ext cx="936000" cy="46856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 t="-1000" b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E4292C-0DFC-45B3-8163-EC83EA7368FA}">
      <dsp:nvSpPr>
        <dsp:cNvPr id="0" name=""/>
        <dsp:cNvSpPr/>
      </dsp:nvSpPr>
      <dsp:spPr>
        <a:xfrm>
          <a:off x="0" y="1288546"/>
          <a:ext cx="4680000" cy="58570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描写秋天景物的诗词</a:t>
          </a:r>
        </a:p>
      </dsp:txBody>
      <dsp:txXfrm>
        <a:off x="994570" y="1288546"/>
        <a:ext cx="3685429" cy="585703"/>
      </dsp:txXfrm>
    </dsp:sp>
    <dsp:sp modelId="{BBC8176F-02E3-484A-8371-1C4A2EE52109}">
      <dsp:nvSpPr>
        <dsp:cNvPr id="0" name=""/>
        <dsp:cNvSpPr/>
      </dsp:nvSpPr>
      <dsp:spPr>
        <a:xfrm>
          <a:off x="58570" y="1347117"/>
          <a:ext cx="936000" cy="46856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14FD7A-B4A8-417B-B3BC-86E8BA772C44}">
      <dsp:nvSpPr>
        <dsp:cNvPr id="0" name=""/>
        <dsp:cNvSpPr/>
      </dsp:nvSpPr>
      <dsp:spPr>
        <a:xfrm>
          <a:off x="0" y="1934296"/>
          <a:ext cx="4680000" cy="58570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描写冬天景物的诗词</a:t>
          </a:r>
        </a:p>
      </dsp:txBody>
      <dsp:txXfrm>
        <a:off x="994570" y="1934296"/>
        <a:ext cx="3685429" cy="585703"/>
      </dsp:txXfrm>
    </dsp:sp>
    <dsp:sp modelId="{ADB620C9-9317-4C1B-92C1-700CBD32A977}">
      <dsp:nvSpPr>
        <dsp:cNvPr id="0" name=""/>
        <dsp:cNvSpPr/>
      </dsp:nvSpPr>
      <dsp:spPr>
        <a:xfrm>
          <a:off x="58570" y="1991390"/>
          <a:ext cx="936000" cy="46856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1EA6-870F-4D4E-AB0F-E4416A730598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B7E5-808A-43F6-8BFD-7D4B70FB50A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842E416-C46E-4000-84AE-EAF615CED8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321"/>
            <a:ext cx="9142857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9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1EA6-870F-4D4E-AB0F-E4416A730598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B7E5-808A-43F6-8BFD-7D4B70FB5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93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1EA6-870F-4D4E-AB0F-E4416A730598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B7E5-808A-43F6-8BFD-7D4B70FB5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87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1EA6-870F-4D4E-AB0F-E4416A730598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B7E5-808A-43F6-8BFD-7D4B70FB50A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5AF9088-BB2E-464D-B82C-838ADD41F5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321"/>
            <a:ext cx="9142857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3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1EA6-870F-4D4E-AB0F-E4416A730598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B7E5-808A-43F6-8BFD-7D4B70FB5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70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1EA6-870F-4D4E-AB0F-E4416A730598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B7E5-808A-43F6-8BFD-7D4B70FB5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97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1EA6-870F-4D4E-AB0F-E4416A730598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B7E5-808A-43F6-8BFD-7D4B70FB5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92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1EA6-870F-4D4E-AB0F-E4416A730598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B7E5-808A-43F6-8BFD-7D4B70FB5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55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1EA6-870F-4D4E-AB0F-E4416A730598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B7E5-808A-43F6-8BFD-7D4B70FB50A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78F796-3B90-433E-B550-422BD3D46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321"/>
            <a:ext cx="9142857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9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1EA6-870F-4D4E-AB0F-E4416A730598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B7E5-808A-43F6-8BFD-7D4B70FB5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20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1EA6-870F-4D4E-AB0F-E4416A730598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B7E5-808A-43F6-8BFD-7D4B70FB5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84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50000">
              <a:srgbClr val="FFFFCC">
                <a:alpha val="50000"/>
              </a:srgbClr>
            </a:gs>
            <a:gs pos="100000">
              <a:srgbClr val="FFFFCC">
                <a:alpha val="2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11EA6-870F-4D4E-AB0F-E4416A730598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AB7E5-808A-43F6-8BFD-7D4B70FB5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77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3EEBE-1494-400F-B245-1F27C2799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慧雅诗韵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16479C-C809-4DE4-8DF0-F3447470D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经典古诗词欣赏</a:t>
            </a:r>
          </a:p>
        </p:txBody>
      </p:sp>
      <p:pic>
        <p:nvPicPr>
          <p:cNvPr id="4" name="桃李园序">
            <a:hlinkClick r:id="" action="ppaction://media"/>
            <a:extLst>
              <a:ext uri="{FF2B5EF4-FFF2-40B4-BE49-F238E27FC236}">
                <a16:creationId xmlns:a16="http://schemas.microsoft.com/office/drawing/2014/main" id="{46874E3E-6738-441D-9B9D-650E9F75F52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55637" y="19104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3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1B314-BB21-4E7E-89AC-EB58A0DC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zh-CN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描写</a:t>
            </a:r>
            <a:r>
              <a:rPr lang="zh-CN" altLang="en-US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冬</a:t>
            </a:r>
            <a:r>
              <a:rPr lang="zh-CN" altLang="zh-CN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天景物的诗词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7A335-A2B9-4C87-B3C1-CB3A4F8B7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2627"/>
            <a:ext cx="7886700" cy="326350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梅花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（宋）王安石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墙角数枝梅，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凌寒独自开。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遥知不是雪，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为有暗香来。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97C969-EB59-4FEA-B52E-A6579CCD8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825" y="1140589"/>
            <a:ext cx="5760000" cy="15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03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8ABCC-CB1F-4CA7-A53A-C2C66DCF7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090543"/>
            <a:ext cx="6858000" cy="1790700"/>
          </a:xfrm>
        </p:spPr>
        <p:txBody>
          <a:bodyPr>
            <a:normAutofit/>
          </a:bodyPr>
          <a:lstStyle/>
          <a:p>
            <a:r>
              <a:rPr lang="zh-CN" altLang="en-US" sz="7200" dirty="0">
                <a:ln w="0"/>
                <a:solidFill>
                  <a:srgbClr val="FFC000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谢谢欣赏</a:t>
            </a:r>
          </a:p>
        </p:txBody>
      </p:sp>
    </p:spTree>
    <p:extLst>
      <p:ext uri="{BB962C8B-B14F-4D97-AF65-F5344CB8AC3E}">
        <p14:creationId xmlns:p14="http://schemas.microsoft.com/office/powerpoint/2010/main" val="20343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8333553-13D6-4F67-B96F-E90CD66C1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22" y="420714"/>
            <a:ext cx="3827971" cy="82289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60BB6A1-BD63-4E0D-8D0A-6299ED7DB299}"/>
              </a:ext>
            </a:extLst>
          </p:cNvPr>
          <p:cNvSpPr txBox="1"/>
          <p:nvPr/>
        </p:nvSpPr>
        <p:spPr>
          <a:xfrm>
            <a:off x="810321" y="635116"/>
            <a:ext cx="120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ED7278E4-9317-48C7-8714-E02945012E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0730436"/>
              </p:ext>
            </p:extLst>
          </p:nvPr>
        </p:nvGraphicFramePr>
        <p:xfrm>
          <a:off x="2424930" y="1502536"/>
          <a:ext cx="4680000" cy="25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CB4126AA-CF88-4964-8BDB-C2934F390A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985" y="2036718"/>
            <a:ext cx="3974263" cy="1036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ED5C36-A75D-4D45-B491-B6A0A277C3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985" y="2658913"/>
            <a:ext cx="3974263" cy="1036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8C3F5E-03C6-4AE1-BAE4-2C30EA1785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985" y="3310988"/>
            <a:ext cx="3974263" cy="10362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CFF05D7-6749-41F2-955F-5A662BF8CC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985" y="3955629"/>
            <a:ext cx="3974263" cy="10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9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1B314-BB21-4E7E-89AC-EB58A0DC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zh-CN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描写春天景物的诗词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7A335-A2B9-4C87-B3C1-CB3A4F8B7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2627"/>
            <a:ext cx="7886700" cy="326350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咏柳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（唐）贺知章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碧玉妆成一树高，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万条垂下绿丝绦，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不知细叶谁裁出，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二月春风似剪刀。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97C969-EB59-4FEA-B52E-A6579CCD8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825" y="1140589"/>
            <a:ext cx="5760000" cy="15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1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1B314-BB21-4E7E-89AC-EB58A0DC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zh-CN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描写春天景物的诗词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7A335-A2B9-4C87-B3C1-CB3A4F8B7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2627"/>
            <a:ext cx="7886700" cy="326350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游园不值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（宋）叶绍翁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应怜屐齿印苍苔，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小扣柴扉久不开。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春色满园关不住，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 枝红杏出墙来。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97C969-EB59-4FEA-B52E-A6579CCD8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825" y="1140589"/>
            <a:ext cx="5760000" cy="15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0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1B314-BB21-4E7E-89AC-EB58A0DC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zh-CN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描写</a:t>
            </a:r>
            <a:r>
              <a:rPr lang="zh-CN" altLang="en-US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夏</a:t>
            </a:r>
            <a:r>
              <a:rPr lang="zh-CN" altLang="zh-CN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天景物的诗词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7A335-A2B9-4C87-B3C1-CB3A4F8B7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2627"/>
            <a:ext cx="7886700" cy="326350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晓出净慈寺送林子方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（宋）杨万里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毕竟西湖六月中，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风光不与四时同。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接天莲叶无穷碧，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映日荷花别样红。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97C969-EB59-4FEA-B52E-A6579CCD8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825" y="1140589"/>
            <a:ext cx="5760000" cy="15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4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1B314-BB21-4E7E-89AC-EB58A0DC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zh-CN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描写</a:t>
            </a:r>
            <a:r>
              <a:rPr lang="zh-CN" altLang="en-US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夏</a:t>
            </a:r>
            <a:r>
              <a:rPr lang="zh-CN" altLang="zh-CN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天景物的诗词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7A335-A2B9-4C87-B3C1-CB3A4F8B7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2627"/>
            <a:ext cx="7886700" cy="326350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饮湖上初晴后雨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（宋）苏轼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水光潋滟晴方好，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山色空蒙雨亦奇。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欲把西湖比西子，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浓妆淡抹总相宜。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97C969-EB59-4FEA-B52E-A6579CCD8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825" y="1140589"/>
            <a:ext cx="5760000" cy="15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25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1B314-BB21-4E7E-89AC-EB58A0DC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zh-CN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描写</a:t>
            </a:r>
            <a:r>
              <a:rPr lang="zh-CN" altLang="en-US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秋</a:t>
            </a:r>
            <a:r>
              <a:rPr lang="zh-CN" altLang="zh-CN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天景物的诗词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7A335-A2B9-4C87-B3C1-CB3A4F8B7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2627"/>
            <a:ext cx="7886700" cy="326350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山行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（唐）杜牧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远上寒山石径斜，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白云深处有人家。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停车坐爱枫林晚，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霜叶红于二月花。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97C969-EB59-4FEA-B52E-A6579CCD8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825" y="1140589"/>
            <a:ext cx="5760000" cy="15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1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1B314-BB21-4E7E-89AC-EB58A0DC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zh-CN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描写</a:t>
            </a:r>
            <a:r>
              <a:rPr lang="zh-CN" altLang="en-US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秋</a:t>
            </a:r>
            <a:r>
              <a:rPr lang="zh-CN" altLang="zh-CN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天景物的诗词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7A335-A2B9-4C87-B3C1-CB3A4F8B7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2627"/>
            <a:ext cx="7886700" cy="326350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暮江吟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（唐）白居易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一道残阳铺水中，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半江瑟瑟半江红。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可怜九月初三夜，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露似真珠月似弓。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97C969-EB59-4FEA-B52E-A6579CCD8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825" y="1140589"/>
            <a:ext cx="5760000" cy="15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79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1B314-BB21-4E7E-89AC-EB58A0DC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zh-CN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描写</a:t>
            </a:r>
            <a:r>
              <a:rPr lang="zh-CN" altLang="en-US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冬</a:t>
            </a:r>
            <a:r>
              <a:rPr lang="zh-CN" altLang="zh-CN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天景物的诗词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7A335-A2B9-4C87-B3C1-CB3A4F8B7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2627"/>
            <a:ext cx="7886700" cy="326350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江雪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（唐）柳宗元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千山鸟飞绝，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万径人踪灭。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孤舟蓑笠翁，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独钓寒江雪。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97C969-EB59-4FEA-B52E-A6579CCD8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825" y="1140589"/>
            <a:ext cx="5760000" cy="15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4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314</Words>
  <Application>Microsoft Office PowerPoint</Application>
  <PresentationFormat>全屏显示(16:9)</PresentationFormat>
  <Paragraphs>56</Paragraphs>
  <Slides>11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华文琥珀</vt:lpstr>
      <vt:lpstr>微软雅黑</vt:lpstr>
      <vt:lpstr>Arial</vt:lpstr>
      <vt:lpstr>Calibri</vt:lpstr>
      <vt:lpstr>Calibri Light</vt:lpstr>
      <vt:lpstr>Office 主题​​</vt:lpstr>
      <vt:lpstr>慧雅诗韵</vt:lpstr>
      <vt:lpstr>PowerPoint 演示文稿</vt:lpstr>
      <vt:lpstr>描写春天景物的诗词</vt:lpstr>
      <vt:lpstr>描写春天景物的诗词</vt:lpstr>
      <vt:lpstr>描写夏天景物的诗词</vt:lpstr>
      <vt:lpstr>描写夏天景物的诗词</vt:lpstr>
      <vt:lpstr>描写秋天景物的诗词</vt:lpstr>
      <vt:lpstr>描写秋天景物的诗词</vt:lpstr>
      <vt:lpstr>描写冬天景物的诗词</vt:lpstr>
      <vt:lpstr>描写冬天景物的诗词</vt:lpstr>
      <vt:lpstr>谢谢欣赏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 雷</dc:creator>
  <cp:lastModifiedBy>程 雷</cp:lastModifiedBy>
  <cp:revision>13</cp:revision>
  <dcterms:created xsi:type="dcterms:W3CDTF">2021-03-02T12:16:27Z</dcterms:created>
  <dcterms:modified xsi:type="dcterms:W3CDTF">2021-07-06T13:39:33Z</dcterms:modified>
</cp:coreProperties>
</file>