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E186FCC-F43B-4552-9809-AB460BD2037D}">
          <p14:sldIdLst>
            <p14:sldId id="256"/>
            <p14:sldId id="257"/>
          </p14:sldIdLst>
        </p14:section>
        <p14:section name="春天" id="{AAB6735D-02CD-4C00-9D15-84377BD7B954}">
          <p14:sldIdLst>
            <p14:sldId id="258"/>
            <p14:sldId id="259"/>
          </p14:sldIdLst>
        </p14:section>
        <p14:section name="夏天" id="{1CF40649-1012-4E32-9E84-EB54FEC790EE}">
          <p14:sldIdLst>
            <p14:sldId id="260"/>
            <p14:sldId id="261"/>
          </p14:sldIdLst>
        </p14:section>
        <p14:section name="秋天" id="{39FC00FF-48D4-44A5-B8C1-86EF69F224E9}">
          <p14:sldIdLst>
            <p14:sldId id="262"/>
            <p14:sldId id="263"/>
          </p14:sldIdLst>
        </p14:section>
        <p14:section name="冬天" id="{D45C46D2-30AD-4D3D-8E4A-13BEA7A19BCD}">
          <p14:sldIdLst>
            <p14:sldId id="264"/>
            <p14:sldId id="265"/>
          </p14:sldIdLst>
        </p14:section>
        <p14:section name="结尾" id="{43161303-DDC1-4DE6-BC88-48A2EEA6E21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5" Type="http://schemas.openxmlformats.org/officeDocument/2006/relationships/image" Target="../media/image6.png"/><Relationship Id="rId4" Type="http://schemas.openxmlformats.org/officeDocument/2006/relationships/slide" Target="../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5D269-FE96-4F7F-8C62-DDD3272B68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DC068E-1E22-4770-ACC7-2DC4A438FA81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描写春天景物的诗词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CE944A-22E1-435F-97C3-0193EC795160}" type="par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ED81E-2D55-44D3-986B-B3ED7458D1AA}" type="sib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0E086F-FD47-497A-9E90-55FD9E8103D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描写夏天景物的诗词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3C4A6-7517-43AF-9828-26FDEBD63A75}" type="par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E6DE0-BC23-4B34-BC3B-884906A4B651}" type="sib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21F1-9D1E-4032-9F9E-101545116F62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描写秋天景物的诗词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18694-2134-436A-A941-4A373149D15F}" type="par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53C47-F1B3-4722-A245-598C0BE107E8}" type="sib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DA0E8-D675-4CC9-98D3-1D869ACA5E30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 action="ppaction://hlinksldjump"/>
            </a:rPr>
            <a:t>描写冬天景物的诗词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8BDCD-2617-48E0-9EC0-D107843A8E30}" type="par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2933E-ADED-4CFF-8A5E-3ED63C3C4525}" type="sib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74389-E38F-4B40-BA0D-B51140244BE5}" type="pres">
      <dgm:prSet presAssocID="{1835D269-FE96-4F7F-8C62-DDD3272B68C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5E43C9-1D7B-49DB-B053-72D1F459ABF0}" type="pres">
      <dgm:prSet presAssocID="{9ADC068E-1E22-4770-ACC7-2DC4A438FA81}" presName="comp" presStyleCnt="0"/>
      <dgm:spPr/>
    </dgm:pt>
    <dgm:pt modelId="{BA8C45EB-1188-4091-B631-38B21B54EFF0}" type="pres">
      <dgm:prSet presAssocID="{9ADC068E-1E22-4770-ACC7-2DC4A438FA81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4C295843-1B02-410A-927C-3C21C0E49EA6}" type="pres">
      <dgm:prSet presAssocID="{9ADC068E-1E22-4770-ACC7-2DC4A438FA81}" presName="img" presStyleLbl="fgImgPlace1" presStyleIdx="0" presStyleCnt="4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>
          <a:noFill/>
        </a:ln>
      </dgm:spPr>
    </dgm:pt>
    <dgm:pt modelId="{495353FE-4566-4089-912C-D93AE4D3FFBC}" type="pres">
      <dgm:prSet presAssocID="{9ADC068E-1E22-4770-ACC7-2DC4A438FA8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929414-EF0E-4E50-A757-8201A0A8A2F4}" type="pres">
      <dgm:prSet presAssocID="{EBEED81E-2D55-44D3-986B-B3ED7458D1AA}" presName="spacer" presStyleCnt="0"/>
      <dgm:spPr/>
    </dgm:pt>
    <dgm:pt modelId="{BCB6AD49-5C5A-4808-84F2-EF5527962CD1}" type="pres">
      <dgm:prSet presAssocID="{8E0E086F-FD47-497A-9E90-55FD9E8103D9}" presName="comp" presStyleCnt="0"/>
      <dgm:spPr/>
    </dgm:pt>
    <dgm:pt modelId="{2FF9FFD2-EB47-4AAE-9D46-50998BAA57FB}" type="pres">
      <dgm:prSet presAssocID="{8E0E086F-FD47-497A-9E90-55FD9E8103D9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A60AFDD3-51B9-4416-943C-2E18668778DE}" type="pres">
      <dgm:prSet presAssocID="{8E0E086F-FD47-497A-9E90-55FD9E8103D9}" presName="img" presStyleLbl="fgImgPlace1" presStyleIdx="1" presStyleCnt="4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>
          <a:noFill/>
        </a:ln>
      </dgm:spPr>
    </dgm:pt>
    <dgm:pt modelId="{FF5D1897-E719-4DD7-9174-1F2C6EB008E8}" type="pres">
      <dgm:prSet presAssocID="{8E0E086F-FD47-497A-9E90-55FD9E8103D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3D4C0-3E68-4574-B8BD-8627E3A2F461}" type="pres">
      <dgm:prSet presAssocID="{AA1E6DE0-BC23-4B34-BC3B-884906A4B651}" presName="spacer" presStyleCnt="0"/>
      <dgm:spPr/>
    </dgm:pt>
    <dgm:pt modelId="{ABC517DC-8175-4D14-AF8A-D0FC0B970838}" type="pres">
      <dgm:prSet presAssocID="{ECC621F1-9D1E-4032-9F9E-101545116F62}" presName="comp" presStyleCnt="0"/>
      <dgm:spPr/>
    </dgm:pt>
    <dgm:pt modelId="{5CE4292C-0DFC-45B3-8163-EC83EA7368FA}" type="pres">
      <dgm:prSet presAssocID="{ECC621F1-9D1E-4032-9F9E-101545116F62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BBC8176F-02E3-484A-8371-1C4A2EE52109}" type="pres">
      <dgm:prSet presAssocID="{ECC621F1-9D1E-4032-9F9E-101545116F62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31EFAEB-E235-4D24-BBC1-75651EDDDFF6}" type="pres">
      <dgm:prSet presAssocID="{ECC621F1-9D1E-4032-9F9E-101545116F6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6D3E5-7D8B-4372-9CF9-1F1819F281F4}" type="pres">
      <dgm:prSet presAssocID="{F9553C47-F1B3-4722-A245-598C0BE107E8}" presName="spacer" presStyleCnt="0"/>
      <dgm:spPr/>
    </dgm:pt>
    <dgm:pt modelId="{132470C0-3BE1-42D2-87F5-C6AC73B44EB6}" type="pres">
      <dgm:prSet presAssocID="{0FEDA0E8-D675-4CC9-98D3-1D869ACA5E30}" presName="comp" presStyleCnt="0"/>
      <dgm:spPr/>
    </dgm:pt>
    <dgm:pt modelId="{EC14FD7A-B4A8-417B-B3BC-86E8BA772C44}" type="pres">
      <dgm:prSet presAssocID="{0FEDA0E8-D675-4CC9-98D3-1D869ACA5E30}" presName="box" presStyleLbl="node1" presStyleIdx="3" presStyleCnt="4" custLinFactNeighborX="794" custLinFactNeighborY="96464"/>
      <dgm:spPr/>
      <dgm:t>
        <a:bodyPr/>
        <a:lstStyle/>
        <a:p>
          <a:endParaRPr lang="zh-CN" altLang="en-US"/>
        </a:p>
      </dgm:t>
    </dgm:pt>
    <dgm:pt modelId="{ADB620C9-9317-4C1B-92C1-700CBD32A977}" type="pres">
      <dgm:prSet presAssocID="{0FEDA0E8-D675-4CC9-98D3-1D869ACA5E30}" presName="img" presStyleLbl="f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FE24C2D5-F571-4D95-BFB0-5C6AC84BEB67}" type="pres">
      <dgm:prSet presAssocID="{0FEDA0E8-D675-4CC9-98D3-1D869ACA5E3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190355-B6E2-40A2-B8EE-9E4F1D90AC77}" type="presOf" srcId="{9ADC068E-1E22-4770-ACC7-2DC4A438FA81}" destId="{BA8C45EB-1188-4091-B631-38B21B54EFF0}" srcOrd="0" destOrd="0" presId="urn:microsoft.com/office/officeart/2005/8/layout/vList4"/>
    <dgm:cxn modelId="{977E47A8-ADF1-4CAE-8F90-2C404B6686A8}" type="presOf" srcId="{ECC621F1-9D1E-4032-9F9E-101545116F62}" destId="{E31EFAEB-E235-4D24-BBC1-75651EDDDFF6}" srcOrd="1" destOrd="0" presId="urn:microsoft.com/office/officeart/2005/8/layout/vList4"/>
    <dgm:cxn modelId="{AE3CE9D4-F5D0-42D8-B233-A4174967F42C}" type="presOf" srcId="{9ADC068E-1E22-4770-ACC7-2DC4A438FA81}" destId="{495353FE-4566-4089-912C-D93AE4D3FFBC}" srcOrd="1" destOrd="0" presId="urn:microsoft.com/office/officeart/2005/8/layout/vList4"/>
    <dgm:cxn modelId="{B8F31E67-453E-4334-8C1A-A9337E51BDA7}" srcId="{1835D269-FE96-4F7F-8C62-DDD3272B68CC}" destId="{8E0E086F-FD47-497A-9E90-55FD9E8103D9}" srcOrd="1" destOrd="0" parTransId="{2A63C4A6-7517-43AF-9828-26FDEBD63A75}" sibTransId="{AA1E6DE0-BC23-4B34-BC3B-884906A4B651}"/>
    <dgm:cxn modelId="{8077627C-ACBC-47F3-8499-973E2D434DD1}" type="presOf" srcId="{ECC621F1-9D1E-4032-9F9E-101545116F62}" destId="{5CE4292C-0DFC-45B3-8163-EC83EA7368FA}" srcOrd="0" destOrd="0" presId="urn:microsoft.com/office/officeart/2005/8/layout/vList4"/>
    <dgm:cxn modelId="{6FA482D8-C84C-4B9D-8E68-4BA7B1F4583A}" srcId="{1835D269-FE96-4F7F-8C62-DDD3272B68CC}" destId="{9ADC068E-1E22-4770-ACC7-2DC4A438FA81}" srcOrd="0" destOrd="0" parTransId="{00CE944A-22E1-435F-97C3-0193EC795160}" sibTransId="{EBEED81E-2D55-44D3-986B-B3ED7458D1AA}"/>
    <dgm:cxn modelId="{BD7A255F-4F95-423E-AA1F-681CCA61CF59}" type="presOf" srcId="{0FEDA0E8-D675-4CC9-98D3-1D869ACA5E30}" destId="{EC14FD7A-B4A8-417B-B3BC-86E8BA772C44}" srcOrd="0" destOrd="0" presId="urn:microsoft.com/office/officeart/2005/8/layout/vList4"/>
    <dgm:cxn modelId="{D66366AE-154B-457D-AE20-05F0A5858574}" type="presOf" srcId="{0FEDA0E8-D675-4CC9-98D3-1D869ACA5E30}" destId="{FE24C2D5-F571-4D95-BFB0-5C6AC84BEB67}" srcOrd="1" destOrd="0" presId="urn:microsoft.com/office/officeart/2005/8/layout/vList4"/>
    <dgm:cxn modelId="{CE5637C8-020B-4E3B-9069-D80784DDBCFD}" srcId="{1835D269-FE96-4F7F-8C62-DDD3272B68CC}" destId="{0FEDA0E8-D675-4CC9-98D3-1D869ACA5E30}" srcOrd="3" destOrd="0" parTransId="{1288BDCD-2617-48E0-9EC0-D107843A8E30}" sibTransId="{55A2933E-ADED-4CFF-8A5E-3ED63C3C4525}"/>
    <dgm:cxn modelId="{2692E95D-13F7-4EAD-8CD4-23ABF53F4E7A}" srcId="{1835D269-FE96-4F7F-8C62-DDD3272B68CC}" destId="{ECC621F1-9D1E-4032-9F9E-101545116F62}" srcOrd="2" destOrd="0" parTransId="{ADA18694-2134-436A-A941-4A373149D15F}" sibTransId="{F9553C47-F1B3-4722-A245-598C0BE107E8}"/>
    <dgm:cxn modelId="{80EA19DA-47CF-4B51-A49F-7B513A31AE20}" type="presOf" srcId="{8E0E086F-FD47-497A-9E90-55FD9E8103D9}" destId="{2FF9FFD2-EB47-4AAE-9D46-50998BAA57FB}" srcOrd="0" destOrd="0" presId="urn:microsoft.com/office/officeart/2005/8/layout/vList4"/>
    <dgm:cxn modelId="{119F810E-2375-436C-B70B-7EC235DD2094}" type="presOf" srcId="{1835D269-FE96-4F7F-8C62-DDD3272B68CC}" destId="{9D874389-E38F-4B40-BA0D-B51140244BE5}" srcOrd="0" destOrd="0" presId="urn:microsoft.com/office/officeart/2005/8/layout/vList4"/>
    <dgm:cxn modelId="{4BF67641-9ACE-4DDF-83DB-3CD37145F818}" type="presOf" srcId="{8E0E086F-FD47-497A-9E90-55FD9E8103D9}" destId="{FF5D1897-E719-4DD7-9174-1F2C6EB008E8}" srcOrd="1" destOrd="0" presId="urn:microsoft.com/office/officeart/2005/8/layout/vList4"/>
    <dgm:cxn modelId="{9DA8F25E-A281-474B-A995-320E3FA77748}" type="presParOf" srcId="{9D874389-E38F-4B40-BA0D-B51140244BE5}" destId="{905E43C9-1D7B-49DB-B053-72D1F459ABF0}" srcOrd="0" destOrd="0" presId="urn:microsoft.com/office/officeart/2005/8/layout/vList4"/>
    <dgm:cxn modelId="{0DDCC753-2CD0-42DA-B808-B254080B8955}" type="presParOf" srcId="{905E43C9-1D7B-49DB-B053-72D1F459ABF0}" destId="{BA8C45EB-1188-4091-B631-38B21B54EFF0}" srcOrd="0" destOrd="0" presId="urn:microsoft.com/office/officeart/2005/8/layout/vList4"/>
    <dgm:cxn modelId="{75A88BA7-1F3E-48F7-B319-A97649E5F610}" type="presParOf" srcId="{905E43C9-1D7B-49DB-B053-72D1F459ABF0}" destId="{4C295843-1B02-410A-927C-3C21C0E49EA6}" srcOrd="1" destOrd="0" presId="urn:microsoft.com/office/officeart/2005/8/layout/vList4"/>
    <dgm:cxn modelId="{CFE89636-DCAF-400D-A4C4-15B5AE1361E6}" type="presParOf" srcId="{905E43C9-1D7B-49DB-B053-72D1F459ABF0}" destId="{495353FE-4566-4089-912C-D93AE4D3FFBC}" srcOrd="2" destOrd="0" presId="urn:microsoft.com/office/officeart/2005/8/layout/vList4"/>
    <dgm:cxn modelId="{377DA43E-2BE8-4F6C-AA8F-90A34077CEB7}" type="presParOf" srcId="{9D874389-E38F-4B40-BA0D-B51140244BE5}" destId="{10929414-EF0E-4E50-A757-8201A0A8A2F4}" srcOrd="1" destOrd="0" presId="urn:microsoft.com/office/officeart/2005/8/layout/vList4"/>
    <dgm:cxn modelId="{7C304BAE-B50B-4887-8609-68701B73A5DA}" type="presParOf" srcId="{9D874389-E38F-4B40-BA0D-B51140244BE5}" destId="{BCB6AD49-5C5A-4808-84F2-EF5527962CD1}" srcOrd="2" destOrd="0" presId="urn:microsoft.com/office/officeart/2005/8/layout/vList4"/>
    <dgm:cxn modelId="{BD283D5C-EFA1-479E-9774-8A1719B25054}" type="presParOf" srcId="{BCB6AD49-5C5A-4808-84F2-EF5527962CD1}" destId="{2FF9FFD2-EB47-4AAE-9D46-50998BAA57FB}" srcOrd="0" destOrd="0" presId="urn:microsoft.com/office/officeart/2005/8/layout/vList4"/>
    <dgm:cxn modelId="{C3DE5786-292A-4361-985D-4B33D00A0A63}" type="presParOf" srcId="{BCB6AD49-5C5A-4808-84F2-EF5527962CD1}" destId="{A60AFDD3-51B9-4416-943C-2E18668778DE}" srcOrd="1" destOrd="0" presId="urn:microsoft.com/office/officeart/2005/8/layout/vList4"/>
    <dgm:cxn modelId="{AE3FC9C7-0D08-49C4-9A1B-0E6792446341}" type="presParOf" srcId="{BCB6AD49-5C5A-4808-84F2-EF5527962CD1}" destId="{FF5D1897-E719-4DD7-9174-1F2C6EB008E8}" srcOrd="2" destOrd="0" presId="urn:microsoft.com/office/officeart/2005/8/layout/vList4"/>
    <dgm:cxn modelId="{E01A4668-7C0D-4000-8135-7324B1DC4D16}" type="presParOf" srcId="{9D874389-E38F-4B40-BA0D-B51140244BE5}" destId="{5B83D4C0-3E68-4574-B8BD-8627E3A2F461}" srcOrd="3" destOrd="0" presId="urn:microsoft.com/office/officeart/2005/8/layout/vList4"/>
    <dgm:cxn modelId="{84E2195A-0D44-4345-BC8F-18CD60A462C0}" type="presParOf" srcId="{9D874389-E38F-4B40-BA0D-B51140244BE5}" destId="{ABC517DC-8175-4D14-AF8A-D0FC0B970838}" srcOrd="4" destOrd="0" presId="urn:microsoft.com/office/officeart/2005/8/layout/vList4"/>
    <dgm:cxn modelId="{A51A272E-0E6E-4752-9F5D-1FDC37C52362}" type="presParOf" srcId="{ABC517DC-8175-4D14-AF8A-D0FC0B970838}" destId="{5CE4292C-0DFC-45B3-8163-EC83EA7368FA}" srcOrd="0" destOrd="0" presId="urn:microsoft.com/office/officeart/2005/8/layout/vList4"/>
    <dgm:cxn modelId="{C593EB34-5732-4298-BE27-2672C728C6AE}" type="presParOf" srcId="{ABC517DC-8175-4D14-AF8A-D0FC0B970838}" destId="{BBC8176F-02E3-484A-8371-1C4A2EE52109}" srcOrd="1" destOrd="0" presId="urn:microsoft.com/office/officeart/2005/8/layout/vList4"/>
    <dgm:cxn modelId="{8047C148-E264-4A0C-B37F-84E32B66888B}" type="presParOf" srcId="{ABC517DC-8175-4D14-AF8A-D0FC0B970838}" destId="{E31EFAEB-E235-4D24-BBC1-75651EDDDFF6}" srcOrd="2" destOrd="0" presId="urn:microsoft.com/office/officeart/2005/8/layout/vList4"/>
    <dgm:cxn modelId="{5FCE494F-4038-4E9A-B198-8A1499542AA9}" type="presParOf" srcId="{9D874389-E38F-4B40-BA0D-B51140244BE5}" destId="{E2C6D3E5-7D8B-4372-9CF9-1F1819F281F4}" srcOrd="5" destOrd="0" presId="urn:microsoft.com/office/officeart/2005/8/layout/vList4"/>
    <dgm:cxn modelId="{79A8118F-81A9-432F-8EF0-DD88D3B4E765}" type="presParOf" srcId="{9D874389-E38F-4B40-BA0D-B51140244BE5}" destId="{132470C0-3BE1-42D2-87F5-C6AC73B44EB6}" srcOrd="6" destOrd="0" presId="urn:microsoft.com/office/officeart/2005/8/layout/vList4"/>
    <dgm:cxn modelId="{D7646D7F-6E23-4270-9104-9C2193F5C92A}" type="presParOf" srcId="{132470C0-3BE1-42D2-87F5-C6AC73B44EB6}" destId="{EC14FD7A-B4A8-417B-B3BC-86E8BA772C44}" srcOrd="0" destOrd="0" presId="urn:microsoft.com/office/officeart/2005/8/layout/vList4"/>
    <dgm:cxn modelId="{71FD4EE0-7F8B-43D8-8FAC-090BCB381DE0}" type="presParOf" srcId="{132470C0-3BE1-42D2-87F5-C6AC73B44EB6}" destId="{ADB620C9-9317-4C1B-92C1-700CBD32A977}" srcOrd="1" destOrd="0" presId="urn:microsoft.com/office/officeart/2005/8/layout/vList4"/>
    <dgm:cxn modelId="{E2A7AB7B-952D-4759-B5A9-17C4A35ED08C}" type="presParOf" srcId="{132470C0-3BE1-42D2-87F5-C6AC73B44EB6}" destId="{FE24C2D5-F571-4D95-BFB0-5C6AC84BEB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C45EB-1188-4091-B631-38B21B54EFF0}">
      <dsp:nvSpPr>
        <dsp:cNvPr id="0" name=""/>
        <dsp:cNvSpPr/>
      </dsp:nvSpPr>
      <dsp:spPr>
        <a:xfrm>
          <a:off x="0" y="0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描写春天景物的诗词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0"/>
        <a:ext cx="3685429" cy="585703"/>
      </dsp:txXfrm>
    </dsp:sp>
    <dsp:sp modelId="{4C295843-1B02-410A-927C-3C21C0E49EA6}">
      <dsp:nvSpPr>
        <dsp:cNvPr id="0" name=""/>
        <dsp:cNvSpPr/>
      </dsp:nvSpPr>
      <dsp:spPr>
        <a:xfrm>
          <a:off x="58570" y="5857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FFD2-EB47-4AAE-9D46-50998BAA57FB}">
      <dsp:nvSpPr>
        <dsp:cNvPr id="0" name=""/>
        <dsp:cNvSpPr/>
      </dsp:nvSpPr>
      <dsp:spPr>
        <a:xfrm>
          <a:off x="0" y="644273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描写夏天景物的诗词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644273"/>
        <a:ext cx="3685429" cy="585703"/>
      </dsp:txXfrm>
    </dsp:sp>
    <dsp:sp modelId="{A60AFDD3-51B9-4416-943C-2E18668778DE}">
      <dsp:nvSpPr>
        <dsp:cNvPr id="0" name=""/>
        <dsp:cNvSpPr/>
      </dsp:nvSpPr>
      <dsp:spPr>
        <a:xfrm>
          <a:off x="58570" y="702843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292C-0DFC-45B3-8163-EC83EA7368FA}">
      <dsp:nvSpPr>
        <dsp:cNvPr id="0" name=""/>
        <dsp:cNvSpPr/>
      </dsp:nvSpPr>
      <dsp:spPr>
        <a:xfrm>
          <a:off x="0" y="128854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描写秋天景物的诗词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1288546"/>
        <a:ext cx="3685429" cy="585703"/>
      </dsp:txXfrm>
    </dsp:sp>
    <dsp:sp modelId="{BBC8176F-02E3-484A-8371-1C4A2EE52109}">
      <dsp:nvSpPr>
        <dsp:cNvPr id="0" name=""/>
        <dsp:cNvSpPr/>
      </dsp:nvSpPr>
      <dsp:spPr>
        <a:xfrm>
          <a:off x="58570" y="1347117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4FD7A-B4A8-417B-B3BC-86E8BA772C44}">
      <dsp:nvSpPr>
        <dsp:cNvPr id="0" name=""/>
        <dsp:cNvSpPr/>
      </dsp:nvSpPr>
      <dsp:spPr>
        <a:xfrm>
          <a:off x="0" y="193429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描写冬天景物的诗词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1934296"/>
        <a:ext cx="3685429" cy="585703"/>
      </dsp:txXfrm>
    </dsp:sp>
    <dsp:sp modelId="{ADB620C9-9317-4C1B-92C1-700CBD32A977}">
      <dsp:nvSpPr>
        <dsp:cNvPr id="0" name=""/>
        <dsp:cNvSpPr/>
      </dsp:nvSpPr>
      <dsp:spPr>
        <a:xfrm>
          <a:off x="58570" y="199139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8FAC-F31D-4D2E-8F42-97B48D898F9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46CA7-52B6-4A55-9637-B59392760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FE33-C36B-4C1C-9E6C-BA9847A987FB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2E416-C46E-4000-84AE-EAF615CED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1769-8046-403B-A431-E1DE59DE411E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1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A0A-1D2B-4BD9-9544-A964EC50E8C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76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57D0-1583-4824-9915-285DFAA5A9DA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AF9088-BB2E-464D-B82C-838ADD41F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45C4-D341-4543-B90D-CF2DFF00F25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08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057-B4E1-43F1-A028-92767EF288A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76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A69B-45A7-4B96-BB81-C99331331122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9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D392-7E3E-4F07-A4E3-E076A62C7418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51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5ADE-DA04-4AD5-B4B2-965C179CBE52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8F796-3B90-433E-B550-422BD3D46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2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7285-EBDB-46E7-B6B6-B8FFF6C25D3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07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AE9-9F02-437C-A7FD-E607165783C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7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50000">
              <a:srgbClr val="FFFFCC">
                <a:alpha val="50000"/>
              </a:srgbClr>
            </a:gs>
            <a:gs pos="100000">
              <a:srgbClr val="FFFFCC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47115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B7A3D1-D497-48B8-927A-F2F4867B84C2}" type="datetime1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2123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7650" y="472123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FAB7E5-808A-43F6-8BFD-7D4B70FB50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EEBE-1494-400F-B245-1F27C2799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慧雅诗韵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479C-C809-4DE4-8DF0-F3447470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经典古诗词欣赏</a:t>
            </a:r>
          </a:p>
        </p:txBody>
      </p:sp>
      <p:pic>
        <p:nvPicPr>
          <p:cNvPr id="4" name="桃李园序">
            <a:hlinkClick r:id="" action="ppaction://media"/>
            <a:extLst>
              <a:ext uri="{FF2B5EF4-FFF2-40B4-BE49-F238E27FC236}">
                <a16:creationId xmlns:a16="http://schemas.microsoft.com/office/drawing/2014/main" id="{46874E3E-6738-441D-9B9D-650E9F75F5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637" y="191047"/>
            <a:ext cx="487363" cy="487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213" y="4729006"/>
            <a:ext cx="487640" cy="4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>
        <p:wipe/>
      </p:transition>
    </mc:Choice>
    <mc:Fallback xmlns="">
      <p:transition spd="slow" advTm="8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837 -0.02284 L 0.03837 -0.02284 C 0.06372 -0.03797 0.03837 -0.02469 0.09913 -0.02932 C 0.10209 -0.02932 0.10486 -0.03148 0.10781 -0.03241 L 0.11389 -0.03395 C 0.11962 -0.03889 0.11615 -0.03642 0.12431 -0.04013 L 0.12778 -0.04167 C 0.13316 -0.04784 0.12761 -0.04229 0.13663 -0.0463 C 0.13802 -0.04692 0.13941 -0.04846 0.14097 -0.04938 C 0.14202 -0.05 0.14323 -0.05 0.14445 -0.05093 C 0.14861 -0.0534 0.15365 -0.05679 0.15747 -0.06173 C 0.16268 -0.06852 0.15747 -0.06482 0.16268 -0.0679 C 0.16441 -0.07099 0.16667 -0.07315 0.16788 -0.07716 C 0.16841 -0.07901 0.1691 -0.08117 0.16962 -0.08334 C 0.16997 -0.08488 0.16997 -0.08642 0.17049 -0.08797 C 0.17101 -0.08951 0.17188 -0.09074 0.17222 -0.09259 C 0.17709 -0.11358 0.17257 -0.10031 0.17656 -0.11111 C 0.17709 -0.11513 0.17795 -0.11914 0.1783 -0.12346 C 0.17865 -0.12716 0.17882 -0.13056 0.17917 -0.13426 C 0.17952 -0.13797 0.18091 -0.14167 0.18177 -0.14506 C 0.18229 -0.15124 0.18281 -0.15741 0.18351 -0.16358 C 0.18559 -0.1821 0.18472 -0.17377 0.18611 -0.18827 C 0.18646 -0.19568 0.18646 -0.20278 0.18698 -0.20988 C 0.18716 -0.21204 0.18768 -0.2142 0.18785 -0.21605 C 0.1882 -0.22037 0.18837 -0.22438 0.18872 -0.22871 C 0.18924 -0.23272 0.19045 -0.24105 0.19045 -0.24105 C 0.1908 -0.24722 0.1908 -0.2534 0.19132 -0.25957 C 0.19167 -0.26297 0.19323 -0.26729 0.19393 -0.27037 C 0.19618 -0.27932 0.19323 -0.27068 0.19653 -0.27963 C 0.19688 -0.28117 0.19705 -0.28272 0.1974 -0.28426 C 0.19844 -0.28766 0.20018 -0.29105 0.20174 -0.29352 C 0.20434 -0.29722 0.20695 -0.30062 0.20955 -0.30432 C 0.21077 -0.30587 0.21163 -0.30834 0.21302 -0.30895 L 0.21997 -0.31204 C 0.22153 -0.31358 0.22275 -0.31574 0.22431 -0.31667 C 0.22604 -0.31759 0.22795 -0.31759 0.22952 -0.31821 C 0.23768 -0.32099 0.229 -0.31821 0.23577 -0.3213 C 0.24045 -0.32346 0.2408 -0.32253 0.24618 -0.32438 C 0.24722 -0.32469 0.24844 -0.32562 0.24966 -0.32593 C 0.25243 -0.32716 0.25538 -0.32809 0.25834 -0.32901 C 0.25972 -0.32963 0.26129 -0.32994 0.26268 -0.33056 C 0.26372 -0.33117 0.26493 -0.33179 0.26615 -0.3321 C 0.26841 -0.33272 0.27084 -0.33303 0.27309 -0.33364 C 0.27431 -0.33395 0.27535 -0.33488 0.27656 -0.33519 C 0.27952 -0.3358 0.28229 -0.33611 0.28525 -0.33673 L 0.32431 -0.33519 C 0.32552 -0.33519 0.32674 -0.33395 0.32778 -0.33364 C 0.33073 -0.33303 0.33368 -0.33241 0.33663 -0.3321 C 0.35018 -0.33087 0.36389 -0.32994 0.37743 -0.32901 C 0.48316 -0.33364 0.41163 -0.32284 0.50087 -0.35216 C 0.52518 -0.36019 0.52535 -0.35895 0.54966 -0.37222 C 0.55261 -0.37408 0.55556 -0.37562 0.55834 -0.3784 C 0.56528 -0.3858 0.5724 -0.39815 0.5783 -0.40772 C 0.58229 -0.42192 0.58038 -0.41636 0.58351 -0.42469 C 0.58542 -0.43889 0.58281 -0.42222 0.58872 -0.44352 C 0.59323 -0.45895 0.5875 -0.43982 0.59306 -0.45587 C 0.59375 -0.45772 0.59427 -0.45988 0.59479 -0.46204 C 0.59566 -0.46451 0.59653 -0.46698 0.5974 -0.46976 C 0.59931 -0.4858 0.59688 -0.46883 0.60087 -0.48519 C 0.60139 -0.48704 0.60139 -0.4892 0.60174 -0.49136 C 0.60226 -0.49445 0.60313 -0.49753 0.60347 -0.50062 C 0.604 -0.50309 0.604 -0.50587 0.60434 -0.50834 C 0.60556 -0.51574 0.60747 -0.52006 0.60955 -0.52685 C 0.61493 -0.56945 0.60816 -0.51636 0.61302 -0.55155 C 0.61337 -0.55401 0.61354 -0.55679 0.61389 -0.55926 C 0.61962 -0.58673 0.61337 -0.54568 0.6191 -0.58241 C 0.62066 -0.59167 0.62118 -0.60155 0.62361 -0.61019 C 0.62466 -0.61451 0.62587 -0.61852 0.62709 -0.62253 C 0.62986 -0.63364 0.63143 -0.64445 0.63663 -0.65371 L 0.64097 -0.66142 C 0.64184 -0.66605 0.64236 -0.67068 0.64358 -0.67531 C 0.65417 -0.71852 0.64531 -0.67871 0.654 -0.7108 C 0.65591 -0.7179 0.6566 -0.72624 0.6592 -0.73241 C 0.66997 -0.75803 0.65261 -0.71636 0.66441 -0.7463 C 0.66684 -0.75247 0.66771 -0.75371 0.67049 -0.75864 C 0.6724 -0.76543 0.67275 -0.76729 0.6757 -0.77408 C 0.67639 -0.77593 0.67743 -0.77716 0.6783 -0.77871 C 0.68177 -0.7784 0.68525 -0.7784 0.68872 -0.77716 C 0.69063 -0.77655 0.69219 -0.775 0.69393 -0.77408 C 0.69722 -0.77253 0.69844 -0.77253 0.70174 -0.76945 C 0.70417 -0.76729 0.70504 -0.76451 0.70781 -0.76327 C 0.71163 -0.76173 0.71545 -0.76111 0.7191 -0.76019 C 0.72518 -0.75679 0.71771 -0.7608 0.72622 -0.7571 C 0.72709 -0.75679 0.72795 -0.75617 0.72882 -0.75556 C 0.72986 -0.75494 0.73108 -0.75463 0.73229 -0.75401 C 0.73663 -0.75155 0.73698 -0.75093 0.74097 -0.74938 C 0.74271 -0.74877 0.74445 -0.74846 0.74618 -0.74784 C 0.7474 -0.74753 0.74844 -0.74661 0.74966 -0.7463 C 0.75278 -0.74568 0.75608 -0.74537 0.7592 -0.74476 C 0.76459 -0.74167 0.75938 -0.74445 0.76875 -0.74167 C 0.77188 -0.74074 0.77518 -0.7392 0.7783 -0.73858 C 0.78264 -0.73766 0.78698 -0.73766 0.79132 -0.73704 C 0.79393 -0.73673 0.79653 -0.73611 0.79913 -0.7355 C 0.80538 -0.73179 0.79792 -0.73611 0.80955 -0.73087 C 0.81059 -0.73056 0.81129 -0.72963 0.81216 -0.72932 C 0.81563 -0.7284 0.81927 -0.7284 0.82275 -0.72778 C 0.82674 -0.72685 0.83073 -0.72562 0.8349 -0.72469 L 0.87743 -0.72624 C 0.87986 -0.72624 0.88177 -0.72809 0.88351 -0.73087 C 0.88472 -0.73272 0.88594 -0.73488 0.88698 -0.73704 C 0.88837 -0.73982 0.89045 -0.7463 0.89045 -0.7463 C 0.89115 -0.74969 0.89202 -0.7571 0.89393 -0.76019 C 0.89549 -0.76266 0.89913 -0.76636 0.89913 -0.76636 C 0.89983 -0.7679 0.90052 -0.76945 0.90087 -0.77099 C 0.90139 -0.77253 0.90139 -0.77438 0.90174 -0.77562 C 0.90747 -0.79352 0.90295 -0.7784 0.90781 -0.78951 C 0.9092 -0.79259 0.91129 -0.79877 0.91129 -0.79877 C 0.91163 -0.80031 0.91216 -0.80185 0.91216 -0.8034 C 0.91268 -0.8108 0.91302 -0.825 0.91302 -0.825 L 0.91406 -0.83735 " pathEditMode="relative" ptsTypes="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（宋）王安石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墙角数枝梅，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凌寒独自开。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遥知不是雪，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为有暗香来。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303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ABCC-CB1F-4CA7-A53A-C2C66DCF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0543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0"/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2034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>
        <p:wipe/>
      </p:transition>
    </mc:Choice>
    <mc:Fallback xmlns="">
      <p:transition spd="slow" advTm="8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1322" y="420714"/>
            <a:ext cx="3827971" cy="822892"/>
            <a:chOff x="591322" y="420714"/>
            <a:chExt cx="3827971" cy="82289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333553-13D6-4F67-B96F-E90CD66C1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22" y="420714"/>
              <a:ext cx="3827971" cy="82289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60BB6A1-BD63-4E0D-8D0A-6299ED7DB299}"/>
                </a:ext>
              </a:extLst>
            </p:cNvPr>
            <p:cNvSpPr txBox="1"/>
            <p:nvPr/>
          </p:nvSpPr>
          <p:spPr>
            <a:xfrm>
              <a:off x="810321" y="635116"/>
              <a:ext cx="120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24930" y="1502536"/>
            <a:ext cx="4768318" cy="2556716"/>
            <a:chOff x="2424930" y="1502536"/>
            <a:chExt cx="4768318" cy="2556716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ED7278E4-9317-48C7-8714-E02945012E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743889"/>
                </p:ext>
              </p:extLst>
            </p:nvPr>
          </p:nvGraphicFramePr>
          <p:xfrm>
            <a:off x="2424930" y="1502536"/>
            <a:ext cx="4680000" cy="25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4126AA-CF88-4964-8BDB-C2934F390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2036718"/>
              <a:ext cx="3974263" cy="1036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ED5C36-A75D-4D45-B491-B6A0A277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2658913"/>
              <a:ext cx="3974263" cy="10362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68C3F5E-03C6-4AE1-BAE4-2C30EA178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3310988"/>
              <a:ext cx="3974263" cy="10362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CFF05D7-6749-41F2-955F-5A662BF8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3955629"/>
              <a:ext cx="3974263" cy="103623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9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咏柳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（唐）贺知章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碧玉妆成一树高，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万条垂下绿丝绦，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不知细叶谁裁出，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二月春风似剪刀。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1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游园不值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（宋）叶绍翁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应怜屐齿印苍苔，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小扣柴扉久不开。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春色满园关不住，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枝红杏出墙来。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0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晓出净慈寺送林子方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（宋）杨万里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毕竟西湖六月中，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风光不与四时同。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接天莲叶无穷碧，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映日荷花别样红。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45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饮湖上初晴后雨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（宋）苏轼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水光潋滟晴方好，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山色空蒙雨亦奇。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欲把西湖比西子，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浓妆淡抹总相宜。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525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（唐）杜牧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远上寒山石径斜，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白云深处有人家。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停车坐爱枫林晚，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霜叶红于二月花。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1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暮江吟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（唐）白居易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一道残阳铺水中，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半江瑟瑟半江红。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可怜九月初三夜，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露似真珠月似弓。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179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（唐）柳宗元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千山鸟飞绝，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万径人踪灭。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孤舟蓑笠翁，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独钓寒江雪。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000">
        <p15:prstTrans prst="pageCurlDouble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363</Words>
  <Application>Microsoft Office PowerPoint</Application>
  <PresentationFormat>全屏显示(16:9)</PresentationFormat>
  <Paragraphs>78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华文琥珀</vt:lpstr>
      <vt:lpstr>宋体</vt:lpstr>
      <vt:lpstr>微软雅黑</vt:lpstr>
      <vt:lpstr>Arial</vt:lpstr>
      <vt:lpstr>Calibri</vt:lpstr>
      <vt:lpstr>Calibri Light</vt:lpstr>
      <vt:lpstr>Office 主题​​</vt:lpstr>
      <vt:lpstr>慧雅诗韵</vt:lpstr>
      <vt:lpstr>PowerPoint 演示文稿</vt:lpstr>
      <vt:lpstr>描写春天景物的诗词</vt:lpstr>
      <vt:lpstr>描写春天景物的诗词</vt:lpstr>
      <vt:lpstr>描写夏天景物的诗词</vt:lpstr>
      <vt:lpstr>描写夏天景物的诗词</vt:lpstr>
      <vt:lpstr>描写秋天景物的诗词</vt:lpstr>
      <vt:lpstr>描写秋天景物的诗词</vt:lpstr>
      <vt:lpstr>描写冬天景物的诗词</vt:lpstr>
      <vt:lpstr>描写冬天景物的诗词</vt:lpstr>
      <vt:lpstr>谢谢欣赏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雷</dc:creator>
  <cp:lastModifiedBy>lenovo</cp:lastModifiedBy>
  <cp:revision>17</cp:revision>
  <dcterms:created xsi:type="dcterms:W3CDTF">2021-03-02T12:16:27Z</dcterms:created>
  <dcterms:modified xsi:type="dcterms:W3CDTF">2023-12-27T01:52:05Z</dcterms:modified>
</cp:coreProperties>
</file>