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71" r:id="rId18"/>
    <p:sldId id="272" r:id="rId19"/>
    <p:sldId id="273" r:id="rId20"/>
    <p:sldId id="279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BFAF8-7E61-0541-B118-7F2EA7E724E5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43D0A6C-87A6-DF48-8D4A-2CC701D1896C}">
      <dgm:prSet phldrT="[Text]"/>
      <dgm:spPr/>
      <dgm:t>
        <a:bodyPr/>
        <a:lstStyle/>
        <a:p>
          <a:r>
            <a:rPr lang="en-US" dirty="0" err="1" smtClean="0"/>
            <a:t>Direzione</a:t>
          </a:r>
          <a:endParaRPr lang="en-US" dirty="0"/>
        </a:p>
      </dgm:t>
    </dgm:pt>
    <dgm:pt modelId="{85C2B30D-3A1E-D747-BFE3-8A86AEAD86B3}" type="parTrans" cxnId="{0F79B9BC-C4BE-1D44-BC09-70BACF93C2D8}">
      <dgm:prSet/>
      <dgm:spPr/>
      <dgm:t>
        <a:bodyPr/>
        <a:lstStyle/>
        <a:p>
          <a:endParaRPr lang="en-US"/>
        </a:p>
      </dgm:t>
    </dgm:pt>
    <dgm:pt modelId="{FD9109DD-74E2-4C46-BD8B-838FD6008BFB}" type="sibTrans" cxnId="{0F79B9BC-C4BE-1D44-BC09-70BACF93C2D8}">
      <dgm:prSet/>
      <dgm:spPr/>
      <dgm:t>
        <a:bodyPr/>
        <a:lstStyle/>
        <a:p>
          <a:endParaRPr lang="en-US"/>
        </a:p>
      </dgm:t>
    </dgm:pt>
    <dgm:pt modelId="{78D9433E-50D2-0A4D-8944-65A82D3E874E}">
      <dgm:prSet phldrT="[Text]"/>
      <dgm:spPr/>
      <dgm:t>
        <a:bodyPr/>
        <a:lstStyle/>
        <a:p>
          <a:r>
            <a:rPr lang="en-US" dirty="0" err="1" smtClean="0"/>
            <a:t>Amministrazione</a:t>
          </a:r>
          <a:endParaRPr lang="en-US" dirty="0"/>
        </a:p>
      </dgm:t>
    </dgm:pt>
    <dgm:pt modelId="{E5AE6E9F-7369-4A42-A1A2-593AC2213A45}" type="parTrans" cxnId="{EDA7A037-5115-8943-9CC7-483F5CE73E8B}">
      <dgm:prSet/>
      <dgm:spPr/>
      <dgm:t>
        <a:bodyPr/>
        <a:lstStyle/>
        <a:p>
          <a:endParaRPr lang="en-US"/>
        </a:p>
      </dgm:t>
    </dgm:pt>
    <dgm:pt modelId="{0308BFA4-A0C1-DF40-89D7-6AAF6FB1E058}" type="sibTrans" cxnId="{EDA7A037-5115-8943-9CC7-483F5CE73E8B}">
      <dgm:prSet/>
      <dgm:spPr/>
      <dgm:t>
        <a:bodyPr/>
        <a:lstStyle/>
        <a:p>
          <a:endParaRPr lang="en-US"/>
        </a:p>
      </dgm:t>
    </dgm:pt>
    <dgm:pt modelId="{FFB925F6-DBFB-FB40-BE3C-1176AB20AB9A}">
      <dgm:prSet phldrT="[Text]"/>
      <dgm:spPr/>
      <dgm:t>
        <a:bodyPr/>
        <a:lstStyle/>
        <a:p>
          <a:r>
            <a:rPr lang="en-US" dirty="0" err="1" smtClean="0"/>
            <a:t>Rapporti</a:t>
          </a:r>
          <a:r>
            <a:rPr lang="en-US" dirty="0" smtClean="0"/>
            <a:t> con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fornitori</a:t>
          </a:r>
          <a:endParaRPr lang="en-US" dirty="0"/>
        </a:p>
      </dgm:t>
    </dgm:pt>
    <dgm:pt modelId="{31E91A95-EAF7-AD4E-B058-CBBFCB976C56}" type="parTrans" cxnId="{CBFC3E3C-43C4-F64A-82DB-7AE6F9546FDF}">
      <dgm:prSet/>
      <dgm:spPr/>
      <dgm:t>
        <a:bodyPr/>
        <a:lstStyle/>
        <a:p>
          <a:endParaRPr lang="en-US"/>
        </a:p>
      </dgm:t>
    </dgm:pt>
    <dgm:pt modelId="{20DBE85A-CFC9-5243-9140-03240A2518B6}" type="sibTrans" cxnId="{CBFC3E3C-43C4-F64A-82DB-7AE6F9546FDF}">
      <dgm:prSet/>
      <dgm:spPr/>
      <dgm:t>
        <a:bodyPr/>
        <a:lstStyle/>
        <a:p>
          <a:endParaRPr lang="en-US"/>
        </a:p>
      </dgm:t>
    </dgm:pt>
    <dgm:pt modelId="{0AC567E9-A1D9-1D49-8030-F5350AC6AC70}">
      <dgm:prSet phldrT="[Text]"/>
      <dgm:spPr/>
      <dgm:t>
        <a:bodyPr/>
        <a:lstStyle/>
        <a:p>
          <a:r>
            <a:rPr lang="en-US" dirty="0" err="1" smtClean="0"/>
            <a:t>Progettazione</a:t>
          </a:r>
          <a:endParaRPr lang="en-US" dirty="0"/>
        </a:p>
      </dgm:t>
    </dgm:pt>
    <dgm:pt modelId="{0A642224-60BC-5545-8C49-1065E6915B6C}" type="parTrans" cxnId="{93B2699B-3C62-BA4B-B5C2-579078711EBF}">
      <dgm:prSet/>
      <dgm:spPr/>
      <dgm:t>
        <a:bodyPr/>
        <a:lstStyle/>
        <a:p>
          <a:endParaRPr lang="en-US"/>
        </a:p>
      </dgm:t>
    </dgm:pt>
    <dgm:pt modelId="{18AD47FF-D5C7-1D4D-9285-FB81B72C577A}" type="sibTrans" cxnId="{93B2699B-3C62-BA4B-B5C2-579078711EBF}">
      <dgm:prSet/>
      <dgm:spPr/>
      <dgm:t>
        <a:bodyPr/>
        <a:lstStyle/>
        <a:p>
          <a:endParaRPr lang="en-US"/>
        </a:p>
      </dgm:t>
    </dgm:pt>
    <dgm:pt modelId="{91C1E280-7AE1-B344-9928-CF1FD6399B82}">
      <dgm:prSet phldrT="[Text]"/>
      <dgm:spPr/>
      <dgm:t>
        <a:bodyPr/>
        <a:lstStyle/>
        <a:p>
          <a:r>
            <a:rPr lang="en-US" dirty="0" err="1" smtClean="0"/>
            <a:t>Produzione</a:t>
          </a:r>
          <a:endParaRPr lang="en-US" dirty="0"/>
        </a:p>
      </dgm:t>
    </dgm:pt>
    <dgm:pt modelId="{3F212BFA-136A-4C47-AE62-B12C0CD11355}" type="parTrans" cxnId="{2F9DCC03-9DF9-3B4A-B44B-34267D5A8461}">
      <dgm:prSet/>
      <dgm:spPr/>
      <dgm:t>
        <a:bodyPr/>
        <a:lstStyle/>
        <a:p>
          <a:endParaRPr lang="en-US"/>
        </a:p>
      </dgm:t>
    </dgm:pt>
    <dgm:pt modelId="{FFC5C552-A1FE-294B-A20D-A9EDEB419DA4}" type="sibTrans" cxnId="{2F9DCC03-9DF9-3B4A-B44B-34267D5A8461}">
      <dgm:prSet/>
      <dgm:spPr/>
      <dgm:t>
        <a:bodyPr/>
        <a:lstStyle/>
        <a:p>
          <a:endParaRPr lang="en-US"/>
        </a:p>
      </dgm:t>
    </dgm:pt>
    <dgm:pt modelId="{4950B6AF-85E8-D048-A7F8-53383D4AD0DC}">
      <dgm:prSet phldrT="[Text]"/>
      <dgm:spPr/>
      <dgm:t>
        <a:bodyPr/>
        <a:lstStyle/>
        <a:p>
          <a:r>
            <a:rPr lang="en-US" dirty="0" err="1" smtClean="0"/>
            <a:t>Rapporti</a:t>
          </a:r>
          <a:r>
            <a:rPr lang="en-US" dirty="0" smtClean="0"/>
            <a:t> con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distributori</a:t>
          </a:r>
          <a:endParaRPr lang="en-US" dirty="0"/>
        </a:p>
      </dgm:t>
    </dgm:pt>
    <dgm:pt modelId="{C6D85843-1CA8-EF40-9829-E52D7B297675}" type="parTrans" cxnId="{41C0D174-1C17-604D-AF42-177C9F5AFF8B}">
      <dgm:prSet/>
      <dgm:spPr/>
      <dgm:t>
        <a:bodyPr/>
        <a:lstStyle/>
        <a:p>
          <a:endParaRPr lang="en-US"/>
        </a:p>
      </dgm:t>
    </dgm:pt>
    <dgm:pt modelId="{F2438D33-D311-8443-8140-377EFC97885E}" type="sibTrans" cxnId="{41C0D174-1C17-604D-AF42-177C9F5AFF8B}">
      <dgm:prSet/>
      <dgm:spPr/>
      <dgm:t>
        <a:bodyPr/>
        <a:lstStyle/>
        <a:p>
          <a:endParaRPr lang="en-US"/>
        </a:p>
      </dgm:t>
    </dgm:pt>
    <dgm:pt modelId="{5931DE90-B53F-4940-AAE2-FD1564A69332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FD200479-8933-834A-9443-82972740C72D}" type="parTrans" cxnId="{E5AF966A-B9FB-7542-A61B-7C378A036281}">
      <dgm:prSet/>
      <dgm:spPr/>
      <dgm:t>
        <a:bodyPr/>
        <a:lstStyle/>
        <a:p>
          <a:endParaRPr lang="en-US"/>
        </a:p>
      </dgm:t>
    </dgm:pt>
    <dgm:pt modelId="{E4D49E8C-9843-9746-9F5B-BB2D6991A341}" type="sibTrans" cxnId="{E5AF966A-B9FB-7542-A61B-7C378A036281}">
      <dgm:prSet/>
      <dgm:spPr/>
      <dgm:t>
        <a:bodyPr/>
        <a:lstStyle/>
        <a:p>
          <a:endParaRPr lang="en-US"/>
        </a:p>
      </dgm:t>
    </dgm:pt>
    <dgm:pt modelId="{49EEDEDC-E264-FB41-A56F-AED15A1E98C9}" type="pres">
      <dgm:prSet presAssocID="{B6CBFAF8-7E61-0541-B118-7F2EA7E724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10483BE-37AD-3944-940A-F95E5566F981}" type="pres">
      <dgm:prSet presAssocID="{243D0A6C-87A6-DF48-8D4A-2CC701D1896C}" presName="hierRoot1" presStyleCnt="0">
        <dgm:presLayoutVars>
          <dgm:hierBranch val="init"/>
        </dgm:presLayoutVars>
      </dgm:prSet>
      <dgm:spPr/>
    </dgm:pt>
    <dgm:pt modelId="{F58C73E8-3297-A94F-AA6A-B3C7D9492093}" type="pres">
      <dgm:prSet presAssocID="{243D0A6C-87A6-DF48-8D4A-2CC701D1896C}" presName="rootComposite1" presStyleCnt="0"/>
      <dgm:spPr/>
    </dgm:pt>
    <dgm:pt modelId="{91855615-CB45-EB42-8320-CCFF4EBEAC75}" type="pres">
      <dgm:prSet presAssocID="{243D0A6C-87A6-DF48-8D4A-2CC701D1896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0CF404-FA63-ED44-A228-735456FB119B}" type="pres">
      <dgm:prSet presAssocID="{243D0A6C-87A6-DF48-8D4A-2CC701D1896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118444-8682-1243-BA2C-4D1B3E365933}" type="pres">
      <dgm:prSet presAssocID="{243D0A6C-87A6-DF48-8D4A-2CC701D1896C}" presName="hierChild2" presStyleCnt="0"/>
      <dgm:spPr/>
    </dgm:pt>
    <dgm:pt modelId="{D9C3ED7E-4AAA-9944-A5F8-BE637B234C6A}" type="pres">
      <dgm:prSet presAssocID="{E5AE6E9F-7369-4A42-A1A2-593AC2213A45}" presName="Name37" presStyleLbl="parChTrans1D2" presStyleIdx="0" presStyleCnt="6"/>
      <dgm:spPr/>
      <dgm:t>
        <a:bodyPr/>
        <a:lstStyle/>
        <a:p>
          <a:endParaRPr lang="en-US"/>
        </a:p>
      </dgm:t>
    </dgm:pt>
    <dgm:pt modelId="{73C22E82-4ACD-A448-A66B-6F52E9D48AA7}" type="pres">
      <dgm:prSet presAssocID="{78D9433E-50D2-0A4D-8944-65A82D3E874E}" presName="hierRoot2" presStyleCnt="0">
        <dgm:presLayoutVars>
          <dgm:hierBranch val="init"/>
        </dgm:presLayoutVars>
      </dgm:prSet>
      <dgm:spPr/>
    </dgm:pt>
    <dgm:pt modelId="{6F7CECD3-F4F7-A140-9194-EB997C5D5776}" type="pres">
      <dgm:prSet presAssocID="{78D9433E-50D2-0A4D-8944-65A82D3E874E}" presName="rootComposite" presStyleCnt="0"/>
      <dgm:spPr/>
    </dgm:pt>
    <dgm:pt modelId="{F4A65741-A82D-FD4A-9630-EA7FD2E7C745}" type="pres">
      <dgm:prSet presAssocID="{78D9433E-50D2-0A4D-8944-65A82D3E874E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6528F-1B45-2041-9755-ADE23BB59BA1}" type="pres">
      <dgm:prSet presAssocID="{78D9433E-50D2-0A4D-8944-65A82D3E874E}" presName="rootConnector" presStyleLbl="node2" presStyleIdx="0" presStyleCnt="6"/>
      <dgm:spPr/>
      <dgm:t>
        <a:bodyPr/>
        <a:lstStyle/>
        <a:p>
          <a:endParaRPr lang="en-US"/>
        </a:p>
      </dgm:t>
    </dgm:pt>
    <dgm:pt modelId="{B002633B-284D-A446-89B0-632DA09283B3}" type="pres">
      <dgm:prSet presAssocID="{78D9433E-50D2-0A4D-8944-65A82D3E874E}" presName="hierChild4" presStyleCnt="0"/>
      <dgm:spPr/>
    </dgm:pt>
    <dgm:pt modelId="{E862241B-6416-1446-94F8-8A3DB351635F}" type="pres">
      <dgm:prSet presAssocID="{78D9433E-50D2-0A4D-8944-65A82D3E874E}" presName="hierChild5" presStyleCnt="0"/>
      <dgm:spPr/>
    </dgm:pt>
    <dgm:pt modelId="{BBCF625F-308E-3945-A36C-EB496D7EEE3C}" type="pres">
      <dgm:prSet presAssocID="{31E91A95-EAF7-AD4E-B058-CBBFCB976C56}" presName="Name37" presStyleLbl="parChTrans1D2" presStyleIdx="1" presStyleCnt="6"/>
      <dgm:spPr/>
      <dgm:t>
        <a:bodyPr/>
        <a:lstStyle/>
        <a:p>
          <a:endParaRPr lang="en-US"/>
        </a:p>
      </dgm:t>
    </dgm:pt>
    <dgm:pt modelId="{B03D14DB-B04F-8947-B132-D93FD89C1B51}" type="pres">
      <dgm:prSet presAssocID="{FFB925F6-DBFB-FB40-BE3C-1176AB20AB9A}" presName="hierRoot2" presStyleCnt="0">
        <dgm:presLayoutVars>
          <dgm:hierBranch val="init"/>
        </dgm:presLayoutVars>
      </dgm:prSet>
      <dgm:spPr/>
    </dgm:pt>
    <dgm:pt modelId="{3DF1964A-7DDA-D74D-8C2B-478F42BB8CED}" type="pres">
      <dgm:prSet presAssocID="{FFB925F6-DBFB-FB40-BE3C-1176AB20AB9A}" presName="rootComposite" presStyleCnt="0"/>
      <dgm:spPr/>
    </dgm:pt>
    <dgm:pt modelId="{5E6FE5C7-871A-9849-AB90-2615DF742652}" type="pres">
      <dgm:prSet presAssocID="{FFB925F6-DBFB-FB40-BE3C-1176AB20AB9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C9ABB1-A435-4A4C-8A5A-3486A8F8A3D2}" type="pres">
      <dgm:prSet presAssocID="{FFB925F6-DBFB-FB40-BE3C-1176AB20AB9A}" presName="rootConnector" presStyleLbl="node2" presStyleIdx="1" presStyleCnt="6"/>
      <dgm:spPr/>
      <dgm:t>
        <a:bodyPr/>
        <a:lstStyle/>
        <a:p>
          <a:endParaRPr lang="en-US"/>
        </a:p>
      </dgm:t>
    </dgm:pt>
    <dgm:pt modelId="{190001DB-F328-F74B-AD3E-3B9D178D0453}" type="pres">
      <dgm:prSet presAssocID="{FFB925F6-DBFB-FB40-BE3C-1176AB20AB9A}" presName="hierChild4" presStyleCnt="0"/>
      <dgm:spPr/>
    </dgm:pt>
    <dgm:pt modelId="{20F8513B-E0AB-9748-A5E1-F26B1F61B245}" type="pres">
      <dgm:prSet presAssocID="{FFB925F6-DBFB-FB40-BE3C-1176AB20AB9A}" presName="hierChild5" presStyleCnt="0"/>
      <dgm:spPr/>
    </dgm:pt>
    <dgm:pt modelId="{FAB401B4-7285-4448-A14B-C6A2113EA675}" type="pres">
      <dgm:prSet presAssocID="{0A642224-60BC-5545-8C49-1065E6915B6C}" presName="Name37" presStyleLbl="parChTrans1D2" presStyleIdx="2" presStyleCnt="6"/>
      <dgm:spPr/>
      <dgm:t>
        <a:bodyPr/>
        <a:lstStyle/>
        <a:p>
          <a:endParaRPr lang="en-US"/>
        </a:p>
      </dgm:t>
    </dgm:pt>
    <dgm:pt modelId="{0D582F34-86BC-084F-8588-02F175C88484}" type="pres">
      <dgm:prSet presAssocID="{0AC567E9-A1D9-1D49-8030-F5350AC6AC70}" presName="hierRoot2" presStyleCnt="0">
        <dgm:presLayoutVars>
          <dgm:hierBranch val="init"/>
        </dgm:presLayoutVars>
      </dgm:prSet>
      <dgm:spPr/>
    </dgm:pt>
    <dgm:pt modelId="{0930AC18-0E4C-E04E-96E6-D99CDC9A50A5}" type="pres">
      <dgm:prSet presAssocID="{0AC567E9-A1D9-1D49-8030-F5350AC6AC70}" presName="rootComposite" presStyleCnt="0"/>
      <dgm:spPr/>
    </dgm:pt>
    <dgm:pt modelId="{51145E18-60AC-E448-AFAC-A918E72ED917}" type="pres">
      <dgm:prSet presAssocID="{0AC567E9-A1D9-1D49-8030-F5350AC6AC7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93ECB-B696-194D-AE69-C743A376713E}" type="pres">
      <dgm:prSet presAssocID="{0AC567E9-A1D9-1D49-8030-F5350AC6AC70}" presName="rootConnector" presStyleLbl="node2" presStyleIdx="2" presStyleCnt="6"/>
      <dgm:spPr/>
      <dgm:t>
        <a:bodyPr/>
        <a:lstStyle/>
        <a:p>
          <a:endParaRPr lang="en-US"/>
        </a:p>
      </dgm:t>
    </dgm:pt>
    <dgm:pt modelId="{3AD1E5C0-F461-5247-AAFD-56D738BE80E1}" type="pres">
      <dgm:prSet presAssocID="{0AC567E9-A1D9-1D49-8030-F5350AC6AC70}" presName="hierChild4" presStyleCnt="0"/>
      <dgm:spPr/>
    </dgm:pt>
    <dgm:pt modelId="{06E08BCD-ACBB-4045-BB71-09D4732E00FB}" type="pres">
      <dgm:prSet presAssocID="{0AC567E9-A1D9-1D49-8030-F5350AC6AC70}" presName="hierChild5" presStyleCnt="0"/>
      <dgm:spPr/>
    </dgm:pt>
    <dgm:pt modelId="{AE99F922-5E7D-C446-ADA3-54F60F6BC515}" type="pres">
      <dgm:prSet presAssocID="{3F212BFA-136A-4C47-AE62-B12C0CD1135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2F2FA3B-1070-724D-90F2-8D06F22ACE29}" type="pres">
      <dgm:prSet presAssocID="{91C1E280-7AE1-B344-9928-CF1FD6399B82}" presName="hierRoot2" presStyleCnt="0">
        <dgm:presLayoutVars>
          <dgm:hierBranch val="init"/>
        </dgm:presLayoutVars>
      </dgm:prSet>
      <dgm:spPr/>
    </dgm:pt>
    <dgm:pt modelId="{4405D752-A6F6-D648-9CE7-DBBED80152B9}" type="pres">
      <dgm:prSet presAssocID="{91C1E280-7AE1-B344-9928-CF1FD6399B82}" presName="rootComposite" presStyleCnt="0"/>
      <dgm:spPr/>
    </dgm:pt>
    <dgm:pt modelId="{F4E443E0-6363-F643-AC76-E0DB977AF575}" type="pres">
      <dgm:prSet presAssocID="{91C1E280-7AE1-B344-9928-CF1FD6399B8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50589-BBF4-1745-BFB8-B0FA05438D32}" type="pres">
      <dgm:prSet presAssocID="{91C1E280-7AE1-B344-9928-CF1FD6399B82}" presName="rootConnector" presStyleLbl="node2" presStyleIdx="3" presStyleCnt="6"/>
      <dgm:spPr/>
      <dgm:t>
        <a:bodyPr/>
        <a:lstStyle/>
        <a:p>
          <a:endParaRPr lang="en-US"/>
        </a:p>
      </dgm:t>
    </dgm:pt>
    <dgm:pt modelId="{5D0AECD8-2905-FA41-95D3-0624CDB2F69C}" type="pres">
      <dgm:prSet presAssocID="{91C1E280-7AE1-B344-9928-CF1FD6399B82}" presName="hierChild4" presStyleCnt="0"/>
      <dgm:spPr/>
    </dgm:pt>
    <dgm:pt modelId="{97D2EEFC-0494-BD43-B1A6-A4C61AA644CE}" type="pres">
      <dgm:prSet presAssocID="{91C1E280-7AE1-B344-9928-CF1FD6399B82}" presName="hierChild5" presStyleCnt="0"/>
      <dgm:spPr/>
    </dgm:pt>
    <dgm:pt modelId="{12827C85-769B-064A-96A7-98197C138804}" type="pres">
      <dgm:prSet presAssocID="{C6D85843-1CA8-EF40-9829-E52D7B297675}" presName="Name37" presStyleLbl="parChTrans1D2" presStyleIdx="4" presStyleCnt="6"/>
      <dgm:spPr/>
      <dgm:t>
        <a:bodyPr/>
        <a:lstStyle/>
        <a:p>
          <a:endParaRPr lang="en-US"/>
        </a:p>
      </dgm:t>
    </dgm:pt>
    <dgm:pt modelId="{A502BA21-3744-9C45-BA7E-40EF3F566F20}" type="pres">
      <dgm:prSet presAssocID="{4950B6AF-85E8-D048-A7F8-53383D4AD0DC}" presName="hierRoot2" presStyleCnt="0">
        <dgm:presLayoutVars>
          <dgm:hierBranch val="init"/>
        </dgm:presLayoutVars>
      </dgm:prSet>
      <dgm:spPr/>
    </dgm:pt>
    <dgm:pt modelId="{7C6DCCAD-5AD6-C44F-B471-5DC8DA961CF9}" type="pres">
      <dgm:prSet presAssocID="{4950B6AF-85E8-D048-A7F8-53383D4AD0DC}" presName="rootComposite" presStyleCnt="0"/>
      <dgm:spPr/>
    </dgm:pt>
    <dgm:pt modelId="{7B5181C8-8594-374E-99E4-46A802C30815}" type="pres">
      <dgm:prSet presAssocID="{4950B6AF-85E8-D048-A7F8-53383D4AD0DC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363E55-2235-1E43-B583-3070DAE2CC92}" type="pres">
      <dgm:prSet presAssocID="{4950B6AF-85E8-D048-A7F8-53383D4AD0DC}" presName="rootConnector" presStyleLbl="node2" presStyleIdx="4" presStyleCnt="6"/>
      <dgm:spPr/>
      <dgm:t>
        <a:bodyPr/>
        <a:lstStyle/>
        <a:p>
          <a:endParaRPr lang="en-US"/>
        </a:p>
      </dgm:t>
    </dgm:pt>
    <dgm:pt modelId="{20D6E477-C509-D647-84C6-FB74B3106054}" type="pres">
      <dgm:prSet presAssocID="{4950B6AF-85E8-D048-A7F8-53383D4AD0DC}" presName="hierChild4" presStyleCnt="0"/>
      <dgm:spPr/>
    </dgm:pt>
    <dgm:pt modelId="{9F0CCF66-07A1-7C44-B6DE-22E2C78634E9}" type="pres">
      <dgm:prSet presAssocID="{4950B6AF-85E8-D048-A7F8-53383D4AD0DC}" presName="hierChild5" presStyleCnt="0"/>
      <dgm:spPr/>
    </dgm:pt>
    <dgm:pt modelId="{F6090E6F-5A49-F74D-9459-5077E08DC420}" type="pres">
      <dgm:prSet presAssocID="{FD200479-8933-834A-9443-82972740C72D}" presName="Name37" presStyleLbl="parChTrans1D2" presStyleIdx="5" presStyleCnt="6"/>
      <dgm:spPr/>
      <dgm:t>
        <a:bodyPr/>
        <a:lstStyle/>
        <a:p>
          <a:endParaRPr lang="en-US"/>
        </a:p>
      </dgm:t>
    </dgm:pt>
    <dgm:pt modelId="{E110A62B-808A-4948-BCFF-AD33857BFF28}" type="pres">
      <dgm:prSet presAssocID="{5931DE90-B53F-4940-AAE2-FD1564A69332}" presName="hierRoot2" presStyleCnt="0">
        <dgm:presLayoutVars>
          <dgm:hierBranch val="init"/>
        </dgm:presLayoutVars>
      </dgm:prSet>
      <dgm:spPr/>
    </dgm:pt>
    <dgm:pt modelId="{68536156-DE61-554B-87D5-AA8D5ED536E3}" type="pres">
      <dgm:prSet presAssocID="{5931DE90-B53F-4940-AAE2-FD1564A69332}" presName="rootComposite" presStyleCnt="0"/>
      <dgm:spPr/>
    </dgm:pt>
    <dgm:pt modelId="{2483C3C4-AA0F-114A-B4C7-6A829AB976E3}" type="pres">
      <dgm:prSet presAssocID="{5931DE90-B53F-4940-AAE2-FD1564A6933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CC5F83-E294-3D47-BABC-29E67FF68B93}" type="pres">
      <dgm:prSet presAssocID="{5931DE90-B53F-4940-AAE2-FD1564A69332}" presName="rootConnector" presStyleLbl="node2" presStyleIdx="5" presStyleCnt="6"/>
      <dgm:spPr/>
      <dgm:t>
        <a:bodyPr/>
        <a:lstStyle/>
        <a:p>
          <a:endParaRPr lang="en-US"/>
        </a:p>
      </dgm:t>
    </dgm:pt>
    <dgm:pt modelId="{8151425B-FCA2-D546-A4AE-6CCB7FBFAF80}" type="pres">
      <dgm:prSet presAssocID="{5931DE90-B53F-4940-AAE2-FD1564A69332}" presName="hierChild4" presStyleCnt="0"/>
      <dgm:spPr/>
    </dgm:pt>
    <dgm:pt modelId="{3F9B06B9-B8D4-F24F-B314-84F0BFCFFAF3}" type="pres">
      <dgm:prSet presAssocID="{5931DE90-B53F-4940-AAE2-FD1564A69332}" presName="hierChild5" presStyleCnt="0"/>
      <dgm:spPr/>
    </dgm:pt>
    <dgm:pt modelId="{4D959EEB-AF4A-D142-AB4C-135E65A9ED89}" type="pres">
      <dgm:prSet presAssocID="{243D0A6C-87A6-DF48-8D4A-2CC701D1896C}" presName="hierChild3" presStyleCnt="0"/>
      <dgm:spPr/>
    </dgm:pt>
  </dgm:ptLst>
  <dgm:cxnLst>
    <dgm:cxn modelId="{A44EC1C3-A050-574D-B297-9F7000BF380F}" type="presOf" srcId="{0AC567E9-A1D9-1D49-8030-F5350AC6AC70}" destId="{D9593ECB-B696-194D-AE69-C743A376713E}" srcOrd="1" destOrd="0" presId="urn:microsoft.com/office/officeart/2005/8/layout/orgChart1"/>
    <dgm:cxn modelId="{C9D342A4-A7CA-3B44-9B0B-5BFE236815A5}" type="presOf" srcId="{0AC567E9-A1D9-1D49-8030-F5350AC6AC70}" destId="{51145E18-60AC-E448-AFAC-A918E72ED917}" srcOrd="0" destOrd="0" presId="urn:microsoft.com/office/officeart/2005/8/layout/orgChart1"/>
    <dgm:cxn modelId="{76005D54-13FE-F641-9FC1-07713B64181F}" type="presOf" srcId="{FFB925F6-DBFB-FB40-BE3C-1176AB20AB9A}" destId="{5E6FE5C7-871A-9849-AB90-2615DF742652}" srcOrd="0" destOrd="0" presId="urn:microsoft.com/office/officeart/2005/8/layout/orgChart1"/>
    <dgm:cxn modelId="{A2A1DD1D-3CA5-2343-B2D9-9F8B83CC7A71}" type="presOf" srcId="{C6D85843-1CA8-EF40-9829-E52D7B297675}" destId="{12827C85-769B-064A-96A7-98197C138804}" srcOrd="0" destOrd="0" presId="urn:microsoft.com/office/officeart/2005/8/layout/orgChart1"/>
    <dgm:cxn modelId="{457B79C1-460D-C04C-BD57-6BD7D5D03D02}" type="presOf" srcId="{91C1E280-7AE1-B344-9928-CF1FD6399B82}" destId="{F4E443E0-6363-F643-AC76-E0DB977AF575}" srcOrd="0" destOrd="0" presId="urn:microsoft.com/office/officeart/2005/8/layout/orgChart1"/>
    <dgm:cxn modelId="{D5AD4C30-B244-5B42-90FC-8D82F5F38519}" type="presOf" srcId="{B6CBFAF8-7E61-0541-B118-7F2EA7E724E5}" destId="{49EEDEDC-E264-FB41-A56F-AED15A1E98C9}" srcOrd="0" destOrd="0" presId="urn:microsoft.com/office/officeart/2005/8/layout/orgChart1"/>
    <dgm:cxn modelId="{8BB6DF88-25B9-CB43-9461-9617A26EA88B}" type="presOf" srcId="{E5AE6E9F-7369-4A42-A1A2-593AC2213A45}" destId="{D9C3ED7E-4AAA-9944-A5F8-BE637B234C6A}" srcOrd="0" destOrd="0" presId="urn:microsoft.com/office/officeart/2005/8/layout/orgChart1"/>
    <dgm:cxn modelId="{EDA7A037-5115-8943-9CC7-483F5CE73E8B}" srcId="{243D0A6C-87A6-DF48-8D4A-2CC701D1896C}" destId="{78D9433E-50D2-0A4D-8944-65A82D3E874E}" srcOrd="0" destOrd="0" parTransId="{E5AE6E9F-7369-4A42-A1A2-593AC2213A45}" sibTransId="{0308BFA4-A0C1-DF40-89D7-6AAF6FB1E058}"/>
    <dgm:cxn modelId="{E5AF966A-B9FB-7542-A61B-7C378A036281}" srcId="{243D0A6C-87A6-DF48-8D4A-2CC701D1896C}" destId="{5931DE90-B53F-4940-AAE2-FD1564A69332}" srcOrd="5" destOrd="0" parTransId="{FD200479-8933-834A-9443-82972740C72D}" sibTransId="{E4D49E8C-9843-9746-9F5B-BB2D6991A341}"/>
    <dgm:cxn modelId="{12BD67D5-C332-D24B-8AF2-43037413FE01}" type="presOf" srcId="{4950B6AF-85E8-D048-A7F8-53383D4AD0DC}" destId="{7B5181C8-8594-374E-99E4-46A802C30815}" srcOrd="0" destOrd="0" presId="urn:microsoft.com/office/officeart/2005/8/layout/orgChart1"/>
    <dgm:cxn modelId="{3233727A-A527-A642-939E-A42D9B941D0F}" type="presOf" srcId="{4950B6AF-85E8-D048-A7F8-53383D4AD0DC}" destId="{43363E55-2235-1E43-B583-3070DAE2CC92}" srcOrd="1" destOrd="0" presId="urn:microsoft.com/office/officeart/2005/8/layout/orgChart1"/>
    <dgm:cxn modelId="{0F7646DF-93AA-4A44-A649-9440D6B1CA4A}" type="presOf" srcId="{3F212BFA-136A-4C47-AE62-B12C0CD11355}" destId="{AE99F922-5E7D-C446-ADA3-54F60F6BC515}" srcOrd="0" destOrd="0" presId="urn:microsoft.com/office/officeart/2005/8/layout/orgChart1"/>
    <dgm:cxn modelId="{6828B4AE-DAB1-194A-A51B-5C39F1B1E195}" type="presOf" srcId="{243D0A6C-87A6-DF48-8D4A-2CC701D1896C}" destId="{BD0CF404-FA63-ED44-A228-735456FB119B}" srcOrd="1" destOrd="0" presId="urn:microsoft.com/office/officeart/2005/8/layout/orgChart1"/>
    <dgm:cxn modelId="{D51E6DCC-FBFE-9046-B94A-83033522EE7F}" type="presOf" srcId="{78D9433E-50D2-0A4D-8944-65A82D3E874E}" destId="{C886528F-1B45-2041-9755-ADE23BB59BA1}" srcOrd="1" destOrd="0" presId="urn:microsoft.com/office/officeart/2005/8/layout/orgChart1"/>
    <dgm:cxn modelId="{5346EFBC-D462-E44E-95A8-9D9D75BCB5C6}" type="presOf" srcId="{5931DE90-B53F-4940-AAE2-FD1564A69332}" destId="{2483C3C4-AA0F-114A-B4C7-6A829AB976E3}" srcOrd="0" destOrd="0" presId="urn:microsoft.com/office/officeart/2005/8/layout/orgChart1"/>
    <dgm:cxn modelId="{3D093142-7A8F-9E42-8ABE-FFA9ABE4DBC9}" type="presOf" srcId="{243D0A6C-87A6-DF48-8D4A-2CC701D1896C}" destId="{91855615-CB45-EB42-8320-CCFF4EBEAC75}" srcOrd="0" destOrd="0" presId="urn:microsoft.com/office/officeart/2005/8/layout/orgChart1"/>
    <dgm:cxn modelId="{CBFC3E3C-43C4-F64A-82DB-7AE6F9546FDF}" srcId="{243D0A6C-87A6-DF48-8D4A-2CC701D1896C}" destId="{FFB925F6-DBFB-FB40-BE3C-1176AB20AB9A}" srcOrd="1" destOrd="0" parTransId="{31E91A95-EAF7-AD4E-B058-CBBFCB976C56}" sibTransId="{20DBE85A-CFC9-5243-9140-03240A2518B6}"/>
    <dgm:cxn modelId="{0C1784E5-A400-484A-97F7-8EB7F5EB2ECC}" type="presOf" srcId="{5931DE90-B53F-4940-AAE2-FD1564A69332}" destId="{02CC5F83-E294-3D47-BABC-29E67FF68B93}" srcOrd="1" destOrd="0" presId="urn:microsoft.com/office/officeart/2005/8/layout/orgChart1"/>
    <dgm:cxn modelId="{42C875B8-8217-7C4A-9776-29AE3B319DF6}" type="presOf" srcId="{0A642224-60BC-5545-8C49-1065E6915B6C}" destId="{FAB401B4-7285-4448-A14B-C6A2113EA675}" srcOrd="0" destOrd="0" presId="urn:microsoft.com/office/officeart/2005/8/layout/orgChart1"/>
    <dgm:cxn modelId="{71539DCA-55D4-CE4B-A624-B91B2D5B1C3C}" type="presOf" srcId="{31E91A95-EAF7-AD4E-B058-CBBFCB976C56}" destId="{BBCF625F-308E-3945-A36C-EB496D7EEE3C}" srcOrd="0" destOrd="0" presId="urn:microsoft.com/office/officeart/2005/8/layout/orgChart1"/>
    <dgm:cxn modelId="{690EFE80-1C62-F047-9A3C-2E69CB9A593A}" type="presOf" srcId="{FFB925F6-DBFB-FB40-BE3C-1176AB20AB9A}" destId="{C2C9ABB1-A435-4A4C-8A5A-3486A8F8A3D2}" srcOrd="1" destOrd="0" presId="urn:microsoft.com/office/officeart/2005/8/layout/orgChart1"/>
    <dgm:cxn modelId="{0F79B9BC-C4BE-1D44-BC09-70BACF93C2D8}" srcId="{B6CBFAF8-7E61-0541-B118-7F2EA7E724E5}" destId="{243D0A6C-87A6-DF48-8D4A-2CC701D1896C}" srcOrd="0" destOrd="0" parTransId="{85C2B30D-3A1E-D747-BFE3-8A86AEAD86B3}" sibTransId="{FD9109DD-74E2-4C46-BD8B-838FD6008BFB}"/>
    <dgm:cxn modelId="{41C0D174-1C17-604D-AF42-177C9F5AFF8B}" srcId="{243D0A6C-87A6-DF48-8D4A-2CC701D1896C}" destId="{4950B6AF-85E8-D048-A7F8-53383D4AD0DC}" srcOrd="4" destOrd="0" parTransId="{C6D85843-1CA8-EF40-9829-E52D7B297675}" sibTransId="{F2438D33-D311-8443-8140-377EFC97885E}"/>
    <dgm:cxn modelId="{2F9DCC03-9DF9-3B4A-B44B-34267D5A8461}" srcId="{243D0A6C-87A6-DF48-8D4A-2CC701D1896C}" destId="{91C1E280-7AE1-B344-9928-CF1FD6399B82}" srcOrd="3" destOrd="0" parTransId="{3F212BFA-136A-4C47-AE62-B12C0CD11355}" sibTransId="{FFC5C552-A1FE-294B-A20D-A9EDEB419DA4}"/>
    <dgm:cxn modelId="{26096A93-783E-224B-ADD7-983C855D08BC}" type="presOf" srcId="{91C1E280-7AE1-B344-9928-CF1FD6399B82}" destId="{1E350589-BBF4-1745-BFB8-B0FA05438D32}" srcOrd="1" destOrd="0" presId="urn:microsoft.com/office/officeart/2005/8/layout/orgChart1"/>
    <dgm:cxn modelId="{93B2699B-3C62-BA4B-B5C2-579078711EBF}" srcId="{243D0A6C-87A6-DF48-8D4A-2CC701D1896C}" destId="{0AC567E9-A1D9-1D49-8030-F5350AC6AC70}" srcOrd="2" destOrd="0" parTransId="{0A642224-60BC-5545-8C49-1065E6915B6C}" sibTransId="{18AD47FF-D5C7-1D4D-9285-FB81B72C577A}"/>
    <dgm:cxn modelId="{94F578D0-3A16-564A-B03E-0878ED97DECD}" type="presOf" srcId="{78D9433E-50D2-0A4D-8944-65A82D3E874E}" destId="{F4A65741-A82D-FD4A-9630-EA7FD2E7C745}" srcOrd="0" destOrd="0" presId="urn:microsoft.com/office/officeart/2005/8/layout/orgChart1"/>
    <dgm:cxn modelId="{E596FBCA-A151-8B43-9D40-28DA84053F88}" type="presOf" srcId="{FD200479-8933-834A-9443-82972740C72D}" destId="{F6090E6F-5A49-F74D-9459-5077E08DC420}" srcOrd="0" destOrd="0" presId="urn:microsoft.com/office/officeart/2005/8/layout/orgChart1"/>
    <dgm:cxn modelId="{7D98B18D-8B1B-EA43-9968-6D20B3D24A8C}" type="presParOf" srcId="{49EEDEDC-E264-FB41-A56F-AED15A1E98C9}" destId="{310483BE-37AD-3944-940A-F95E5566F981}" srcOrd="0" destOrd="0" presId="urn:microsoft.com/office/officeart/2005/8/layout/orgChart1"/>
    <dgm:cxn modelId="{575D8FF7-9570-9E41-A337-B502D719CC44}" type="presParOf" srcId="{310483BE-37AD-3944-940A-F95E5566F981}" destId="{F58C73E8-3297-A94F-AA6A-B3C7D9492093}" srcOrd="0" destOrd="0" presId="urn:microsoft.com/office/officeart/2005/8/layout/orgChart1"/>
    <dgm:cxn modelId="{C824EF7E-AE3F-9041-9CFE-B7D4D7955B84}" type="presParOf" srcId="{F58C73E8-3297-A94F-AA6A-B3C7D9492093}" destId="{91855615-CB45-EB42-8320-CCFF4EBEAC75}" srcOrd="0" destOrd="0" presId="urn:microsoft.com/office/officeart/2005/8/layout/orgChart1"/>
    <dgm:cxn modelId="{83EDA8FD-B2CF-2740-B4E6-82388BB8AFA4}" type="presParOf" srcId="{F58C73E8-3297-A94F-AA6A-B3C7D9492093}" destId="{BD0CF404-FA63-ED44-A228-735456FB119B}" srcOrd="1" destOrd="0" presId="urn:microsoft.com/office/officeart/2005/8/layout/orgChart1"/>
    <dgm:cxn modelId="{2F6FF884-B082-5B4F-9E10-28A4EC72C3F1}" type="presParOf" srcId="{310483BE-37AD-3944-940A-F95E5566F981}" destId="{5F118444-8682-1243-BA2C-4D1B3E365933}" srcOrd="1" destOrd="0" presId="urn:microsoft.com/office/officeart/2005/8/layout/orgChart1"/>
    <dgm:cxn modelId="{26450315-3B58-6C4A-91A8-3CD9E60260B4}" type="presParOf" srcId="{5F118444-8682-1243-BA2C-4D1B3E365933}" destId="{D9C3ED7E-4AAA-9944-A5F8-BE637B234C6A}" srcOrd="0" destOrd="0" presId="urn:microsoft.com/office/officeart/2005/8/layout/orgChart1"/>
    <dgm:cxn modelId="{3895A067-E093-4142-9C07-020AA63F6079}" type="presParOf" srcId="{5F118444-8682-1243-BA2C-4D1B3E365933}" destId="{73C22E82-4ACD-A448-A66B-6F52E9D48AA7}" srcOrd="1" destOrd="0" presId="urn:microsoft.com/office/officeart/2005/8/layout/orgChart1"/>
    <dgm:cxn modelId="{49A3D4CC-2C1D-0343-8F3F-BD60568826E9}" type="presParOf" srcId="{73C22E82-4ACD-A448-A66B-6F52E9D48AA7}" destId="{6F7CECD3-F4F7-A140-9194-EB997C5D5776}" srcOrd="0" destOrd="0" presId="urn:microsoft.com/office/officeart/2005/8/layout/orgChart1"/>
    <dgm:cxn modelId="{73FBAB32-39BB-1244-A88B-9976F7FB484F}" type="presParOf" srcId="{6F7CECD3-F4F7-A140-9194-EB997C5D5776}" destId="{F4A65741-A82D-FD4A-9630-EA7FD2E7C745}" srcOrd="0" destOrd="0" presId="urn:microsoft.com/office/officeart/2005/8/layout/orgChart1"/>
    <dgm:cxn modelId="{13384F27-8180-544C-9AAC-7DD4FB02725E}" type="presParOf" srcId="{6F7CECD3-F4F7-A140-9194-EB997C5D5776}" destId="{C886528F-1B45-2041-9755-ADE23BB59BA1}" srcOrd="1" destOrd="0" presId="urn:microsoft.com/office/officeart/2005/8/layout/orgChart1"/>
    <dgm:cxn modelId="{06052FED-0AED-0A4B-B9A5-6FA0735EF08F}" type="presParOf" srcId="{73C22E82-4ACD-A448-A66B-6F52E9D48AA7}" destId="{B002633B-284D-A446-89B0-632DA09283B3}" srcOrd="1" destOrd="0" presId="urn:microsoft.com/office/officeart/2005/8/layout/orgChart1"/>
    <dgm:cxn modelId="{FF496DD6-5E7D-A440-ABDA-2DBE39539465}" type="presParOf" srcId="{73C22E82-4ACD-A448-A66B-6F52E9D48AA7}" destId="{E862241B-6416-1446-94F8-8A3DB351635F}" srcOrd="2" destOrd="0" presId="urn:microsoft.com/office/officeart/2005/8/layout/orgChart1"/>
    <dgm:cxn modelId="{FEA72CBB-D4A6-004F-B705-53EF06934285}" type="presParOf" srcId="{5F118444-8682-1243-BA2C-4D1B3E365933}" destId="{BBCF625F-308E-3945-A36C-EB496D7EEE3C}" srcOrd="2" destOrd="0" presId="urn:microsoft.com/office/officeart/2005/8/layout/orgChart1"/>
    <dgm:cxn modelId="{2DE9E01D-EDFD-A948-B4AD-5195CF8E811C}" type="presParOf" srcId="{5F118444-8682-1243-BA2C-4D1B3E365933}" destId="{B03D14DB-B04F-8947-B132-D93FD89C1B51}" srcOrd="3" destOrd="0" presId="urn:microsoft.com/office/officeart/2005/8/layout/orgChart1"/>
    <dgm:cxn modelId="{562FF11C-3A9F-8847-A4E1-4D6725FC9DFD}" type="presParOf" srcId="{B03D14DB-B04F-8947-B132-D93FD89C1B51}" destId="{3DF1964A-7DDA-D74D-8C2B-478F42BB8CED}" srcOrd="0" destOrd="0" presId="urn:microsoft.com/office/officeart/2005/8/layout/orgChart1"/>
    <dgm:cxn modelId="{2CF8A92F-4EB1-5D43-9CB4-6BECA087D38F}" type="presParOf" srcId="{3DF1964A-7DDA-D74D-8C2B-478F42BB8CED}" destId="{5E6FE5C7-871A-9849-AB90-2615DF742652}" srcOrd="0" destOrd="0" presId="urn:microsoft.com/office/officeart/2005/8/layout/orgChart1"/>
    <dgm:cxn modelId="{12DFC4CA-D041-BC4A-BA43-132E4C0FED93}" type="presParOf" srcId="{3DF1964A-7DDA-D74D-8C2B-478F42BB8CED}" destId="{C2C9ABB1-A435-4A4C-8A5A-3486A8F8A3D2}" srcOrd="1" destOrd="0" presId="urn:microsoft.com/office/officeart/2005/8/layout/orgChart1"/>
    <dgm:cxn modelId="{63DB3761-0FF4-7240-9B4F-AF7DB6330F44}" type="presParOf" srcId="{B03D14DB-B04F-8947-B132-D93FD89C1B51}" destId="{190001DB-F328-F74B-AD3E-3B9D178D0453}" srcOrd="1" destOrd="0" presId="urn:microsoft.com/office/officeart/2005/8/layout/orgChart1"/>
    <dgm:cxn modelId="{6CB3BED2-1788-704D-AA96-56D3F266ECAE}" type="presParOf" srcId="{B03D14DB-B04F-8947-B132-D93FD89C1B51}" destId="{20F8513B-E0AB-9748-A5E1-F26B1F61B245}" srcOrd="2" destOrd="0" presId="urn:microsoft.com/office/officeart/2005/8/layout/orgChart1"/>
    <dgm:cxn modelId="{80704A83-BA3C-DE43-91E0-7CF8C43248EA}" type="presParOf" srcId="{5F118444-8682-1243-BA2C-4D1B3E365933}" destId="{FAB401B4-7285-4448-A14B-C6A2113EA675}" srcOrd="4" destOrd="0" presId="urn:microsoft.com/office/officeart/2005/8/layout/orgChart1"/>
    <dgm:cxn modelId="{7B745612-84C9-BE4D-813B-653ED50B9A9A}" type="presParOf" srcId="{5F118444-8682-1243-BA2C-4D1B3E365933}" destId="{0D582F34-86BC-084F-8588-02F175C88484}" srcOrd="5" destOrd="0" presId="urn:microsoft.com/office/officeart/2005/8/layout/orgChart1"/>
    <dgm:cxn modelId="{1481DFAC-B4A2-1C4E-A177-0EFA4A08066F}" type="presParOf" srcId="{0D582F34-86BC-084F-8588-02F175C88484}" destId="{0930AC18-0E4C-E04E-96E6-D99CDC9A50A5}" srcOrd="0" destOrd="0" presId="urn:microsoft.com/office/officeart/2005/8/layout/orgChart1"/>
    <dgm:cxn modelId="{CF6EE554-7AB9-274B-B841-45C72C1F6B5A}" type="presParOf" srcId="{0930AC18-0E4C-E04E-96E6-D99CDC9A50A5}" destId="{51145E18-60AC-E448-AFAC-A918E72ED917}" srcOrd="0" destOrd="0" presId="urn:microsoft.com/office/officeart/2005/8/layout/orgChart1"/>
    <dgm:cxn modelId="{50B1DA22-23A9-F247-95D4-2D2A4D6C60E5}" type="presParOf" srcId="{0930AC18-0E4C-E04E-96E6-D99CDC9A50A5}" destId="{D9593ECB-B696-194D-AE69-C743A376713E}" srcOrd="1" destOrd="0" presId="urn:microsoft.com/office/officeart/2005/8/layout/orgChart1"/>
    <dgm:cxn modelId="{7A8CEFD6-EAC2-B642-B586-0B42E85A0D64}" type="presParOf" srcId="{0D582F34-86BC-084F-8588-02F175C88484}" destId="{3AD1E5C0-F461-5247-AAFD-56D738BE80E1}" srcOrd="1" destOrd="0" presId="urn:microsoft.com/office/officeart/2005/8/layout/orgChart1"/>
    <dgm:cxn modelId="{4A95D06D-B853-7643-BD4A-1EE096FF5958}" type="presParOf" srcId="{0D582F34-86BC-084F-8588-02F175C88484}" destId="{06E08BCD-ACBB-4045-BB71-09D4732E00FB}" srcOrd="2" destOrd="0" presId="urn:microsoft.com/office/officeart/2005/8/layout/orgChart1"/>
    <dgm:cxn modelId="{5B201E04-7DB3-BF46-BE8B-FF3D3D45A13E}" type="presParOf" srcId="{5F118444-8682-1243-BA2C-4D1B3E365933}" destId="{AE99F922-5E7D-C446-ADA3-54F60F6BC515}" srcOrd="6" destOrd="0" presId="urn:microsoft.com/office/officeart/2005/8/layout/orgChart1"/>
    <dgm:cxn modelId="{C699E54B-EF29-904D-A2D3-88E02EAA0B44}" type="presParOf" srcId="{5F118444-8682-1243-BA2C-4D1B3E365933}" destId="{E2F2FA3B-1070-724D-90F2-8D06F22ACE29}" srcOrd="7" destOrd="0" presId="urn:microsoft.com/office/officeart/2005/8/layout/orgChart1"/>
    <dgm:cxn modelId="{52124786-8DAE-D545-BB31-99F34F0BBA09}" type="presParOf" srcId="{E2F2FA3B-1070-724D-90F2-8D06F22ACE29}" destId="{4405D752-A6F6-D648-9CE7-DBBED80152B9}" srcOrd="0" destOrd="0" presId="urn:microsoft.com/office/officeart/2005/8/layout/orgChart1"/>
    <dgm:cxn modelId="{6810C13D-A101-CC48-81FC-BF84ED4B0E4F}" type="presParOf" srcId="{4405D752-A6F6-D648-9CE7-DBBED80152B9}" destId="{F4E443E0-6363-F643-AC76-E0DB977AF575}" srcOrd="0" destOrd="0" presId="urn:microsoft.com/office/officeart/2005/8/layout/orgChart1"/>
    <dgm:cxn modelId="{034B623C-C281-1343-83D3-014EBB805DA1}" type="presParOf" srcId="{4405D752-A6F6-D648-9CE7-DBBED80152B9}" destId="{1E350589-BBF4-1745-BFB8-B0FA05438D32}" srcOrd="1" destOrd="0" presId="urn:microsoft.com/office/officeart/2005/8/layout/orgChart1"/>
    <dgm:cxn modelId="{EE63D891-9A1F-2744-8B8A-88B98FB00BED}" type="presParOf" srcId="{E2F2FA3B-1070-724D-90F2-8D06F22ACE29}" destId="{5D0AECD8-2905-FA41-95D3-0624CDB2F69C}" srcOrd="1" destOrd="0" presId="urn:microsoft.com/office/officeart/2005/8/layout/orgChart1"/>
    <dgm:cxn modelId="{BB5056C6-F48B-B147-8909-9FF38FEAB0A6}" type="presParOf" srcId="{E2F2FA3B-1070-724D-90F2-8D06F22ACE29}" destId="{97D2EEFC-0494-BD43-B1A6-A4C61AA644CE}" srcOrd="2" destOrd="0" presId="urn:microsoft.com/office/officeart/2005/8/layout/orgChart1"/>
    <dgm:cxn modelId="{8ECCB0B9-6285-A443-BA57-73078C7C9394}" type="presParOf" srcId="{5F118444-8682-1243-BA2C-4D1B3E365933}" destId="{12827C85-769B-064A-96A7-98197C138804}" srcOrd="8" destOrd="0" presId="urn:microsoft.com/office/officeart/2005/8/layout/orgChart1"/>
    <dgm:cxn modelId="{2316E3E3-43C1-0940-91B0-8EC92665C936}" type="presParOf" srcId="{5F118444-8682-1243-BA2C-4D1B3E365933}" destId="{A502BA21-3744-9C45-BA7E-40EF3F566F20}" srcOrd="9" destOrd="0" presId="urn:microsoft.com/office/officeart/2005/8/layout/orgChart1"/>
    <dgm:cxn modelId="{EDF341C9-1E91-F948-9989-C16D24B59257}" type="presParOf" srcId="{A502BA21-3744-9C45-BA7E-40EF3F566F20}" destId="{7C6DCCAD-5AD6-C44F-B471-5DC8DA961CF9}" srcOrd="0" destOrd="0" presId="urn:microsoft.com/office/officeart/2005/8/layout/orgChart1"/>
    <dgm:cxn modelId="{882DDAEB-2529-6D4F-A6E5-A3E7076A0F67}" type="presParOf" srcId="{7C6DCCAD-5AD6-C44F-B471-5DC8DA961CF9}" destId="{7B5181C8-8594-374E-99E4-46A802C30815}" srcOrd="0" destOrd="0" presId="urn:microsoft.com/office/officeart/2005/8/layout/orgChart1"/>
    <dgm:cxn modelId="{AEEE1D0F-0B9C-0946-932B-4BEEE1EC2E94}" type="presParOf" srcId="{7C6DCCAD-5AD6-C44F-B471-5DC8DA961CF9}" destId="{43363E55-2235-1E43-B583-3070DAE2CC92}" srcOrd="1" destOrd="0" presId="urn:microsoft.com/office/officeart/2005/8/layout/orgChart1"/>
    <dgm:cxn modelId="{887FF214-5403-5946-9C58-AC6A7AAC42CB}" type="presParOf" srcId="{A502BA21-3744-9C45-BA7E-40EF3F566F20}" destId="{20D6E477-C509-D647-84C6-FB74B3106054}" srcOrd="1" destOrd="0" presId="urn:microsoft.com/office/officeart/2005/8/layout/orgChart1"/>
    <dgm:cxn modelId="{F60AD380-0A86-524C-AE7E-63F49BA13230}" type="presParOf" srcId="{A502BA21-3744-9C45-BA7E-40EF3F566F20}" destId="{9F0CCF66-07A1-7C44-B6DE-22E2C78634E9}" srcOrd="2" destOrd="0" presId="urn:microsoft.com/office/officeart/2005/8/layout/orgChart1"/>
    <dgm:cxn modelId="{4AF6FDE0-ED36-CA49-B48B-AE05DAA7DA6E}" type="presParOf" srcId="{5F118444-8682-1243-BA2C-4D1B3E365933}" destId="{F6090E6F-5A49-F74D-9459-5077E08DC420}" srcOrd="10" destOrd="0" presId="urn:microsoft.com/office/officeart/2005/8/layout/orgChart1"/>
    <dgm:cxn modelId="{0232FAB2-6E7F-3948-8FB9-9FB1DCF876FD}" type="presParOf" srcId="{5F118444-8682-1243-BA2C-4D1B3E365933}" destId="{E110A62B-808A-4948-BCFF-AD33857BFF28}" srcOrd="11" destOrd="0" presId="urn:microsoft.com/office/officeart/2005/8/layout/orgChart1"/>
    <dgm:cxn modelId="{8AB91CA5-2BA5-AC4D-80A7-896BE871C734}" type="presParOf" srcId="{E110A62B-808A-4948-BCFF-AD33857BFF28}" destId="{68536156-DE61-554B-87D5-AA8D5ED536E3}" srcOrd="0" destOrd="0" presId="urn:microsoft.com/office/officeart/2005/8/layout/orgChart1"/>
    <dgm:cxn modelId="{ED16BAA9-FFD7-4A49-9523-BF79912E9EEA}" type="presParOf" srcId="{68536156-DE61-554B-87D5-AA8D5ED536E3}" destId="{2483C3C4-AA0F-114A-B4C7-6A829AB976E3}" srcOrd="0" destOrd="0" presId="urn:microsoft.com/office/officeart/2005/8/layout/orgChart1"/>
    <dgm:cxn modelId="{FBB9BACF-93A2-BA45-B638-FA0F47F6BE9B}" type="presParOf" srcId="{68536156-DE61-554B-87D5-AA8D5ED536E3}" destId="{02CC5F83-E294-3D47-BABC-29E67FF68B93}" srcOrd="1" destOrd="0" presId="urn:microsoft.com/office/officeart/2005/8/layout/orgChart1"/>
    <dgm:cxn modelId="{DC10F847-31EE-5C47-84A2-87C3B7A93239}" type="presParOf" srcId="{E110A62B-808A-4948-BCFF-AD33857BFF28}" destId="{8151425B-FCA2-D546-A4AE-6CCB7FBFAF80}" srcOrd="1" destOrd="0" presId="urn:microsoft.com/office/officeart/2005/8/layout/orgChart1"/>
    <dgm:cxn modelId="{F0DF8191-A94E-C540-8842-37A51D15398C}" type="presParOf" srcId="{E110A62B-808A-4948-BCFF-AD33857BFF28}" destId="{3F9B06B9-B8D4-F24F-B314-84F0BFCFFAF3}" srcOrd="2" destOrd="0" presId="urn:microsoft.com/office/officeart/2005/8/layout/orgChart1"/>
    <dgm:cxn modelId="{DE630CB3-B358-2F44-AFAC-5548F8042632}" type="presParOf" srcId="{310483BE-37AD-3944-940A-F95E5566F981}" destId="{4D959EEB-AF4A-D142-AB4C-135E65A9ED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90E6F-5A49-F74D-9459-5077E08DC420}">
      <dsp:nvSpPr>
        <dsp:cNvPr id="0" name=""/>
        <dsp:cNvSpPr/>
      </dsp:nvSpPr>
      <dsp:spPr>
        <a:xfrm>
          <a:off x="4114799" y="2140490"/>
          <a:ext cx="3528904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3528904" y="122490"/>
              </a:lnTo>
              <a:lnTo>
                <a:pt x="3528904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27C85-769B-064A-96A7-98197C138804}">
      <dsp:nvSpPr>
        <dsp:cNvPr id="0" name=""/>
        <dsp:cNvSpPr/>
      </dsp:nvSpPr>
      <dsp:spPr>
        <a:xfrm>
          <a:off x="4114799" y="2140490"/>
          <a:ext cx="2117342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2117342" y="122490"/>
              </a:lnTo>
              <a:lnTo>
                <a:pt x="2117342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9F922-5E7D-C446-ADA3-54F60F6BC515}">
      <dsp:nvSpPr>
        <dsp:cNvPr id="0" name=""/>
        <dsp:cNvSpPr/>
      </dsp:nvSpPr>
      <dsp:spPr>
        <a:xfrm>
          <a:off x="4114799" y="2140490"/>
          <a:ext cx="705780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705780" y="122490"/>
              </a:lnTo>
              <a:lnTo>
                <a:pt x="705780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401B4-7285-4448-A14B-C6A2113EA675}">
      <dsp:nvSpPr>
        <dsp:cNvPr id="0" name=""/>
        <dsp:cNvSpPr/>
      </dsp:nvSpPr>
      <dsp:spPr>
        <a:xfrm>
          <a:off x="3409019" y="2140490"/>
          <a:ext cx="705780" cy="244981"/>
        </a:xfrm>
        <a:custGeom>
          <a:avLst/>
          <a:gdLst/>
          <a:ahLst/>
          <a:cxnLst/>
          <a:rect l="0" t="0" r="0" b="0"/>
          <a:pathLst>
            <a:path>
              <a:moveTo>
                <a:pt x="705780" y="0"/>
              </a:moveTo>
              <a:lnTo>
                <a:pt x="705780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F625F-308E-3945-A36C-EB496D7EEE3C}">
      <dsp:nvSpPr>
        <dsp:cNvPr id="0" name=""/>
        <dsp:cNvSpPr/>
      </dsp:nvSpPr>
      <dsp:spPr>
        <a:xfrm>
          <a:off x="1997457" y="2140490"/>
          <a:ext cx="2117342" cy="244981"/>
        </a:xfrm>
        <a:custGeom>
          <a:avLst/>
          <a:gdLst/>
          <a:ahLst/>
          <a:cxnLst/>
          <a:rect l="0" t="0" r="0" b="0"/>
          <a:pathLst>
            <a:path>
              <a:moveTo>
                <a:pt x="2117342" y="0"/>
              </a:moveTo>
              <a:lnTo>
                <a:pt x="2117342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ED7E-4AAA-9944-A5F8-BE637B234C6A}">
      <dsp:nvSpPr>
        <dsp:cNvPr id="0" name=""/>
        <dsp:cNvSpPr/>
      </dsp:nvSpPr>
      <dsp:spPr>
        <a:xfrm>
          <a:off x="585895" y="2140490"/>
          <a:ext cx="3528904" cy="244981"/>
        </a:xfrm>
        <a:custGeom>
          <a:avLst/>
          <a:gdLst/>
          <a:ahLst/>
          <a:cxnLst/>
          <a:rect l="0" t="0" r="0" b="0"/>
          <a:pathLst>
            <a:path>
              <a:moveTo>
                <a:pt x="3528904" y="0"/>
              </a:moveTo>
              <a:lnTo>
                <a:pt x="3528904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55615-CB45-EB42-8320-CCFF4EBEAC75}">
      <dsp:nvSpPr>
        <dsp:cNvPr id="0" name=""/>
        <dsp:cNvSpPr/>
      </dsp:nvSpPr>
      <dsp:spPr>
        <a:xfrm>
          <a:off x="3531510" y="1557200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Direzione</a:t>
          </a:r>
          <a:endParaRPr lang="en-US" sz="1300" kern="1200" dirty="0"/>
        </a:p>
      </dsp:txBody>
      <dsp:txXfrm>
        <a:off x="3531510" y="1557200"/>
        <a:ext cx="1166579" cy="583289"/>
      </dsp:txXfrm>
    </dsp:sp>
    <dsp:sp modelId="{F4A65741-A82D-FD4A-9630-EA7FD2E7C745}">
      <dsp:nvSpPr>
        <dsp:cNvPr id="0" name=""/>
        <dsp:cNvSpPr/>
      </dsp:nvSpPr>
      <dsp:spPr>
        <a:xfrm>
          <a:off x="2605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Amministrazione</a:t>
          </a:r>
          <a:endParaRPr lang="en-US" sz="1300" kern="1200" dirty="0"/>
        </a:p>
      </dsp:txBody>
      <dsp:txXfrm>
        <a:off x="2605" y="2385472"/>
        <a:ext cx="1166579" cy="583289"/>
      </dsp:txXfrm>
    </dsp:sp>
    <dsp:sp modelId="{5E6FE5C7-871A-9849-AB90-2615DF742652}">
      <dsp:nvSpPr>
        <dsp:cNvPr id="0" name=""/>
        <dsp:cNvSpPr/>
      </dsp:nvSpPr>
      <dsp:spPr>
        <a:xfrm>
          <a:off x="1414167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Rapporti</a:t>
          </a:r>
          <a:r>
            <a:rPr lang="en-US" sz="1300" kern="1200" dirty="0" smtClean="0"/>
            <a:t> con </a:t>
          </a:r>
          <a:r>
            <a:rPr lang="en-US" sz="1300" kern="1200" dirty="0" err="1" smtClean="0"/>
            <a:t>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fornitori</a:t>
          </a:r>
          <a:endParaRPr lang="en-US" sz="1300" kern="1200" dirty="0"/>
        </a:p>
      </dsp:txBody>
      <dsp:txXfrm>
        <a:off x="1414167" y="2385472"/>
        <a:ext cx="1166579" cy="583289"/>
      </dsp:txXfrm>
    </dsp:sp>
    <dsp:sp modelId="{51145E18-60AC-E448-AFAC-A918E72ED917}">
      <dsp:nvSpPr>
        <dsp:cNvPr id="0" name=""/>
        <dsp:cNvSpPr/>
      </dsp:nvSpPr>
      <dsp:spPr>
        <a:xfrm>
          <a:off x="2825729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Progettazione</a:t>
          </a:r>
          <a:endParaRPr lang="en-US" sz="1300" kern="1200" dirty="0"/>
        </a:p>
      </dsp:txBody>
      <dsp:txXfrm>
        <a:off x="2825729" y="2385472"/>
        <a:ext cx="1166579" cy="583289"/>
      </dsp:txXfrm>
    </dsp:sp>
    <dsp:sp modelId="{F4E443E0-6363-F643-AC76-E0DB977AF575}">
      <dsp:nvSpPr>
        <dsp:cNvPr id="0" name=""/>
        <dsp:cNvSpPr/>
      </dsp:nvSpPr>
      <dsp:spPr>
        <a:xfrm>
          <a:off x="4237290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Produzione</a:t>
          </a:r>
          <a:endParaRPr lang="en-US" sz="1300" kern="1200" dirty="0"/>
        </a:p>
      </dsp:txBody>
      <dsp:txXfrm>
        <a:off x="4237290" y="2385472"/>
        <a:ext cx="1166579" cy="583289"/>
      </dsp:txXfrm>
    </dsp:sp>
    <dsp:sp modelId="{7B5181C8-8594-374E-99E4-46A802C30815}">
      <dsp:nvSpPr>
        <dsp:cNvPr id="0" name=""/>
        <dsp:cNvSpPr/>
      </dsp:nvSpPr>
      <dsp:spPr>
        <a:xfrm>
          <a:off x="5648852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Rapporti</a:t>
          </a:r>
          <a:r>
            <a:rPr lang="en-US" sz="1300" kern="1200" dirty="0" smtClean="0"/>
            <a:t> con </a:t>
          </a:r>
          <a:r>
            <a:rPr lang="en-US" sz="1300" kern="1200" dirty="0" err="1" smtClean="0"/>
            <a:t>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distributori</a:t>
          </a:r>
          <a:endParaRPr lang="en-US" sz="1300" kern="1200" dirty="0"/>
        </a:p>
      </dsp:txBody>
      <dsp:txXfrm>
        <a:off x="5648852" y="2385472"/>
        <a:ext cx="1166579" cy="583289"/>
      </dsp:txXfrm>
    </dsp:sp>
    <dsp:sp modelId="{2483C3C4-AA0F-114A-B4C7-6A829AB976E3}">
      <dsp:nvSpPr>
        <dsp:cNvPr id="0" name=""/>
        <dsp:cNvSpPr/>
      </dsp:nvSpPr>
      <dsp:spPr>
        <a:xfrm>
          <a:off x="7060414" y="2385472"/>
          <a:ext cx="1166579" cy="5832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Marketing</a:t>
          </a:r>
          <a:endParaRPr lang="en-US" sz="1300" kern="1200" dirty="0"/>
        </a:p>
      </dsp:txBody>
      <dsp:txXfrm>
        <a:off x="7060414" y="2385472"/>
        <a:ext cx="1166579" cy="58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4C0E-04EF-6946-83C6-DF41556EF4C6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B21D-9062-414F-B924-62BED8442AEF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di studio – </a:t>
            </a:r>
            <a:r>
              <a:rPr lang="en-US" dirty="0" err="1" smtClean="0"/>
              <a:t>progettazione</a:t>
            </a:r>
            <a:r>
              <a:rPr lang="en-US" dirty="0" smtClean="0"/>
              <a:t> 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4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37187"/>
              </p:ext>
            </p:extLst>
          </p:nvPr>
        </p:nvGraphicFramePr>
        <p:xfrm>
          <a:off x="543752" y="1320291"/>
          <a:ext cx="7784085" cy="2661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Progettazione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Gestisce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parte di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progettazione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CAD (software di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progettazione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designer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bozze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solo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l’approvazione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prodotto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automatizzata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progettazione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87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03905"/>
              </p:ext>
            </p:extLst>
          </p:nvPr>
        </p:nvGraphicFramePr>
        <p:xfrm>
          <a:off x="543752" y="1320291"/>
          <a:ext cx="7784085" cy="29362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Produzione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Gestisce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parte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 con word processing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prende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solo input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settori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distributori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l’aumento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prodotti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settore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riesce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sempre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difficile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8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72289"/>
              </p:ext>
            </p:extLst>
          </p:nvPr>
        </p:nvGraphicFramePr>
        <p:xfrm>
          <a:off x="543752" y="1320291"/>
          <a:ext cx="7784085" cy="34848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Rapporti</a:t>
                      </a:r>
                      <a:r>
                        <a:rPr lang="en-US" b="0" baseline="0" dirty="0" smtClean="0"/>
                        <a:t> con </a:t>
                      </a:r>
                      <a:r>
                        <a:rPr lang="en-US" b="0" baseline="0" dirty="0" err="1" smtClean="0"/>
                        <a:t>i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distributori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Gestisce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 con word processing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Riceve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parte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distributori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affermativo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spedizione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contattando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corriere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predisponendo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accompagnamento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́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fattura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verra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poi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spedita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separatamente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sarebbe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necessità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con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maggiore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certezza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disponibilità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magazzino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93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00294"/>
              </p:ext>
            </p:extLst>
          </p:nvPr>
        </p:nvGraphicFramePr>
        <p:xfrm>
          <a:off x="543752" y="1134996"/>
          <a:ext cx="7784085" cy="57477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4522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Marketing</a:t>
                      </a:r>
                      <a:endParaRPr lang="en-US" b="0" dirty="0"/>
                    </a:p>
                  </a:txBody>
                  <a:tcPr/>
                </a:tc>
              </a:tr>
              <a:tr h="59585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aziendale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l’invio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sull’andamento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vendite</a:t>
                      </a:r>
                      <a:endParaRPr lang="en-US" baseline="0" dirty="0" smtClean="0"/>
                    </a:p>
                  </a:txBody>
                  <a:tcPr/>
                </a:tc>
              </a:tr>
              <a:tr h="59585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 con word processing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excel</a:t>
                      </a:r>
                      <a:endParaRPr lang="en-US" dirty="0" smtClean="0"/>
                    </a:p>
                  </a:txBody>
                  <a:tcPr/>
                </a:tc>
              </a:tr>
              <a:tr h="136196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censire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confluire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prodotti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consuntivo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provenienti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dal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settore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Distributori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sull’andamento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vendite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distinzioni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fornitore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</a:tr>
              <a:tr h="263880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comunicazioni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avvengono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voce o in forma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cartacea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Per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condurre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necessario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immettere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personal computer a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disposizione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elaborarli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ovvi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peraltro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arrivano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 Marketing (o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comunque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immessi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PC) in forma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piuttosto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con un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attendibilita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condurre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significative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marketing,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occorrerebbe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con un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per poi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aggregarli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5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Magazzino</a:t>
            </a:r>
            <a:r>
              <a:rPr lang="en-US" dirty="0" smtClean="0"/>
              <a:t> e </a:t>
            </a:r>
            <a:r>
              <a:rPr lang="en-US" dirty="0" err="1" smtClean="0"/>
              <a:t>negozi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alcun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elaborativo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Organigramma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0897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8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Descrizione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6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disegno</a:t>
            </a:r>
            <a:r>
              <a:rPr lang="en-US" dirty="0" smtClean="0"/>
              <a:t> </a:t>
            </a:r>
            <a:r>
              <a:rPr lang="en-US" dirty="0" err="1" smtClean="0"/>
              <a:t>unitario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svolte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manuale</a:t>
            </a:r>
            <a:endParaRPr lang="en-US" dirty="0" smtClean="0"/>
          </a:p>
          <a:p>
            <a:r>
              <a:rPr lang="en-US" dirty="0" err="1" smtClean="0"/>
              <a:t>Mancanza</a:t>
            </a:r>
            <a:r>
              <a:rPr lang="en-US" dirty="0" smtClean="0"/>
              <a:t> </a:t>
            </a:r>
            <a:r>
              <a:rPr lang="en-US" dirty="0" err="1" smtClean="0"/>
              <a:t>collegamenti</a:t>
            </a:r>
            <a:r>
              <a:rPr lang="en-US" dirty="0" smtClean="0"/>
              <a:t> software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smtClean="0"/>
              <a:t> </a:t>
            </a:r>
            <a:r>
              <a:rPr lang="en-US" dirty="0" err="1" smtClean="0"/>
              <a:t>settori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6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744478"/>
            <a:ext cx="7867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Progettazione</a:t>
            </a:r>
            <a:r>
              <a:rPr lang="en-US" sz="6000" dirty="0" smtClean="0"/>
              <a:t> di </a:t>
            </a:r>
            <a:r>
              <a:rPr lang="en-US" sz="6000" dirty="0" err="1" smtClean="0"/>
              <a:t>massima</a:t>
            </a:r>
            <a:r>
              <a:rPr lang="en-US" sz="6000" dirty="0" smtClean="0"/>
              <a:t> del </a:t>
            </a:r>
            <a:r>
              <a:rPr lang="en-US" sz="6000" dirty="0" err="1" smtClean="0"/>
              <a:t>nuovo</a:t>
            </a:r>
            <a:r>
              <a:rPr lang="en-US" sz="6000" dirty="0" smtClean="0"/>
              <a:t> </a:t>
            </a:r>
            <a:r>
              <a:rPr lang="en-US" sz="6000" dirty="0" err="1" smtClean="0"/>
              <a:t>sistema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949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ERP (a </a:t>
            </a:r>
            <a:r>
              <a:rPr lang="en-US" dirty="0" err="1" smtClean="0"/>
              <a:t>meno</a:t>
            </a:r>
            <a:r>
              <a:rPr lang="en-US" dirty="0" smtClean="0"/>
              <a:t> del modulo </a:t>
            </a:r>
            <a:r>
              <a:rPr lang="en-US" dirty="0" err="1" smtClean="0"/>
              <a:t>contabilità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Datawarehouse</a:t>
            </a:r>
            <a:r>
              <a:rPr lang="en-US" dirty="0" smtClean="0"/>
              <a:t> o </a:t>
            </a:r>
            <a:r>
              <a:rPr lang="en-US" dirty="0" err="1" smtClean="0"/>
              <a:t>comunque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analoga</a:t>
            </a:r>
            <a:r>
              <a:rPr lang="en-US" dirty="0" smtClean="0"/>
              <a:t> per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vendite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292747"/>
            <a:ext cx="786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Obiettivo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3570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744478"/>
            <a:ext cx="7867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ERP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3113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Disegno</a:t>
            </a:r>
            <a:r>
              <a:rPr lang="en-US" dirty="0" smtClean="0"/>
              <a:t> di </a:t>
            </a:r>
            <a:r>
              <a:rPr lang="en-US" dirty="0" err="1" smtClean="0"/>
              <a:t>massima</a:t>
            </a:r>
            <a:r>
              <a:rPr lang="en-US" dirty="0" smtClean="0"/>
              <a:t> </a:t>
            </a:r>
            <a:r>
              <a:rPr lang="en-US" dirty="0" err="1" smtClean="0"/>
              <a:t>dell’architettura</a:t>
            </a:r>
            <a:r>
              <a:rPr lang="en-US" dirty="0" smtClean="0"/>
              <a:t> da </a:t>
            </a:r>
            <a:r>
              <a:rPr lang="en-US" dirty="0" err="1" smtClean="0"/>
              <a:t>realizzare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67762" y="3383716"/>
            <a:ext cx="1899040" cy="2540861"/>
            <a:chOff x="5267762" y="3247348"/>
            <a:chExt cx="1899040" cy="25408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2478" y="3247348"/>
              <a:ext cx="690381" cy="6903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2478" y="4977562"/>
              <a:ext cx="584539" cy="52346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27430" y="5526599"/>
              <a:ext cx="1244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Amministrazione</a:t>
              </a:r>
              <a:endParaRPr lang="en-US" sz="11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838863" y="4281021"/>
              <a:ext cx="0" cy="6477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67762" y="3850134"/>
              <a:ext cx="12444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Applicativo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contabilità</a:t>
              </a:r>
              <a:endParaRPr lang="en-US" sz="11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242859" y="3528615"/>
              <a:ext cx="41429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433" y="3310430"/>
              <a:ext cx="436369" cy="43636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1" y="2380377"/>
            <a:ext cx="436369" cy="436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78" y="2126365"/>
            <a:ext cx="690381" cy="6903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7762" y="2752358"/>
            <a:ext cx="12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ERP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05100" y="2555946"/>
            <a:ext cx="4142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8863" y="3089201"/>
            <a:ext cx="0" cy="2709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74" y="1433362"/>
            <a:ext cx="584539" cy="5234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64126" y="1982399"/>
            <a:ext cx="12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Settori</a:t>
            </a:r>
            <a:r>
              <a:rPr lang="en-US" sz="1100" dirty="0" smtClean="0"/>
              <a:t> </a:t>
            </a:r>
            <a:r>
              <a:rPr lang="en-US" sz="1100" dirty="0" err="1" smtClean="0"/>
              <a:t>Interni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23" idx="2"/>
            <a:endCxn id="15" idx="1"/>
          </p:cNvCxnSpPr>
          <p:nvPr/>
        </p:nvCxnSpPr>
        <p:spPr>
          <a:xfrm rot="16200000" flipH="1">
            <a:off x="4705651" y="1624728"/>
            <a:ext cx="227547" cy="14661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23" y="1407793"/>
            <a:ext cx="584539" cy="5234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99275" y="1956830"/>
            <a:ext cx="12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Progettazione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2099275" y="1235868"/>
            <a:ext cx="611321" cy="3238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Cad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31" idx="2"/>
            <a:endCxn id="15" idx="1"/>
          </p:cNvCxnSpPr>
          <p:nvPr/>
        </p:nvCxnSpPr>
        <p:spPr>
          <a:xfrm rot="16200000" flipH="1">
            <a:off x="4010440" y="929518"/>
            <a:ext cx="253116" cy="28309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45" y="3383716"/>
            <a:ext cx="690381" cy="69038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44687" y="4082616"/>
            <a:ext cx="12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WEB SERVER</a:t>
            </a:r>
            <a:endParaRPr lang="en-US" sz="1100" dirty="0"/>
          </a:p>
        </p:txBody>
      </p:sp>
      <p:cxnSp>
        <p:nvCxnSpPr>
          <p:cNvPr id="42" name="Elbow Connector 41"/>
          <p:cNvCxnSpPr>
            <a:stCxn id="15" idx="1"/>
            <a:endCxn id="39" idx="3"/>
          </p:cNvCxnSpPr>
          <p:nvPr/>
        </p:nvCxnSpPr>
        <p:spPr>
          <a:xfrm rot="10800000" flipV="1">
            <a:off x="3464126" y="2471555"/>
            <a:ext cx="2088352" cy="125735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016" y="3539054"/>
            <a:ext cx="487697" cy="487697"/>
          </a:xfrm>
          <a:prstGeom prst="rect">
            <a:avLst/>
          </a:prstGeom>
        </p:spPr>
      </p:pic>
      <p:sp>
        <p:nvSpPr>
          <p:cNvPr id="44" name="Cloud 43"/>
          <p:cNvSpPr/>
          <p:nvPr/>
        </p:nvSpPr>
        <p:spPr>
          <a:xfrm>
            <a:off x="1031390" y="3455132"/>
            <a:ext cx="843865" cy="52794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9" idx="1"/>
            <a:endCxn id="44" idx="0"/>
          </p:cNvCxnSpPr>
          <p:nvPr/>
        </p:nvCxnSpPr>
        <p:spPr>
          <a:xfrm flipH="1" flipV="1">
            <a:off x="1874552" y="3719105"/>
            <a:ext cx="899193" cy="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74" y="3498805"/>
            <a:ext cx="487697" cy="4876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2" y="3453912"/>
            <a:ext cx="584539" cy="5234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-103315" y="3951811"/>
            <a:ext cx="998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Negozi</a:t>
            </a:r>
            <a:endParaRPr lang="en-US" sz="1100" dirty="0"/>
          </a:p>
        </p:txBody>
      </p:sp>
      <p:cxnSp>
        <p:nvCxnSpPr>
          <p:cNvPr id="51" name="Straight Arrow Connector 50"/>
          <p:cNvCxnSpPr>
            <a:stCxn id="44" idx="2"/>
            <a:endCxn id="48" idx="3"/>
          </p:cNvCxnSpPr>
          <p:nvPr/>
        </p:nvCxnSpPr>
        <p:spPr>
          <a:xfrm flipH="1" flipV="1">
            <a:off x="706271" y="3715646"/>
            <a:ext cx="327737" cy="34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6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1" grpId="0"/>
      <p:bldP spid="40" grpId="0"/>
      <p:bldP spid="44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Acquisto</a:t>
            </a:r>
            <a:r>
              <a:rPr lang="en-US" dirty="0" smtClean="0"/>
              <a:t> ERP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moduli </a:t>
            </a:r>
            <a:r>
              <a:rPr lang="en-US" dirty="0" err="1" smtClean="0"/>
              <a:t>funzionali</a:t>
            </a:r>
            <a:endParaRPr lang="en-US" dirty="0" smtClean="0"/>
          </a:p>
          <a:p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vincoli</a:t>
            </a:r>
            <a:r>
              <a:rPr lang="en-US" dirty="0" smtClean="0"/>
              <a:t> </a:t>
            </a:r>
            <a:r>
              <a:rPr lang="en-US" dirty="0" err="1" smtClean="0"/>
              <a:t>architetturali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Compatibilità</a:t>
            </a:r>
            <a:r>
              <a:rPr lang="en-US" dirty="0" smtClean="0"/>
              <a:t> con </a:t>
            </a:r>
            <a:r>
              <a:rPr lang="en-US" dirty="0" err="1" smtClean="0"/>
              <a:t>applicativo</a:t>
            </a:r>
            <a:r>
              <a:rPr lang="en-US" dirty="0" smtClean="0"/>
              <a:t> </a:t>
            </a:r>
            <a:r>
              <a:rPr lang="en-US" dirty="0" err="1" smtClean="0"/>
              <a:t>contabilità</a:t>
            </a:r>
            <a:endParaRPr lang="en-US" dirty="0" smtClean="0"/>
          </a:p>
          <a:p>
            <a:pPr lvl="1"/>
            <a:r>
              <a:rPr lang="en-US" dirty="0" err="1" smtClean="0"/>
              <a:t>Compatibilità</a:t>
            </a:r>
            <a:r>
              <a:rPr lang="en-US" dirty="0" smtClean="0"/>
              <a:t> con CAD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95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realizzare</a:t>
            </a:r>
            <a:r>
              <a:rPr lang="en-US" dirty="0" smtClean="0"/>
              <a:t> ex-novo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 per la </a:t>
            </a:r>
            <a:r>
              <a:rPr lang="en-US" dirty="0" err="1" smtClean="0"/>
              <a:t>società</a:t>
            </a:r>
            <a:r>
              <a:rPr lang="en-US" dirty="0" smtClean="0"/>
              <a:t> LIGHT di </a:t>
            </a:r>
            <a:r>
              <a:rPr lang="en-US" dirty="0" err="1" smtClean="0"/>
              <a:t>lampadari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gestisce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catena di </a:t>
            </a:r>
            <a:r>
              <a:rPr lang="en-US" dirty="0" err="1" smtClean="0"/>
              <a:t>negozi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L’azienda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specializzata</a:t>
            </a:r>
            <a:r>
              <a:rPr lang="en-US" dirty="0" smtClean="0"/>
              <a:t> in </a:t>
            </a:r>
            <a:r>
              <a:rPr lang="en-US" dirty="0" err="1" smtClean="0"/>
              <a:t>lampadari</a:t>
            </a:r>
            <a:r>
              <a:rPr lang="en-US" dirty="0" smtClean="0"/>
              <a:t> di design.</a:t>
            </a:r>
          </a:p>
          <a:p>
            <a:r>
              <a:rPr lang="en-US" dirty="0" err="1" smtClean="0"/>
              <a:t>L’azienda</a:t>
            </a:r>
            <a:r>
              <a:rPr lang="en-US" dirty="0" smtClean="0"/>
              <a:t> </a:t>
            </a:r>
            <a:r>
              <a:rPr lang="en-US" dirty="0" err="1" smtClean="0"/>
              <a:t>commercializza</a:t>
            </a:r>
            <a:r>
              <a:rPr lang="en-US" dirty="0" smtClean="0"/>
              <a:t> </a:t>
            </a:r>
            <a:r>
              <a:rPr lang="en-US" dirty="0" err="1" smtClean="0"/>
              <a:t>lampadari</a:t>
            </a:r>
            <a:r>
              <a:rPr lang="en-US" dirty="0" smtClean="0"/>
              <a:t> </a:t>
            </a:r>
            <a:r>
              <a:rPr lang="en-US" dirty="0" err="1" smtClean="0"/>
              <a:t>propri</a:t>
            </a:r>
            <a:r>
              <a:rPr lang="en-US" dirty="0" smtClean="0"/>
              <a:t> e </a:t>
            </a:r>
            <a:r>
              <a:rPr lang="en-US" dirty="0" err="1" smtClean="0"/>
              <a:t>lampadari</a:t>
            </a:r>
            <a:r>
              <a:rPr lang="en-US" dirty="0" smtClean="0"/>
              <a:t> di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aziende</a:t>
            </a:r>
            <a:endParaRPr lang="en-US" dirty="0" smtClean="0"/>
          </a:p>
          <a:p>
            <a:r>
              <a:rPr lang="en-US" dirty="0" err="1" smtClean="0"/>
              <a:t>L’azienda</a:t>
            </a:r>
            <a:r>
              <a:rPr lang="en-US" dirty="0" smtClean="0"/>
              <a:t> ha </a:t>
            </a:r>
            <a:r>
              <a:rPr lang="en-US" dirty="0" err="1" smtClean="0"/>
              <a:t>avuto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forte </a:t>
            </a:r>
            <a:r>
              <a:rPr lang="en-US" dirty="0" err="1" smtClean="0"/>
              <a:t>crescita</a:t>
            </a:r>
            <a:r>
              <a:rPr lang="en-US" dirty="0" smtClean="0"/>
              <a:t> </a:t>
            </a:r>
            <a:r>
              <a:rPr lang="en-US" dirty="0" err="1" smtClean="0"/>
              <a:t>negli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anni</a:t>
            </a:r>
            <a:r>
              <a:rPr lang="en-US" dirty="0" smtClean="0"/>
              <a:t> a cui </a:t>
            </a:r>
            <a:r>
              <a:rPr lang="en-US" dirty="0" err="1" smtClean="0"/>
              <a:t>però</a:t>
            </a:r>
            <a:r>
              <a:rPr lang="en-US" dirty="0" smtClean="0"/>
              <a:t> non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seguita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razionalizzazione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procedure operative e del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direzione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rivolge</a:t>
            </a:r>
            <a:r>
              <a:rPr lang="en-US" dirty="0" smtClean="0"/>
              <a:t> a </a:t>
            </a:r>
            <a:r>
              <a:rPr lang="en-US" dirty="0" err="1" smtClean="0"/>
              <a:t>voi</a:t>
            </a:r>
            <a:r>
              <a:rPr lang="en-US" dirty="0" smtClean="0"/>
              <a:t> per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consulenza</a:t>
            </a:r>
            <a:r>
              <a:rPr lang="en-US" dirty="0" smtClean="0"/>
              <a:t>: </a:t>
            </a:r>
            <a:r>
              <a:rPr lang="en-US" dirty="0" err="1" smtClean="0"/>
              <a:t>ridisegnare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 e </a:t>
            </a:r>
            <a:r>
              <a:rPr lang="en-US" dirty="0" err="1" smtClean="0"/>
              <a:t>informatico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3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292747"/>
            <a:ext cx="7867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Descrizione</a:t>
            </a:r>
            <a:r>
              <a:rPr lang="en-US" sz="4800" dirty="0" smtClean="0"/>
              <a:t> </a:t>
            </a:r>
            <a:r>
              <a:rPr lang="en-US" sz="4800" dirty="0" err="1"/>
              <a:t>della</a:t>
            </a:r>
            <a:r>
              <a:rPr lang="en-US" sz="4800" dirty="0"/>
              <a:t> </a:t>
            </a:r>
            <a:r>
              <a:rPr lang="en-US" sz="4800" dirty="0" err="1"/>
              <a:t>società</a:t>
            </a:r>
            <a:r>
              <a:rPr lang="en-US" sz="4800" dirty="0"/>
              <a:t> e </a:t>
            </a:r>
            <a:r>
              <a:rPr lang="en-US" sz="4800" dirty="0" err="1"/>
              <a:t>definizione</a:t>
            </a:r>
            <a:r>
              <a:rPr lang="en-US" sz="4800" dirty="0"/>
              <a:t> </a:t>
            </a:r>
            <a:r>
              <a:rPr lang="en-US" sz="4800" dirty="0" err="1"/>
              <a:t>degli</a:t>
            </a:r>
            <a:r>
              <a:rPr lang="en-US" sz="4800" dirty="0"/>
              <a:t> </a:t>
            </a:r>
            <a:r>
              <a:rPr lang="en-US" sz="4800" dirty="0" err="1"/>
              <a:t>obiettivi</a:t>
            </a:r>
            <a:r>
              <a:rPr lang="en-US" sz="4800" dirty="0"/>
              <a:t> di </a:t>
            </a:r>
            <a:r>
              <a:rPr lang="en-US" sz="4800" dirty="0" err="1"/>
              <a:t>massima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46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Descrizione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società</a:t>
            </a:r>
            <a:r>
              <a:rPr lang="en-US" dirty="0" smtClean="0"/>
              <a:t> e </a:t>
            </a:r>
            <a:r>
              <a:rPr lang="en-US" dirty="0" err="1" smtClean="0"/>
              <a:t>definizione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obiettivi</a:t>
            </a:r>
            <a:r>
              <a:rPr lang="en-US" dirty="0" smtClean="0"/>
              <a:t> di </a:t>
            </a:r>
            <a:r>
              <a:rPr lang="en-US" dirty="0" err="1" smtClean="0"/>
              <a:t>massima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società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sede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in cui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settori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Amministrazione</a:t>
            </a:r>
            <a:r>
              <a:rPr lang="en-US" dirty="0"/>
              <a:t>; </a:t>
            </a:r>
          </a:p>
          <a:p>
            <a:pPr lvl="1"/>
            <a:r>
              <a:rPr lang="en-US" dirty="0" err="1"/>
              <a:t>Rapporti</a:t>
            </a:r>
            <a:r>
              <a:rPr lang="en-US" dirty="0"/>
              <a:t> con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Fornitori</a:t>
            </a:r>
            <a:r>
              <a:rPr lang="en-US" dirty="0"/>
              <a:t>; </a:t>
            </a:r>
          </a:p>
          <a:p>
            <a:pPr lvl="1"/>
            <a:r>
              <a:rPr lang="en-US" dirty="0" err="1" smtClean="0"/>
              <a:t>Progettazione</a:t>
            </a:r>
            <a:endParaRPr lang="en-US" dirty="0" smtClean="0"/>
          </a:p>
          <a:p>
            <a:pPr lvl="1"/>
            <a:r>
              <a:rPr lang="en-US" dirty="0" err="1" smtClean="0"/>
              <a:t>Produzione</a:t>
            </a:r>
            <a:endParaRPr lang="en-US" dirty="0"/>
          </a:p>
          <a:p>
            <a:pPr lvl="1"/>
            <a:r>
              <a:rPr lang="en-US" dirty="0" err="1"/>
              <a:t>Rapporti</a:t>
            </a:r>
            <a:r>
              <a:rPr lang="en-US" dirty="0"/>
              <a:t> con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Distributori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Marketing; </a:t>
            </a:r>
            <a:endParaRPr lang="en-US" dirty="0" smtClean="0"/>
          </a:p>
          <a:p>
            <a:r>
              <a:rPr lang="en-US" dirty="0" err="1" smtClean="0"/>
              <a:t>Oltre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sede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vi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catena di </a:t>
            </a:r>
            <a:r>
              <a:rPr lang="en-US" dirty="0" err="1" smtClean="0"/>
              <a:t>negozi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svolgono</a:t>
            </a:r>
            <a:r>
              <a:rPr lang="en-US" dirty="0" smtClean="0"/>
              <a:t> </a:t>
            </a:r>
            <a:r>
              <a:rPr lang="en-US" dirty="0" err="1" smtClean="0"/>
              <a:t>vendita</a:t>
            </a:r>
            <a:r>
              <a:rPr lang="en-US" dirty="0" smtClean="0"/>
              <a:t> al </a:t>
            </a:r>
            <a:r>
              <a:rPr lang="en-US" dirty="0" err="1" smtClean="0"/>
              <a:t>dettaglio</a:t>
            </a:r>
            <a:r>
              <a:rPr lang="en-US" dirty="0" smtClean="0"/>
              <a:t> 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casa </a:t>
            </a:r>
            <a:r>
              <a:rPr lang="en-US" dirty="0" err="1" smtClean="0"/>
              <a:t>madre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per </a:t>
            </a:r>
            <a:r>
              <a:rPr lang="en-US" dirty="0" err="1" smtClean="0"/>
              <a:t>l’approvvigionamento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lampadari</a:t>
            </a:r>
            <a:r>
              <a:rPr lang="en-US" dirty="0" smtClean="0"/>
              <a:t> LIGHT </a:t>
            </a:r>
            <a:r>
              <a:rPr lang="en-US" dirty="0" err="1" smtClean="0"/>
              <a:t>sia</a:t>
            </a:r>
            <a:r>
              <a:rPr lang="en-US" dirty="0" smtClean="0"/>
              <a:t> per </a:t>
            </a:r>
            <a:r>
              <a:rPr lang="en-US" dirty="0" err="1" smtClean="0"/>
              <a:t>lampadari</a:t>
            </a:r>
            <a:r>
              <a:rPr lang="en-US" dirty="0" smtClean="0"/>
              <a:t> di </a:t>
            </a:r>
            <a:r>
              <a:rPr lang="en-US" dirty="0" err="1" smtClean="0"/>
              <a:t>terzi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9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committente</a:t>
            </a:r>
            <a:r>
              <a:rPr lang="en-US" dirty="0" smtClean="0"/>
              <a:t> dice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collegamento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negozi</a:t>
            </a:r>
            <a:r>
              <a:rPr lang="en-US" dirty="0" smtClean="0"/>
              <a:t> e </a:t>
            </a:r>
            <a:r>
              <a:rPr lang="en-US" dirty="0" err="1"/>
              <a:t>sede</a:t>
            </a:r>
            <a:r>
              <a:rPr lang="en-US" dirty="0"/>
              <a:t> </a:t>
            </a:r>
            <a:r>
              <a:rPr lang="en-US" dirty="0" err="1"/>
              <a:t>centrale</a:t>
            </a:r>
            <a:r>
              <a:rPr lang="en-US" dirty="0"/>
              <a:t> per </a:t>
            </a:r>
            <a:r>
              <a:rPr lang="en-US" dirty="0" err="1"/>
              <a:t>ottimizzare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e la </a:t>
            </a:r>
            <a:r>
              <a:rPr lang="en-US" dirty="0" err="1"/>
              <a:t>giacenza</a:t>
            </a:r>
            <a:r>
              <a:rPr lang="en-US" dirty="0"/>
              <a:t> di </a:t>
            </a:r>
            <a:r>
              <a:rPr lang="en-US" dirty="0" err="1"/>
              <a:t>magazzino</a:t>
            </a:r>
            <a:r>
              <a:rPr lang="en-US" dirty="0"/>
              <a:t>; 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necessita</a:t>
            </a:r>
            <a:r>
              <a:rPr lang="en-US" dirty="0" smtClean="0"/>
              <a:t>̀ </a:t>
            </a:r>
            <a:r>
              <a:rPr lang="en-US" dirty="0"/>
              <a:t>di </a:t>
            </a:r>
            <a:r>
              <a:rPr lang="en-US" dirty="0" err="1" smtClean="0"/>
              <a:t>ottimizzare</a:t>
            </a:r>
            <a:r>
              <a:rPr lang="en-US" dirty="0" smtClean="0"/>
              <a:t> la parte </a:t>
            </a:r>
            <a:r>
              <a:rPr lang="en-US" dirty="0" err="1" smtClean="0"/>
              <a:t>operativa</a:t>
            </a:r>
            <a:r>
              <a:rPr lang="en-US" dirty="0" smtClean="0"/>
              <a:t> e in </a:t>
            </a:r>
            <a:r>
              <a:rPr lang="en-US" dirty="0" err="1" smtClean="0"/>
              <a:t>particolare</a:t>
            </a:r>
            <a:r>
              <a:rPr lang="en-US" dirty="0" smtClean="0"/>
              <a:t>:	</a:t>
            </a:r>
          </a:p>
          <a:p>
            <a:pPr lvl="2"/>
            <a:r>
              <a:rPr lang="en-US" dirty="0" err="1" smtClean="0"/>
              <a:t>Tenere</a:t>
            </a:r>
            <a:r>
              <a:rPr lang="en-US" dirty="0" smtClean="0"/>
              <a:t> </a:t>
            </a:r>
            <a:r>
              <a:rPr lang="en-US" dirty="0" err="1" smtClean="0"/>
              <a:t>separata</a:t>
            </a:r>
            <a:r>
              <a:rPr lang="en-US" dirty="0" smtClean="0"/>
              <a:t> la </a:t>
            </a:r>
            <a:r>
              <a:rPr lang="en-US" dirty="0" err="1" smtClean="0"/>
              <a:t>contabilità</a:t>
            </a:r>
            <a:r>
              <a:rPr lang="en-US" dirty="0" smtClean="0"/>
              <a:t> di </a:t>
            </a:r>
            <a:r>
              <a:rPr lang="en-US" dirty="0" err="1" smtClean="0"/>
              <a:t>negozi</a:t>
            </a:r>
            <a:r>
              <a:rPr lang="en-US" dirty="0" smtClean="0"/>
              <a:t> e </a:t>
            </a:r>
            <a:r>
              <a:rPr lang="en-US" dirty="0" err="1" smtClean="0"/>
              <a:t>azienda</a:t>
            </a:r>
            <a:endParaRPr lang="en-US" dirty="0" smtClean="0"/>
          </a:p>
          <a:p>
            <a:pPr lvl="2"/>
            <a:r>
              <a:rPr lang="en-US" dirty="0" err="1" smtClean="0"/>
              <a:t>Gestire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automatica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progettazione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Gestire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automatica</a:t>
            </a:r>
            <a:r>
              <a:rPr lang="en-US" dirty="0" smtClean="0"/>
              <a:t> la </a:t>
            </a:r>
            <a:r>
              <a:rPr lang="en-US" dirty="0" err="1" smtClean="0"/>
              <a:t>comunicazione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le </a:t>
            </a:r>
            <a:r>
              <a:rPr lang="en-US" dirty="0" err="1" smtClean="0"/>
              <a:t>imprese</a:t>
            </a:r>
            <a:endParaRPr lang="en-US" dirty="0"/>
          </a:p>
          <a:p>
            <a:pPr lvl="1"/>
            <a:r>
              <a:rPr lang="en-US" dirty="0" smtClean="0"/>
              <a:t>La </a:t>
            </a:r>
            <a:r>
              <a:rPr lang="en-US" dirty="0" err="1"/>
              <a:t>possibilita</a:t>
            </a:r>
            <a:r>
              <a:rPr lang="en-US" dirty="0"/>
              <a:t>̀ di </a:t>
            </a:r>
            <a:r>
              <a:rPr lang="en-US" dirty="0" err="1"/>
              <a:t>condurre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 smtClean="0"/>
              <a:t>approfondite</a:t>
            </a:r>
            <a:r>
              <a:rPr lang="en-US" dirty="0" smtClean="0"/>
              <a:t> e </a:t>
            </a:r>
            <a:r>
              <a:rPr lang="en-US" dirty="0" err="1" smtClean="0"/>
              <a:t>previsioni</a:t>
            </a:r>
            <a:r>
              <a:rPr lang="en-US" dirty="0" smtClean="0"/>
              <a:t>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vendite</a:t>
            </a:r>
            <a:r>
              <a:rPr lang="en-US" dirty="0" smtClean="0"/>
              <a:t>.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57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674" y="2744478"/>
            <a:ext cx="7867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Esame</a:t>
            </a:r>
            <a:r>
              <a:rPr lang="en-US" sz="6000" dirty="0" smtClean="0"/>
              <a:t> </a:t>
            </a:r>
            <a:r>
              <a:rPr lang="en-US" sz="6000" dirty="0" err="1" smtClean="0"/>
              <a:t>della</a:t>
            </a:r>
            <a:r>
              <a:rPr lang="en-US" sz="6000" dirty="0" smtClean="0"/>
              <a:t> </a:t>
            </a:r>
            <a:r>
              <a:rPr lang="en-US" sz="6000" dirty="0" err="1" smtClean="0"/>
              <a:t>situazione</a:t>
            </a:r>
            <a:r>
              <a:rPr lang="en-US" sz="6000" dirty="0" smtClean="0"/>
              <a:t> </a:t>
            </a:r>
            <a:r>
              <a:rPr lang="en-US" sz="6000" dirty="0" err="1" smtClean="0"/>
              <a:t>attuale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484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70509"/>
              </p:ext>
            </p:extLst>
          </p:nvPr>
        </p:nvGraphicFramePr>
        <p:xfrm>
          <a:off x="543752" y="1320291"/>
          <a:ext cx="7784085" cy="51257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Amministrazione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Gestisce</a:t>
                      </a:r>
                      <a:r>
                        <a:rPr lang="en-US" baseline="0" dirty="0" smtClean="0"/>
                        <a:t> la </a:t>
                      </a:r>
                      <a:r>
                        <a:rPr lang="en-US" baseline="0" dirty="0" err="1" smtClean="0"/>
                        <a:t>contabilità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della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società</a:t>
                      </a:r>
                      <a:r>
                        <a:rPr lang="en-US" baseline="0" dirty="0" smtClean="0"/>
                        <a:t>; </a:t>
                      </a:r>
                      <a:r>
                        <a:rPr lang="en-US" baseline="0" dirty="0" err="1" smtClean="0"/>
                        <a:t>cura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relazioni</a:t>
                      </a:r>
                      <a:r>
                        <a:rPr lang="en-US" baseline="0" dirty="0" smtClean="0"/>
                        <a:t> con le </a:t>
                      </a:r>
                      <a:r>
                        <a:rPr lang="en-US" baseline="0" dirty="0" err="1" smtClean="0"/>
                        <a:t>banche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fornitori</a:t>
                      </a:r>
                      <a:r>
                        <a:rPr lang="en-US" baseline="0" dirty="0" smtClean="0"/>
                        <a:t>; </a:t>
                      </a:r>
                      <a:r>
                        <a:rPr lang="en-US" baseline="0" dirty="0" err="1" smtClean="0"/>
                        <a:t>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occupa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degli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incassi</a:t>
                      </a:r>
                      <a:r>
                        <a:rPr lang="en-US" baseline="0" dirty="0" smtClean="0"/>
                        <a:t> da parte </a:t>
                      </a:r>
                      <a:r>
                        <a:rPr lang="en-US" baseline="0" dirty="0" err="1" smtClean="0"/>
                        <a:t>dei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negozi</a:t>
                      </a:r>
                      <a:r>
                        <a:rPr lang="en-US" baseline="0" dirty="0" smtClean="0"/>
                        <a:t>; </a:t>
                      </a:r>
                      <a:r>
                        <a:rPr lang="en-US" baseline="0" dirty="0" err="1" smtClean="0"/>
                        <a:t>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occupa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adempimenti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fiscali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Si </a:t>
                      </a:r>
                      <a:r>
                        <a:rPr lang="en-US" baseline="0" dirty="0" err="1" smtClean="0"/>
                        <a:t>appoggia</a:t>
                      </a:r>
                      <a:r>
                        <a:rPr lang="en-US" baseline="0" dirty="0" smtClean="0"/>
                        <a:t> a un </a:t>
                      </a:r>
                      <a:r>
                        <a:rPr lang="en-US" baseline="0" dirty="0" err="1" smtClean="0"/>
                        <a:t>pacchetto</a:t>
                      </a:r>
                      <a:r>
                        <a:rPr lang="en-US" baseline="0" dirty="0" smtClean="0"/>
                        <a:t> software di </a:t>
                      </a:r>
                      <a:r>
                        <a:rPr lang="en-US" baseline="0" dirty="0" err="1" smtClean="0"/>
                        <a:t>contabilità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installato</a:t>
                      </a:r>
                      <a:r>
                        <a:rPr lang="en-US" baseline="0" dirty="0" smtClean="0"/>
                        <a:t> da 12 </a:t>
                      </a:r>
                      <a:r>
                        <a:rPr lang="en-US" baseline="0" dirty="0" err="1" smtClean="0"/>
                        <a:t>mesi</a:t>
                      </a:r>
                      <a:r>
                        <a:rPr lang="en-US" baseline="0" dirty="0" smtClean="0"/>
                        <a:t> e ha </a:t>
                      </a:r>
                      <a:r>
                        <a:rPr lang="en-US" baseline="0" dirty="0" err="1" smtClean="0"/>
                        <a:t>pienamente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risposto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aspettative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dell’intero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settore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Questo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settore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quello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maggiormente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informatizzato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Il </a:t>
                      </a:r>
                      <a:r>
                        <a:rPr lang="en-US" baseline="0" dirty="0" err="1" smtClean="0"/>
                        <a:t>settore</a:t>
                      </a:r>
                      <a:r>
                        <a:rPr lang="en-US" baseline="0" dirty="0" smtClean="0"/>
                        <a:t> ha </a:t>
                      </a:r>
                      <a:r>
                        <a:rPr lang="en-US" baseline="0" dirty="0" err="1" smtClean="0"/>
                        <a:t>una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 locale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postazioni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indifferentemente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funzionare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l’acquisizione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l’uso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pacchetto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Mancando</a:t>
                      </a:r>
                      <a:r>
                        <a:rPr lang="en-US" baseline="0" dirty="0" smtClean="0"/>
                        <a:t> un </a:t>
                      </a:r>
                      <a:r>
                        <a:rPr lang="en-US" baseline="0" dirty="0" err="1" smtClean="0"/>
                        <a:t>sistema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informatico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generale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colleghi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tutti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settori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l’acquisizione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necessari</a:t>
                      </a:r>
                      <a:r>
                        <a:rPr lang="en-US" baseline="0" dirty="0" smtClean="0"/>
                        <a:t> ad </a:t>
                      </a:r>
                      <a:r>
                        <a:rPr lang="en-US" baseline="0" dirty="0" err="1" smtClean="0"/>
                        <a:t>eseguire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tutte</a:t>
                      </a:r>
                      <a:r>
                        <a:rPr lang="en-US" baseline="0" dirty="0" smtClean="0"/>
                        <a:t> le </a:t>
                      </a:r>
                      <a:r>
                        <a:rPr lang="en-US" baseline="0" dirty="0" err="1" smtClean="0"/>
                        <a:t>funzionalità</a:t>
                      </a:r>
                      <a:r>
                        <a:rPr lang="en-US" baseline="0" dirty="0" smtClean="0"/>
                        <a:t> a cui </a:t>
                      </a:r>
                      <a:r>
                        <a:rPr lang="en-US" baseline="0" dirty="0" err="1" smtClean="0"/>
                        <a:t>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settore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è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preposto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avviene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modalità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manuale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Diminuire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l’attività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acquisizione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manuale</a:t>
                      </a:r>
                      <a:r>
                        <a:rPr lang="en-US" baseline="0" dirty="0" smtClean="0"/>
                        <a:t> per poi </a:t>
                      </a:r>
                      <a:r>
                        <a:rPr lang="en-US" baseline="0" dirty="0" err="1" smtClean="0"/>
                        <a:t>dedicare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più</a:t>
                      </a:r>
                      <a:r>
                        <a:rPr lang="en-US" baseline="0" dirty="0" smtClean="0"/>
                        <a:t> tempo a </a:t>
                      </a:r>
                      <a:r>
                        <a:rPr lang="en-US" baseline="0" dirty="0" err="1" smtClean="0"/>
                        <a:t>controllo</a:t>
                      </a:r>
                      <a:r>
                        <a:rPr lang="en-US" baseline="0" dirty="0" smtClean="0"/>
                        <a:t> e non </a:t>
                      </a:r>
                      <a:r>
                        <a:rPr lang="en-US" baseline="0" dirty="0" err="1" smtClean="0"/>
                        <a:t>rinunciare</a:t>
                      </a:r>
                      <a:r>
                        <a:rPr lang="en-US" baseline="0" dirty="0" smtClean="0"/>
                        <a:t> al software </a:t>
                      </a:r>
                      <a:r>
                        <a:rPr lang="en-US" baseline="0" dirty="0" err="1" smtClean="0"/>
                        <a:t>attualmente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installato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48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</a:t>
            </a:r>
            <a:r>
              <a:rPr lang="en-US" dirty="0" err="1" smtClean="0"/>
              <a:t>attuale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49818"/>
              </p:ext>
            </p:extLst>
          </p:nvPr>
        </p:nvGraphicFramePr>
        <p:xfrm>
          <a:off x="543752" y="1320291"/>
          <a:ext cx="7784085" cy="3479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7226"/>
                <a:gridCol w="6366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Settore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Rapporti</a:t>
                      </a:r>
                      <a:r>
                        <a:rPr lang="en-US" b="0" dirty="0" smtClean="0"/>
                        <a:t> con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fornitori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Attività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Gestisce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rapporti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fornitori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terzi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sia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materie</a:t>
                      </a:r>
                      <a:r>
                        <a:rPr lang="en-US" sz="18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prime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Situazione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informatica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 con word processing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Modalità</a:t>
                      </a:r>
                      <a:r>
                        <a:rPr lang="en-US" b="1" baseline="0" dirty="0" smtClean="0"/>
                        <a:t> operative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l’approvvigionamento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lampadari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effettuati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segnalazioni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settore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Marketing 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Obiettivi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grave è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rappresentato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dall’impossibilita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di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conoscere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 non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sondaggi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telefonici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comunque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certezza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la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disponibilita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negozi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77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943</Words>
  <Application>Microsoft Macintosh PowerPoint</Application>
  <PresentationFormat>Presentazione su schermo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Office Theme</vt:lpstr>
      <vt:lpstr>Caso di studio – progettazione SI</vt:lpstr>
      <vt:lpstr>Presentazione di PowerPoint</vt:lpstr>
      <vt:lpstr>Obiettivo</vt:lpstr>
      <vt:lpstr>Presentazione di PowerPoint</vt:lpstr>
      <vt:lpstr>Descrizione della società e definizione degli obiettivi di massima </vt:lpstr>
      <vt:lpstr>Obiettivi</vt:lpstr>
      <vt:lpstr>Presentazione di PowerPoint</vt:lpstr>
      <vt:lpstr>Analisi della situazione attuale</vt:lpstr>
      <vt:lpstr>Analisi della situazione attuale</vt:lpstr>
      <vt:lpstr>Analisi della situazione attuale</vt:lpstr>
      <vt:lpstr>Analisi della situazione attuale</vt:lpstr>
      <vt:lpstr>Analisi della situazione attuale</vt:lpstr>
      <vt:lpstr>Analisi della situazione attuale</vt:lpstr>
      <vt:lpstr>Magazzino e negozi</vt:lpstr>
      <vt:lpstr>Organigramma</vt:lpstr>
      <vt:lpstr>Descrizione dei problemi</vt:lpstr>
      <vt:lpstr>Analisi dei problemi</vt:lpstr>
      <vt:lpstr>Presentazione di PowerPoint</vt:lpstr>
      <vt:lpstr>Software</vt:lpstr>
      <vt:lpstr>Presentazione di PowerPoint</vt:lpstr>
      <vt:lpstr>Disegno di massima dell’architettura da realizzare</vt:lpstr>
      <vt:lpstr>Acquisto ERP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di studio – progettazione SI</dc:title>
  <dc:creator>C</dc:creator>
  <cp:lastModifiedBy>Andrea Fatte</cp:lastModifiedBy>
  <cp:revision>31</cp:revision>
  <dcterms:created xsi:type="dcterms:W3CDTF">2015-01-20T09:12:56Z</dcterms:created>
  <dcterms:modified xsi:type="dcterms:W3CDTF">2015-04-16T22:01:08Z</dcterms:modified>
</cp:coreProperties>
</file>