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71" r:id="rId18"/>
    <p:sldId id="272" r:id="rId19"/>
    <p:sldId id="273" r:id="rId20"/>
    <p:sldId id="279" r:id="rId21"/>
    <p:sldId id="284" r:id="rId22"/>
    <p:sldId id="288" r:id="rId23"/>
    <p:sldId id="285" r:id="rId24"/>
    <p:sldId id="287" r:id="rId25"/>
    <p:sldId id="286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BFAF8-7E61-0541-B118-7F2EA7E724E5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43D0A6C-87A6-DF48-8D4A-2CC701D1896C}">
      <dgm:prSet phldrT="[Text]"/>
      <dgm:spPr/>
      <dgm:t>
        <a:bodyPr/>
        <a:lstStyle/>
        <a:p>
          <a:r>
            <a:rPr lang="en-US" dirty="0" err="1" smtClean="0"/>
            <a:t>Direzione</a:t>
          </a:r>
          <a:endParaRPr lang="en-US" dirty="0"/>
        </a:p>
      </dgm:t>
    </dgm:pt>
    <dgm:pt modelId="{85C2B30D-3A1E-D747-BFE3-8A86AEAD86B3}" type="parTrans" cxnId="{0F79B9BC-C4BE-1D44-BC09-70BACF93C2D8}">
      <dgm:prSet/>
      <dgm:spPr/>
      <dgm:t>
        <a:bodyPr/>
        <a:lstStyle/>
        <a:p>
          <a:endParaRPr lang="en-US"/>
        </a:p>
      </dgm:t>
    </dgm:pt>
    <dgm:pt modelId="{FD9109DD-74E2-4C46-BD8B-838FD6008BFB}" type="sibTrans" cxnId="{0F79B9BC-C4BE-1D44-BC09-70BACF93C2D8}">
      <dgm:prSet/>
      <dgm:spPr/>
      <dgm:t>
        <a:bodyPr/>
        <a:lstStyle/>
        <a:p>
          <a:endParaRPr lang="en-US"/>
        </a:p>
      </dgm:t>
    </dgm:pt>
    <dgm:pt modelId="{78D9433E-50D2-0A4D-8944-65A82D3E874E}">
      <dgm:prSet phldrT="[Text]"/>
      <dgm:spPr/>
      <dgm:t>
        <a:bodyPr/>
        <a:lstStyle/>
        <a:p>
          <a:r>
            <a:rPr lang="en-US" dirty="0" err="1" smtClean="0"/>
            <a:t>Amministrazione</a:t>
          </a:r>
          <a:endParaRPr lang="en-US" dirty="0"/>
        </a:p>
      </dgm:t>
    </dgm:pt>
    <dgm:pt modelId="{E5AE6E9F-7369-4A42-A1A2-593AC2213A45}" type="parTrans" cxnId="{EDA7A037-5115-8943-9CC7-483F5CE73E8B}">
      <dgm:prSet/>
      <dgm:spPr/>
      <dgm:t>
        <a:bodyPr/>
        <a:lstStyle/>
        <a:p>
          <a:endParaRPr lang="en-US"/>
        </a:p>
      </dgm:t>
    </dgm:pt>
    <dgm:pt modelId="{0308BFA4-A0C1-DF40-89D7-6AAF6FB1E058}" type="sibTrans" cxnId="{EDA7A037-5115-8943-9CC7-483F5CE73E8B}">
      <dgm:prSet/>
      <dgm:spPr/>
      <dgm:t>
        <a:bodyPr/>
        <a:lstStyle/>
        <a:p>
          <a:endParaRPr lang="en-US"/>
        </a:p>
      </dgm:t>
    </dgm:pt>
    <dgm:pt modelId="{FFB925F6-DBFB-FB40-BE3C-1176AB20AB9A}">
      <dgm:prSet phldrT="[Text]"/>
      <dgm:spPr/>
      <dgm:t>
        <a:bodyPr/>
        <a:lstStyle/>
        <a:p>
          <a:r>
            <a:rPr lang="en-US" dirty="0" err="1" smtClean="0"/>
            <a:t>Rapporti</a:t>
          </a:r>
          <a:r>
            <a:rPr lang="en-US" dirty="0" smtClean="0"/>
            <a:t> con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fornitori</a:t>
          </a:r>
          <a:endParaRPr lang="en-US" dirty="0"/>
        </a:p>
      </dgm:t>
    </dgm:pt>
    <dgm:pt modelId="{31E91A95-EAF7-AD4E-B058-CBBFCB976C56}" type="parTrans" cxnId="{CBFC3E3C-43C4-F64A-82DB-7AE6F9546FDF}">
      <dgm:prSet/>
      <dgm:spPr/>
      <dgm:t>
        <a:bodyPr/>
        <a:lstStyle/>
        <a:p>
          <a:endParaRPr lang="en-US"/>
        </a:p>
      </dgm:t>
    </dgm:pt>
    <dgm:pt modelId="{20DBE85A-CFC9-5243-9140-03240A2518B6}" type="sibTrans" cxnId="{CBFC3E3C-43C4-F64A-82DB-7AE6F9546FDF}">
      <dgm:prSet/>
      <dgm:spPr/>
      <dgm:t>
        <a:bodyPr/>
        <a:lstStyle/>
        <a:p>
          <a:endParaRPr lang="en-US"/>
        </a:p>
      </dgm:t>
    </dgm:pt>
    <dgm:pt modelId="{0AC567E9-A1D9-1D49-8030-F5350AC6AC70}">
      <dgm:prSet phldrT="[Text]"/>
      <dgm:spPr/>
      <dgm:t>
        <a:bodyPr/>
        <a:lstStyle/>
        <a:p>
          <a:r>
            <a:rPr lang="en-US" dirty="0" err="1" smtClean="0"/>
            <a:t>Progettazione</a:t>
          </a:r>
          <a:endParaRPr lang="en-US" dirty="0"/>
        </a:p>
      </dgm:t>
    </dgm:pt>
    <dgm:pt modelId="{0A642224-60BC-5545-8C49-1065E6915B6C}" type="parTrans" cxnId="{93B2699B-3C62-BA4B-B5C2-579078711EBF}">
      <dgm:prSet/>
      <dgm:spPr/>
      <dgm:t>
        <a:bodyPr/>
        <a:lstStyle/>
        <a:p>
          <a:endParaRPr lang="en-US"/>
        </a:p>
      </dgm:t>
    </dgm:pt>
    <dgm:pt modelId="{18AD47FF-D5C7-1D4D-9285-FB81B72C577A}" type="sibTrans" cxnId="{93B2699B-3C62-BA4B-B5C2-579078711EBF}">
      <dgm:prSet/>
      <dgm:spPr/>
      <dgm:t>
        <a:bodyPr/>
        <a:lstStyle/>
        <a:p>
          <a:endParaRPr lang="en-US"/>
        </a:p>
      </dgm:t>
    </dgm:pt>
    <dgm:pt modelId="{91C1E280-7AE1-B344-9928-CF1FD6399B82}">
      <dgm:prSet phldrT="[Text]"/>
      <dgm:spPr/>
      <dgm:t>
        <a:bodyPr/>
        <a:lstStyle/>
        <a:p>
          <a:r>
            <a:rPr lang="en-US" dirty="0" err="1" smtClean="0"/>
            <a:t>Produzione</a:t>
          </a:r>
          <a:endParaRPr lang="en-US" dirty="0"/>
        </a:p>
      </dgm:t>
    </dgm:pt>
    <dgm:pt modelId="{3F212BFA-136A-4C47-AE62-B12C0CD11355}" type="parTrans" cxnId="{2F9DCC03-9DF9-3B4A-B44B-34267D5A8461}">
      <dgm:prSet/>
      <dgm:spPr/>
      <dgm:t>
        <a:bodyPr/>
        <a:lstStyle/>
        <a:p>
          <a:endParaRPr lang="en-US"/>
        </a:p>
      </dgm:t>
    </dgm:pt>
    <dgm:pt modelId="{FFC5C552-A1FE-294B-A20D-A9EDEB419DA4}" type="sibTrans" cxnId="{2F9DCC03-9DF9-3B4A-B44B-34267D5A8461}">
      <dgm:prSet/>
      <dgm:spPr/>
      <dgm:t>
        <a:bodyPr/>
        <a:lstStyle/>
        <a:p>
          <a:endParaRPr lang="en-US"/>
        </a:p>
      </dgm:t>
    </dgm:pt>
    <dgm:pt modelId="{4950B6AF-85E8-D048-A7F8-53383D4AD0DC}">
      <dgm:prSet phldrT="[Text]"/>
      <dgm:spPr/>
      <dgm:t>
        <a:bodyPr/>
        <a:lstStyle/>
        <a:p>
          <a:r>
            <a:rPr lang="en-US" dirty="0" err="1" smtClean="0"/>
            <a:t>Rapporti</a:t>
          </a:r>
          <a:r>
            <a:rPr lang="en-US" dirty="0" smtClean="0"/>
            <a:t> con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distributori</a:t>
          </a:r>
          <a:endParaRPr lang="en-US" dirty="0"/>
        </a:p>
      </dgm:t>
    </dgm:pt>
    <dgm:pt modelId="{C6D85843-1CA8-EF40-9829-E52D7B297675}" type="parTrans" cxnId="{41C0D174-1C17-604D-AF42-177C9F5AFF8B}">
      <dgm:prSet/>
      <dgm:spPr/>
      <dgm:t>
        <a:bodyPr/>
        <a:lstStyle/>
        <a:p>
          <a:endParaRPr lang="en-US"/>
        </a:p>
      </dgm:t>
    </dgm:pt>
    <dgm:pt modelId="{F2438D33-D311-8443-8140-377EFC97885E}" type="sibTrans" cxnId="{41C0D174-1C17-604D-AF42-177C9F5AFF8B}">
      <dgm:prSet/>
      <dgm:spPr/>
      <dgm:t>
        <a:bodyPr/>
        <a:lstStyle/>
        <a:p>
          <a:endParaRPr lang="en-US"/>
        </a:p>
      </dgm:t>
    </dgm:pt>
    <dgm:pt modelId="{5931DE90-B53F-4940-AAE2-FD1564A69332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FD200479-8933-834A-9443-82972740C72D}" type="parTrans" cxnId="{E5AF966A-B9FB-7542-A61B-7C378A036281}">
      <dgm:prSet/>
      <dgm:spPr/>
      <dgm:t>
        <a:bodyPr/>
        <a:lstStyle/>
        <a:p>
          <a:endParaRPr lang="en-US"/>
        </a:p>
      </dgm:t>
    </dgm:pt>
    <dgm:pt modelId="{E4D49E8C-9843-9746-9F5B-BB2D6991A341}" type="sibTrans" cxnId="{E5AF966A-B9FB-7542-A61B-7C378A036281}">
      <dgm:prSet/>
      <dgm:spPr/>
      <dgm:t>
        <a:bodyPr/>
        <a:lstStyle/>
        <a:p>
          <a:endParaRPr lang="en-US"/>
        </a:p>
      </dgm:t>
    </dgm:pt>
    <dgm:pt modelId="{49EEDEDC-E264-FB41-A56F-AED15A1E98C9}" type="pres">
      <dgm:prSet presAssocID="{B6CBFAF8-7E61-0541-B118-7F2EA7E724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10483BE-37AD-3944-940A-F95E5566F981}" type="pres">
      <dgm:prSet presAssocID="{243D0A6C-87A6-DF48-8D4A-2CC701D1896C}" presName="hierRoot1" presStyleCnt="0">
        <dgm:presLayoutVars>
          <dgm:hierBranch val="init"/>
        </dgm:presLayoutVars>
      </dgm:prSet>
      <dgm:spPr/>
    </dgm:pt>
    <dgm:pt modelId="{F58C73E8-3297-A94F-AA6A-B3C7D9492093}" type="pres">
      <dgm:prSet presAssocID="{243D0A6C-87A6-DF48-8D4A-2CC701D1896C}" presName="rootComposite1" presStyleCnt="0"/>
      <dgm:spPr/>
    </dgm:pt>
    <dgm:pt modelId="{91855615-CB45-EB42-8320-CCFF4EBEAC75}" type="pres">
      <dgm:prSet presAssocID="{243D0A6C-87A6-DF48-8D4A-2CC701D1896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0CF404-FA63-ED44-A228-735456FB119B}" type="pres">
      <dgm:prSet presAssocID="{243D0A6C-87A6-DF48-8D4A-2CC701D1896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118444-8682-1243-BA2C-4D1B3E365933}" type="pres">
      <dgm:prSet presAssocID="{243D0A6C-87A6-DF48-8D4A-2CC701D1896C}" presName="hierChild2" presStyleCnt="0"/>
      <dgm:spPr/>
    </dgm:pt>
    <dgm:pt modelId="{D9C3ED7E-4AAA-9944-A5F8-BE637B234C6A}" type="pres">
      <dgm:prSet presAssocID="{E5AE6E9F-7369-4A42-A1A2-593AC2213A45}" presName="Name37" presStyleLbl="parChTrans1D2" presStyleIdx="0" presStyleCnt="6"/>
      <dgm:spPr/>
      <dgm:t>
        <a:bodyPr/>
        <a:lstStyle/>
        <a:p>
          <a:endParaRPr lang="en-US"/>
        </a:p>
      </dgm:t>
    </dgm:pt>
    <dgm:pt modelId="{73C22E82-4ACD-A448-A66B-6F52E9D48AA7}" type="pres">
      <dgm:prSet presAssocID="{78D9433E-50D2-0A4D-8944-65A82D3E874E}" presName="hierRoot2" presStyleCnt="0">
        <dgm:presLayoutVars>
          <dgm:hierBranch val="init"/>
        </dgm:presLayoutVars>
      </dgm:prSet>
      <dgm:spPr/>
    </dgm:pt>
    <dgm:pt modelId="{6F7CECD3-F4F7-A140-9194-EB997C5D5776}" type="pres">
      <dgm:prSet presAssocID="{78D9433E-50D2-0A4D-8944-65A82D3E874E}" presName="rootComposite" presStyleCnt="0"/>
      <dgm:spPr/>
    </dgm:pt>
    <dgm:pt modelId="{F4A65741-A82D-FD4A-9630-EA7FD2E7C745}" type="pres">
      <dgm:prSet presAssocID="{78D9433E-50D2-0A4D-8944-65A82D3E874E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6528F-1B45-2041-9755-ADE23BB59BA1}" type="pres">
      <dgm:prSet presAssocID="{78D9433E-50D2-0A4D-8944-65A82D3E874E}" presName="rootConnector" presStyleLbl="node2" presStyleIdx="0" presStyleCnt="6"/>
      <dgm:spPr/>
      <dgm:t>
        <a:bodyPr/>
        <a:lstStyle/>
        <a:p>
          <a:endParaRPr lang="en-US"/>
        </a:p>
      </dgm:t>
    </dgm:pt>
    <dgm:pt modelId="{B002633B-284D-A446-89B0-632DA09283B3}" type="pres">
      <dgm:prSet presAssocID="{78D9433E-50D2-0A4D-8944-65A82D3E874E}" presName="hierChild4" presStyleCnt="0"/>
      <dgm:spPr/>
    </dgm:pt>
    <dgm:pt modelId="{E862241B-6416-1446-94F8-8A3DB351635F}" type="pres">
      <dgm:prSet presAssocID="{78D9433E-50D2-0A4D-8944-65A82D3E874E}" presName="hierChild5" presStyleCnt="0"/>
      <dgm:spPr/>
    </dgm:pt>
    <dgm:pt modelId="{BBCF625F-308E-3945-A36C-EB496D7EEE3C}" type="pres">
      <dgm:prSet presAssocID="{31E91A95-EAF7-AD4E-B058-CBBFCB976C56}" presName="Name37" presStyleLbl="parChTrans1D2" presStyleIdx="1" presStyleCnt="6"/>
      <dgm:spPr/>
      <dgm:t>
        <a:bodyPr/>
        <a:lstStyle/>
        <a:p>
          <a:endParaRPr lang="en-US"/>
        </a:p>
      </dgm:t>
    </dgm:pt>
    <dgm:pt modelId="{B03D14DB-B04F-8947-B132-D93FD89C1B51}" type="pres">
      <dgm:prSet presAssocID="{FFB925F6-DBFB-FB40-BE3C-1176AB20AB9A}" presName="hierRoot2" presStyleCnt="0">
        <dgm:presLayoutVars>
          <dgm:hierBranch val="init"/>
        </dgm:presLayoutVars>
      </dgm:prSet>
      <dgm:spPr/>
    </dgm:pt>
    <dgm:pt modelId="{3DF1964A-7DDA-D74D-8C2B-478F42BB8CED}" type="pres">
      <dgm:prSet presAssocID="{FFB925F6-DBFB-FB40-BE3C-1176AB20AB9A}" presName="rootComposite" presStyleCnt="0"/>
      <dgm:spPr/>
    </dgm:pt>
    <dgm:pt modelId="{5E6FE5C7-871A-9849-AB90-2615DF742652}" type="pres">
      <dgm:prSet presAssocID="{FFB925F6-DBFB-FB40-BE3C-1176AB20AB9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C9ABB1-A435-4A4C-8A5A-3486A8F8A3D2}" type="pres">
      <dgm:prSet presAssocID="{FFB925F6-DBFB-FB40-BE3C-1176AB20AB9A}" presName="rootConnector" presStyleLbl="node2" presStyleIdx="1" presStyleCnt="6"/>
      <dgm:spPr/>
      <dgm:t>
        <a:bodyPr/>
        <a:lstStyle/>
        <a:p>
          <a:endParaRPr lang="en-US"/>
        </a:p>
      </dgm:t>
    </dgm:pt>
    <dgm:pt modelId="{190001DB-F328-F74B-AD3E-3B9D178D0453}" type="pres">
      <dgm:prSet presAssocID="{FFB925F6-DBFB-FB40-BE3C-1176AB20AB9A}" presName="hierChild4" presStyleCnt="0"/>
      <dgm:spPr/>
    </dgm:pt>
    <dgm:pt modelId="{20F8513B-E0AB-9748-A5E1-F26B1F61B245}" type="pres">
      <dgm:prSet presAssocID="{FFB925F6-DBFB-FB40-BE3C-1176AB20AB9A}" presName="hierChild5" presStyleCnt="0"/>
      <dgm:spPr/>
    </dgm:pt>
    <dgm:pt modelId="{FAB401B4-7285-4448-A14B-C6A2113EA675}" type="pres">
      <dgm:prSet presAssocID="{0A642224-60BC-5545-8C49-1065E6915B6C}" presName="Name37" presStyleLbl="parChTrans1D2" presStyleIdx="2" presStyleCnt="6"/>
      <dgm:spPr/>
      <dgm:t>
        <a:bodyPr/>
        <a:lstStyle/>
        <a:p>
          <a:endParaRPr lang="en-US"/>
        </a:p>
      </dgm:t>
    </dgm:pt>
    <dgm:pt modelId="{0D582F34-86BC-084F-8588-02F175C88484}" type="pres">
      <dgm:prSet presAssocID="{0AC567E9-A1D9-1D49-8030-F5350AC6AC70}" presName="hierRoot2" presStyleCnt="0">
        <dgm:presLayoutVars>
          <dgm:hierBranch val="init"/>
        </dgm:presLayoutVars>
      </dgm:prSet>
      <dgm:spPr/>
    </dgm:pt>
    <dgm:pt modelId="{0930AC18-0E4C-E04E-96E6-D99CDC9A50A5}" type="pres">
      <dgm:prSet presAssocID="{0AC567E9-A1D9-1D49-8030-F5350AC6AC70}" presName="rootComposite" presStyleCnt="0"/>
      <dgm:spPr/>
    </dgm:pt>
    <dgm:pt modelId="{51145E18-60AC-E448-AFAC-A918E72ED917}" type="pres">
      <dgm:prSet presAssocID="{0AC567E9-A1D9-1D49-8030-F5350AC6AC7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93ECB-B696-194D-AE69-C743A376713E}" type="pres">
      <dgm:prSet presAssocID="{0AC567E9-A1D9-1D49-8030-F5350AC6AC70}" presName="rootConnector" presStyleLbl="node2" presStyleIdx="2" presStyleCnt="6"/>
      <dgm:spPr/>
      <dgm:t>
        <a:bodyPr/>
        <a:lstStyle/>
        <a:p>
          <a:endParaRPr lang="en-US"/>
        </a:p>
      </dgm:t>
    </dgm:pt>
    <dgm:pt modelId="{3AD1E5C0-F461-5247-AAFD-56D738BE80E1}" type="pres">
      <dgm:prSet presAssocID="{0AC567E9-A1D9-1D49-8030-F5350AC6AC70}" presName="hierChild4" presStyleCnt="0"/>
      <dgm:spPr/>
    </dgm:pt>
    <dgm:pt modelId="{06E08BCD-ACBB-4045-BB71-09D4732E00FB}" type="pres">
      <dgm:prSet presAssocID="{0AC567E9-A1D9-1D49-8030-F5350AC6AC70}" presName="hierChild5" presStyleCnt="0"/>
      <dgm:spPr/>
    </dgm:pt>
    <dgm:pt modelId="{AE99F922-5E7D-C446-ADA3-54F60F6BC515}" type="pres">
      <dgm:prSet presAssocID="{3F212BFA-136A-4C47-AE62-B12C0CD11355}" presName="Name37" presStyleLbl="parChTrans1D2" presStyleIdx="3" presStyleCnt="6"/>
      <dgm:spPr/>
      <dgm:t>
        <a:bodyPr/>
        <a:lstStyle/>
        <a:p>
          <a:endParaRPr lang="en-US"/>
        </a:p>
      </dgm:t>
    </dgm:pt>
    <dgm:pt modelId="{E2F2FA3B-1070-724D-90F2-8D06F22ACE29}" type="pres">
      <dgm:prSet presAssocID="{91C1E280-7AE1-B344-9928-CF1FD6399B82}" presName="hierRoot2" presStyleCnt="0">
        <dgm:presLayoutVars>
          <dgm:hierBranch val="init"/>
        </dgm:presLayoutVars>
      </dgm:prSet>
      <dgm:spPr/>
    </dgm:pt>
    <dgm:pt modelId="{4405D752-A6F6-D648-9CE7-DBBED80152B9}" type="pres">
      <dgm:prSet presAssocID="{91C1E280-7AE1-B344-9928-CF1FD6399B82}" presName="rootComposite" presStyleCnt="0"/>
      <dgm:spPr/>
    </dgm:pt>
    <dgm:pt modelId="{F4E443E0-6363-F643-AC76-E0DB977AF575}" type="pres">
      <dgm:prSet presAssocID="{91C1E280-7AE1-B344-9928-CF1FD6399B8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350589-BBF4-1745-BFB8-B0FA05438D32}" type="pres">
      <dgm:prSet presAssocID="{91C1E280-7AE1-B344-9928-CF1FD6399B82}" presName="rootConnector" presStyleLbl="node2" presStyleIdx="3" presStyleCnt="6"/>
      <dgm:spPr/>
      <dgm:t>
        <a:bodyPr/>
        <a:lstStyle/>
        <a:p>
          <a:endParaRPr lang="en-US"/>
        </a:p>
      </dgm:t>
    </dgm:pt>
    <dgm:pt modelId="{5D0AECD8-2905-FA41-95D3-0624CDB2F69C}" type="pres">
      <dgm:prSet presAssocID="{91C1E280-7AE1-B344-9928-CF1FD6399B82}" presName="hierChild4" presStyleCnt="0"/>
      <dgm:spPr/>
    </dgm:pt>
    <dgm:pt modelId="{97D2EEFC-0494-BD43-B1A6-A4C61AA644CE}" type="pres">
      <dgm:prSet presAssocID="{91C1E280-7AE1-B344-9928-CF1FD6399B82}" presName="hierChild5" presStyleCnt="0"/>
      <dgm:spPr/>
    </dgm:pt>
    <dgm:pt modelId="{12827C85-769B-064A-96A7-98197C138804}" type="pres">
      <dgm:prSet presAssocID="{C6D85843-1CA8-EF40-9829-E52D7B297675}" presName="Name37" presStyleLbl="parChTrans1D2" presStyleIdx="4" presStyleCnt="6"/>
      <dgm:spPr/>
      <dgm:t>
        <a:bodyPr/>
        <a:lstStyle/>
        <a:p>
          <a:endParaRPr lang="en-US"/>
        </a:p>
      </dgm:t>
    </dgm:pt>
    <dgm:pt modelId="{A502BA21-3744-9C45-BA7E-40EF3F566F20}" type="pres">
      <dgm:prSet presAssocID="{4950B6AF-85E8-D048-A7F8-53383D4AD0DC}" presName="hierRoot2" presStyleCnt="0">
        <dgm:presLayoutVars>
          <dgm:hierBranch val="init"/>
        </dgm:presLayoutVars>
      </dgm:prSet>
      <dgm:spPr/>
    </dgm:pt>
    <dgm:pt modelId="{7C6DCCAD-5AD6-C44F-B471-5DC8DA961CF9}" type="pres">
      <dgm:prSet presAssocID="{4950B6AF-85E8-D048-A7F8-53383D4AD0DC}" presName="rootComposite" presStyleCnt="0"/>
      <dgm:spPr/>
    </dgm:pt>
    <dgm:pt modelId="{7B5181C8-8594-374E-99E4-46A802C30815}" type="pres">
      <dgm:prSet presAssocID="{4950B6AF-85E8-D048-A7F8-53383D4AD0DC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363E55-2235-1E43-B583-3070DAE2CC92}" type="pres">
      <dgm:prSet presAssocID="{4950B6AF-85E8-D048-A7F8-53383D4AD0DC}" presName="rootConnector" presStyleLbl="node2" presStyleIdx="4" presStyleCnt="6"/>
      <dgm:spPr/>
      <dgm:t>
        <a:bodyPr/>
        <a:lstStyle/>
        <a:p>
          <a:endParaRPr lang="en-US"/>
        </a:p>
      </dgm:t>
    </dgm:pt>
    <dgm:pt modelId="{20D6E477-C509-D647-84C6-FB74B3106054}" type="pres">
      <dgm:prSet presAssocID="{4950B6AF-85E8-D048-A7F8-53383D4AD0DC}" presName="hierChild4" presStyleCnt="0"/>
      <dgm:spPr/>
    </dgm:pt>
    <dgm:pt modelId="{9F0CCF66-07A1-7C44-B6DE-22E2C78634E9}" type="pres">
      <dgm:prSet presAssocID="{4950B6AF-85E8-D048-A7F8-53383D4AD0DC}" presName="hierChild5" presStyleCnt="0"/>
      <dgm:spPr/>
    </dgm:pt>
    <dgm:pt modelId="{F6090E6F-5A49-F74D-9459-5077E08DC420}" type="pres">
      <dgm:prSet presAssocID="{FD200479-8933-834A-9443-82972740C72D}" presName="Name37" presStyleLbl="parChTrans1D2" presStyleIdx="5" presStyleCnt="6"/>
      <dgm:spPr/>
      <dgm:t>
        <a:bodyPr/>
        <a:lstStyle/>
        <a:p>
          <a:endParaRPr lang="en-US"/>
        </a:p>
      </dgm:t>
    </dgm:pt>
    <dgm:pt modelId="{E110A62B-808A-4948-BCFF-AD33857BFF28}" type="pres">
      <dgm:prSet presAssocID="{5931DE90-B53F-4940-AAE2-FD1564A69332}" presName="hierRoot2" presStyleCnt="0">
        <dgm:presLayoutVars>
          <dgm:hierBranch val="init"/>
        </dgm:presLayoutVars>
      </dgm:prSet>
      <dgm:spPr/>
    </dgm:pt>
    <dgm:pt modelId="{68536156-DE61-554B-87D5-AA8D5ED536E3}" type="pres">
      <dgm:prSet presAssocID="{5931DE90-B53F-4940-AAE2-FD1564A69332}" presName="rootComposite" presStyleCnt="0"/>
      <dgm:spPr/>
    </dgm:pt>
    <dgm:pt modelId="{2483C3C4-AA0F-114A-B4C7-6A829AB976E3}" type="pres">
      <dgm:prSet presAssocID="{5931DE90-B53F-4940-AAE2-FD1564A6933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CC5F83-E294-3D47-BABC-29E67FF68B93}" type="pres">
      <dgm:prSet presAssocID="{5931DE90-B53F-4940-AAE2-FD1564A69332}" presName="rootConnector" presStyleLbl="node2" presStyleIdx="5" presStyleCnt="6"/>
      <dgm:spPr/>
      <dgm:t>
        <a:bodyPr/>
        <a:lstStyle/>
        <a:p>
          <a:endParaRPr lang="en-US"/>
        </a:p>
      </dgm:t>
    </dgm:pt>
    <dgm:pt modelId="{8151425B-FCA2-D546-A4AE-6CCB7FBFAF80}" type="pres">
      <dgm:prSet presAssocID="{5931DE90-B53F-4940-AAE2-FD1564A69332}" presName="hierChild4" presStyleCnt="0"/>
      <dgm:spPr/>
    </dgm:pt>
    <dgm:pt modelId="{3F9B06B9-B8D4-F24F-B314-84F0BFCFFAF3}" type="pres">
      <dgm:prSet presAssocID="{5931DE90-B53F-4940-AAE2-FD1564A69332}" presName="hierChild5" presStyleCnt="0"/>
      <dgm:spPr/>
    </dgm:pt>
    <dgm:pt modelId="{4D959EEB-AF4A-D142-AB4C-135E65A9ED89}" type="pres">
      <dgm:prSet presAssocID="{243D0A6C-87A6-DF48-8D4A-2CC701D1896C}" presName="hierChild3" presStyleCnt="0"/>
      <dgm:spPr/>
    </dgm:pt>
  </dgm:ptLst>
  <dgm:cxnLst>
    <dgm:cxn modelId="{5346EFBC-D462-E44E-95A8-9D9D75BCB5C6}" type="presOf" srcId="{5931DE90-B53F-4940-AAE2-FD1564A69332}" destId="{2483C3C4-AA0F-114A-B4C7-6A829AB976E3}" srcOrd="0" destOrd="0" presId="urn:microsoft.com/office/officeart/2005/8/layout/orgChart1"/>
    <dgm:cxn modelId="{690EFE80-1C62-F047-9A3C-2E69CB9A593A}" type="presOf" srcId="{FFB925F6-DBFB-FB40-BE3C-1176AB20AB9A}" destId="{C2C9ABB1-A435-4A4C-8A5A-3486A8F8A3D2}" srcOrd="1" destOrd="0" presId="urn:microsoft.com/office/officeart/2005/8/layout/orgChart1"/>
    <dgm:cxn modelId="{0F79B9BC-C4BE-1D44-BC09-70BACF93C2D8}" srcId="{B6CBFAF8-7E61-0541-B118-7F2EA7E724E5}" destId="{243D0A6C-87A6-DF48-8D4A-2CC701D1896C}" srcOrd="0" destOrd="0" parTransId="{85C2B30D-3A1E-D747-BFE3-8A86AEAD86B3}" sibTransId="{FD9109DD-74E2-4C46-BD8B-838FD6008BFB}"/>
    <dgm:cxn modelId="{D51E6DCC-FBFE-9046-B94A-83033522EE7F}" type="presOf" srcId="{78D9433E-50D2-0A4D-8944-65A82D3E874E}" destId="{C886528F-1B45-2041-9755-ADE23BB59BA1}" srcOrd="1" destOrd="0" presId="urn:microsoft.com/office/officeart/2005/8/layout/orgChart1"/>
    <dgm:cxn modelId="{3233727A-A527-A642-939E-A42D9B941D0F}" type="presOf" srcId="{4950B6AF-85E8-D048-A7F8-53383D4AD0DC}" destId="{43363E55-2235-1E43-B583-3070DAE2CC92}" srcOrd="1" destOrd="0" presId="urn:microsoft.com/office/officeart/2005/8/layout/orgChart1"/>
    <dgm:cxn modelId="{2F9DCC03-9DF9-3B4A-B44B-34267D5A8461}" srcId="{243D0A6C-87A6-DF48-8D4A-2CC701D1896C}" destId="{91C1E280-7AE1-B344-9928-CF1FD6399B82}" srcOrd="3" destOrd="0" parTransId="{3F212BFA-136A-4C47-AE62-B12C0CD11355}" sibTransId="{FFC5C552-A1FE-294B-A20D-A9EDEB419DA4}"/>
    <dgm:cxn modelId="{0F7646DF-93AA-4A44-A649-9440D6B1CA4A}" type="presOf" srcId="{3F212BFA-136A-4C47-AE62-B12C0CD11355}" destId="{AE99F922-5E7D-C446-ADA3-54F60F6BC515}" srcOrd="0" destOrd="0" presId="urn:microsoft.com/office/officeart/2005/8/layout/orgChart1"/>
    <dgm:cxn modelId="{CBFC3E3C-43C4-F64A-82DB-7AE6F9546FDF}" srcId="{243D0A6C-87A6-DF48-8D4A-2CC701D1896C}" destId="{FFB925F6-DBFB-FB40-BE3C-1176AB20AB9A}" srcOrd="1" destOrd="0" parTransId="{31E91A95-EAF7-AD4E-B058-CBBFCB976C56}" sibTransId="{20DBE85A-CFC9-5243-9140-03240A2518B6}"/>
    <dgm:cxn modelId="{A44EC1C3-A050-574D-B297-9F7000BF380F}" type="presOf" srcId="{0AC567E9-A1D9-1D49-8030-F5350AC6AC70}" destId="{D9593ECB-B696-194D-AE69-C743A376713E}" srcOrd="1" destOrd="0" presId="urn:microsoft.com/office/officeart/2005/8/layout/orgChart1"/>
    <dgm:cxn modelId="{EDA7A037-5115-8943-9CC7-483F5CE73E8B}" srcId="{243D0A6C-87A6-DF48-8D4A-2CC701D1896C}" destId="{78D9433E-50D2-0A4D-8944-65A82D3E874E}" srcOrd="0" destOrd="0" parTransId="{E5AE6E9F-7369-4A42-A1A2-593AC2213A45}" sibTransId="{0308BFA4-A0C1-DF40-89D7-6AAF6FB1E058}"/>
    <dgm:cxn modelId="{457B79C1-460D-C04C-BD57-6BD7D5D03D02}" type="presOf" srcId="{91C1E280-7AE1-B344-9928-CF1FD6399B82}" destId="{F4E443E0-6363-F643-AC76-E0DB977AF575}" srcOrd="0" destOrd="0" presId="urn:microsoft.com/office/officeart/2005/8/layout/orgChart1"/>
    <dgm:cxn modelId="{8BB6DF88-25B9-CB43-9461-9617A26EA88B}" type="presOf" srcId="{E5AE6E9F-7369-4A42-A1A2-593AC2213A45}" destId="{D9C3ED7E-4AAA-9944-A5F8-BE637B234C6A}" srcOrd="0" destOrd="0" presId="urn:microsoft.com/office/officeart/2005/8/layout/orgChart1"/>
    <dgm:cxn modelId="{A2A1DD1D-3CA5-2343-B2D9-9F8B83CC7A71}" type="presOf" srcId="{C6D85843-1CA8-EF40-9829-E52D7B297675}" destId="{12827C85-769B-064A-96A7-98197C138804}" srcOrd="0" destOrd="0" presId="urn:microsoft.com/office/officeart/2005/8/layout/orgChart1"/>
    <dgm:cxn modelId="{76005D54-13FE-F641-9FC1-07713B64181F}" type="presOf" srcId="{FFB925F6-DBFB-FB40-BE3C-1176AB20AB9A}" destId="{5E6FE5C7-871A-9849-AB90-2615DF742652}" srcOrd="0" destOrd="0" presId="urn:microsoft.com/office/officeart/2005/8/layout/orgChart1"/>
    <dgm:cxn modelId="{E5AF966A-B9FB-7542-A61B-7C378A036281}" srcId="{243D0A6C-87A6-DF48-8D4A-2CC701D1896C}" destId="{5931DE90-B53F-4940-AAE2-FD1564A69332}" srcOrd="5" destOrd="0" parTransId="{FD200479-8933-834A-9443-82972740C72D}" sibTransId="{E4D49E8C-9843-9746-9F5B-BB2D6991A341}"/>
    <dgm:cxn modelId="{C9D342A4-A7CA-3B44-9B0B-5BFE236815A5}" type="presOf" srcId="{0AC567E9-A1D9-1D49-8030-F5350AC6AC70}" destId="{51145E18-60AC-E448-AFAC-A918E72ED917}" srcOrd="0" destOrd="0" presId="urn:microsoft.com/office/officeart/2005/8/layout/orgChart1"/>
    <dgm:cxn modelId="{93B2699B-3C62-BA4B-B5C2-579078711EBF}" srcId="{243D0A6C-87A6-DF48-8D4A-2CC701D1896C}" destId="{0AC567E9-A1D9-1D49-8030-F5350AC6AC70}" srcOrd="2" destOrd="0" parTransId="{0A642224-60BC-5545-8C49-1065E6915B6C}" sibTransId="{18AD47FF-D5C7-1D4D-9285-FB81B72C577A}"/>
    <dgm:cxn modelId="{71539DCA-55D4-CE4B-A624-B91B2D5B1C3C}" type="presOf" srcId="{31E91A95-EAF7-AD4E-B058-CBBFCB976C56}" destId="{BBCF625F-308E-3945-A36C-EB496D7EEE3C}" srcOrd="0" destOrd="0" presId="urn:microsoft.com/office/officeart/2005/8/layout/orgChart1"/>
    <dgm:cxn modelId="{41C0D174-1C17-604D-AF42-177C9F5AFF8B}" srcId="{243D0A6C-87A6-DF48-8D4A-2CC701D1896C}" destId="{4950B6AF-85E8-D048-A7F8-53383D4AD0DC}" srcOrd="4" destOrd="0" parTransId="{C6D85843-1CA8-EF40-9829-E52D7B297675}" sibTransId="{F2438D33-D311-8443-8140-377EFC97885E}"/>
    <dgm:cxn modelId="{0C1784E5-A400-484A-97F7-8EB7F5EB2ECC}" type="presOf" srcId="{5931DE90-B53F-4940-AAE2-FD1564A69332}" destId="{02CC5F83-E294-3D47-BABC-29E67FF68B93}" srcOrd="1" destOrd="0" presId="urn:microsoft.com/office/officeart/2005/8/layout/orgChart1"/>
    <dgm:cxn modelId="{D5AD4C30-B244-5B42-90FC-8D82F5F38519}" type="presOf" srcId="{B6CBFAF8-7E61-0541-B118-7F2EA7E724E5}" destId="{49EEDEDC-E264-FB41-A56F-AED15A1E98C9}" srcOrd="0" destOrd="0" presId="urn:microsoft.com/office/officeart/2005/8/layout/orgChart1"/>
    <dgm:cxn modelId="{42C875B8-8217-7C4A-9776-29AE3B319DF6}" type="presOf" srcId="{0A642224-60BC-5545-8C49-1065E6915B6C}" destId="{FAB401B4-7285-4448-A14B-C6A2113EA675}" srcOrd="0" destOrd="0" presId="urn:microsoft.com/office/officeart/2005/8/layout/orgChart1"/>
    <dgm:cxn modelId="{26096A93-783E-224B-ADD7-983C855D08BC}" type="presOf" srcId="{91C1E280-7AE1-B344-9928-CF1FD6399B82}" destId="{1E350589-BBF4-1745-BFB8-B0FA05438D32}" srcOrd="1" destOrd="0" presId="urn:microsoft.com/office/officeart/2005/8/layout/orgChart1"/>
    <dgm:cxn modelId="{E596FBCA-A151-8B43-9D40-28DA84053F88}" type="presOf" srcId="{FD200479-8933-834A-9443-82972740C72D}" destId="{F6090E6F-5A49-F74D-9459-5077E08DC420}" srcOrd="0" destOrd="0" presId="urn:microsoft.com/office/officeart/2005/8/layout/orgChart1"/>
    <dgm:cxn modelId="{94F578D0-3A16-564A-B03E-0878ED97DECD}" type="presOf" srcId="{78D9433E-50D2-0A4D-8944-65A82D3E874E}" destId="{F4A65741-A82D-FD4A-9630-EA7FD2E7C745}" srcOrd="0" destOrd="0" presId="urn:microsoft.com/office/officeart/2005/8/layout/orgChart1"/>
    <dgm:cxn modelId="{6828B4AE-DAB1-194A-A51B-5C39F1B1E195}" type="presOf" srcId="{243D0A6C-87A6-DF48-8D4A-2CC701D1896C}" destId="{BD0CF404-FA63-ED44-A228-735456FB119B}" srcOrd="1" destOrd="0" presId="urn:microsoft.com/office/officeart/2005/8/layout/orgChart1"/>
    <dgm:cxn modelId="{12BD67D5-C332-D24B-8AF2-43037413FE01}" type="presOf" srcId="{4950B6AF-85E8-D048-A7F8-53383D4AD0DC}" destId="{7B5181C8-8594-374E-99E4-46A802C30815}" srcOrd="0" destOrd="0" presId="urn:microsoft.com/office/officeart/2005/8/layout/orgChart1"/>
    <dgm:cxn modelId="{3D093142-7A8F-9E42-8ABE-FFA9ABE4DBC9}" type="presOf" srcId="{243D0A6C-87A6-DF48-8D4A-2CC701D1896C}" destId="{91855615-CB45-EB42-8320-CCFF4EBEAC75}" srcOrd="0" destOrd="0" presId="urn:microsoft.com/office/officeart/2005/8/layout/orgChart1"/>
    <dgm:cxn modelId="{7D98B18D-8B1B-EA43-9968-6D20B3D24A8C}" type="presParOf" srcId="{49EEDEDC-E264-FB41-A56F-AED15A1E98C9}" destId="{310483BE-37AD-3944-940A-F95E5566F981}" srcOrd="0" destOrd="0" presId="urn:microsoft.com/office/officeart/2005/8/layout/orgChart1"/>
    <dgm:cxn modelId="{575D8FF7-9570-9E41-A337-B502D719CC44}" type="presParOf" srcId="{310483BE-37AD-3944-940A-F95E5566F981}" destId="{F58C73E8-3297-A94F-AA6A-B3C7D9492093}" srcOrd="0" destOrd="0" presId="urn:microsoft.com/office/officeart/2005/8/layout/orgChart1"/>
    <dgm:cxn modelId="{C824EF7E-AE3F-9041-9CFE-B7D4D7955B84}" type="presParOf" srcId="{F58C73E8-3297-A94F-AA6A-B3C7D9492093}" destId="{91855615-CB45-EB42-8320-CCFF4EBEAC75}" srcOrd="0" destOrd="0" presId="urn:microsoft.com/office/officeart/2005/8/layout/orgChart1"/>
    <dgm:cxn modelId="{83EDA8FD-B2CF-2740-B4E6-82388BB8AFA4}" type="presParOf" srcId="{F58C73E8-3297-A94F-AA6A-B3C7D9492093}" destId="{BD0CF404-FA63-ED44-A228-735456FB119B}" srcOrd="1" destOrd="0" presId="urn:microsoft.com/office/officeart/2005/8/layout/orgChart1"/>
    <dgm:cxn modelId="{2F6FF884-B082-5B4F-9E10-28A4EC72C3F1}" type="presParOf" srcId="{310483BE-37AD-3944-940A-F95E5566F981}" destId="{5F118444-8682-1243-BA2C-4D1B3E365933}" srcOrd="1" destOrd="0" presId="urn:microsoft.com/office/officeart/2005/8/layout/orgChart1"/>
    <dgm:cxn modelId="{26450315-3B58-6C4A-91A8-3CD9E60260B4}" type="presParOf" srcId="{5F118444-8682-1243-BA2C-4D1B3E365933}" destId="{D9C3ED7E-4AAA-9944-A5F8-BE637B234C6A}" srcOrd="0" destOrd="0" presId="urn:microsoft.com/office/officeart/2005/8/layout/orgChart1"/>
    <dgm:cxn modelId="{3895A067-E093-4142-9C07-020AA63F6079}" type="presParOf" srcId="{5F118444-8682-1243-BA2C-4D1B3E365933}" destId="{73C22E82-4ACD-A448-A66B-6F52E9D48AA7}" srcOrd="1" destOrd="0" presId="urn:microsoft.com/office/officeart/2005/8/layout/orgChart1"/>
    <dgm:cxn modelId="{49A3D4CC-2C1D-0343-8F3F-BD60568826E9}" type="presParOf" srcId="{73C22E82-4ACD-A448-A66B-6F52E9D48AA7}" destId="{6F7CECD3-F4F7-A140-9194-EB997C5D5776}" srcOrd="0" destOrd="0" presId="urn:microsoft.com/office/officeart/2005/8/layout/orgChart1"/>
    <dgm:cxn modelId="{73FBAB32-39BB-1244-A88B-9976F7FB484F}" type="presParOf" srcId="{6F7CECD3-F4F7-A140-9194-EB997C5D5776}" destId="{F4A65741-A82D-FD4A-9630-EA7FD2E7C745}" srcOrd="0" destOrd="0" presId="urn:microsoft.com/office/officeart/2005/8/layout/orgChart1"/>
    <dgm:cxn modelId="{13384F27-8180-544C-9AAC-7DD4FB02725E}" type="presParOf" srcId="{6F7CECD3-F4F7-A140-9194-EB997C5D5776}" destId="{C886528F-1B45-2041-9755-ADE23BB59BA1}" srcOrd="1" destOrd="0" presId="urn:microsoft.com/office/officeart/2005/8/layout/orgChart1"/>
    <dgm:cxn modelId="{06052FED-0AED-0A4B-B9A5-6FA0735EF08F}" type="presParOf" srcId="{73C22E82-4ACD-A448-A66B-6F52E9D48AA7}" destId="{B002633B-284D-A446-89B0-632DA09283B3}" srcOrd="1" destOrd="0" presId="urn:microsoft.com/office/officeart/2005/8/layout/orgChart1"/>
    <dgm:cxn modelId="{FF496DD6-5E7D-A440-ABDA-2DBE39539465}" type="presParOf" srcId="{73C22E82-4ACD-A448-A66B-6F52E9D48AA7}" destId="{E862241B-6416-1446-94F8-8A3DB351635F}" srcOrd="2" destOrd="0" presId="urn:microsoft.com/office/officeart/2005/8/layout/orgChart1"/>
    <dgm:cxn modelId="{FEA72CBB-D4A6-004F-B705-53EF06934285}" type="presParOf" srcId="{5F118444-8682-1243-BA2C-4D1B3E365933}" destId="{BBCF625F-308E-3945-A36C-EB496D7EEE3C}" srcOrd="2" destOrd="0" presId="urn:microsoft.com/office/officeart/2005/8/layout/orgChart1"/>
    <dgm:cxn modelId="{2DE9E01D-EDFD-A948-B4AD-5195CF8E811C}" type="presParOf" srcId="{5F118444-8682-1243-BA2C-4D1B3E365933}" destId="{B03D14DB-B04F-8947-B132-D93FD89C1B51}" srcOrd="3" destOrd="0" presId="urn:microsoft.com/office/officeart/2005/8/layout/orgChart1"/>
    <dgm:cxn modelId="{562FF11C-3A9F-8847-A4E1-4D6725FC9DFD}" type="presParOf" srcId="{B03D14DB-B04F-8947-B132-D93FD89C1B51}" destId="{3DF1964A-7DDA-D74D-8C2B-478F42BB8CED}" srcOrd="0" destOrd="0" presId="urn:microsoft.com/office/officeart/2005/8/layout/orgChart1"/>
    <dgm:cxn modelId="{2CF8A92F-4EB1-5D43-9CB4-6BECA087D38F}" type="presParOf" srcId="{3DF1964A-7DDA-D74D-8C2B-478F42BB8CED}" destId="{5E6FE5C7-871A-9849-AB90-2615DF742652}" srcOrd="0" destOrd="0" presId="urn:microsoft.com/office/officeart/2005/8/layout/orgChart1"/>
    <dgm:cxn modelId="{12DFC4CA-D041-BC4A-BA43-132E4C0FED93}" type="presParOf" srcId="{3DF1964A-7DDA-D74D-8C2B-478F42BB8CED}" destId="{C2C9ABB1-A435-4A4C-8A5A-3486A8F8A3D2}" srcOrd="1" destOrd="0" presId="urn:microsoft.com/office/officeart/2005/8/layout/orgChart1"/>
    <dgm:cxn modelId="{63DB3761-0FF4-7240-9B4F-AF7DB6330F44}" type="presParOf" srcId="{B03D14DB-B04F-8947-B132-D93FD89C1B51}" destId="{190001DB-F328-F74B-AD3E-3B9D178D0453}" srcOrd="1" destOrd="0" presId="urn:microsoft.com/office/officeart/2005/8/layout/orgChart1"/>
    <dgm:cxn modelId="{6CB3BED2-1788-704D-AA96-56D3F266ECAE}" type="presParOf" srcId="{B03D14DB-B04F-8947-B132-D93FD89C1B51}" destId="{20F8513B-E0AB-9748-A5E1-F26B1F61B245}" srcOrd="2" destOrd="0" presId="urn:microsoft.com/office/officeart/2005/8/layout/orgChart1"/>
    <dgm:cxn modelId="{80704A83-BA3C-DE43-91E0-7CF8C43248EA}" type="presParOf" srcId="{5F118444-8682-1243-BA2C-4D1B3E365933}" destId="{FAB401B4-7285-4448-A14B-C6A2113EA675}" srcOrd="4" destOrd="0" presId="urn:microsoft.com/office/officeart/2005/8/layout/orgChart1"/>
    <dgm:cxn modelId="{7B745612-84C9-BE4D-813B-653ED50B9A9A}" type="presParOf" srcId="{5F118444-8682-1243-BA2C-4D1B3E365933}" destId="{0D582F34-86BC-084F-8588-02F175C88484}" srcOrd="5" destOrd="0" presId="urn:microsoft.com/office/officeart/2005/8/layout/orgChart1"/>
    <dgm:cxn modelId="{1481DFAC-B4A2-1C4E-A177-0EFA4A08066F}" type="presParOf" srcId="{0D582F34-86BC-084F-8588-02F175C88484}" destId="{0930AC18-0E4C-E04E-96E6-D99CDC9A50A5}" srcOrd="0" destOrd="0" presId="urn:microsoft.com/office/officeart/2005/8/layout/orgChart1"/>
    <dgm:cxn modelId="{CF6EE554-7AB9-274B-B841-45C72C1F6B5A}" type="presParOf" srcId="{0930AC18-0E4C-E04E-96E6-D99CDC9A50A5}" destId="{51145E18-60AC-E448-AFAC-A918E72ED917}" srcOrd="0" destOrd="0" presId="urn:microsoft.com/office/officeart/2005/8/layout/orgChart1"/>
    <dgm:cxn modelId="{50B1DA22-23A9-F247-95D4-2D2A4D6C60E5}" type="presParOf" srcId="{0930AC18-0E4C-E04E-96E6-D99CDC9A50A5}" destId="{D9593ECB-B696-194D-AE69-C743A376713E}" srcOrd="1" destOrd="0" presId="urn:microsoft.com/office/officeart/2005/8/layout/orgChart1"/>
    <dgm:cxn modelId="{7A8CEFD6-EAC2-B642-B586-0B42E85A0D64}" type="presParOf" srcId="{0D582F34-86BC-084F-8588-02F175C88484}" destId="{3AD1E5C0-F461-5247-AAFD-56D738BE80E1}" srcOrd="1" destOrd="0" presId="urn:microsoft.com/office/officeart/2005/8/layout/orgChart1"/>
    <dgm:cxn modelId="{4A95D06D-B853-7643-BD4A-1EE096FF5958}" type="presParOf" srcId="{0D582F34-86BC-084F-8588-02F175C88484}" destId="{06E08BCD-ACBB-4045-BB71-09D4732E00FB}" srcOrd="2" destOrd="0" presId="urn:microsoft.com/office/officeart/2005/8/layout/orgChart1"/>
    <dgm:cxn modelId="{5B201E04-7DB3-BF46-BE8B-FF3D3D45A13E}" type="presParOf" srcId="{5F118444-8682-1243-BA2C-4D1B3E365933}" destId="{AE99F922-5E7D-C446-ADA3-54F60F6BC515}" srcOrd="6" destOrd="0" presId="urn:microsoft.com/office/officeart/2005/8/layout/orgChart1"/>
    <dgm:cxn modelId="{C699E54B-EF29-904D-A2D3-88E02EAA0B44}" type="presParOf" srcId="{5F118444-8682-1243-BA2C-4D1B3E365933}" destId="{E2F2FA3B-1070-724D-90F2-8D06F22ACE29}" srcOrd="7" destOrd="0" presId="urn:microsoft.com/office/officeart/2005/8/layout/orgChart1"/>
    <dgm:cxn modelId="{52124786-8DAE-D545-BB31-99F34F0BBA09}" type="presParOf" srcId="{E2F2FA3B-1070-724D-90F2-8D06F22ACE29}" destId="{4405D752-A6F6-D648-9CE7-DBBED80152B9}" srcOrd="0" destOrd="0" presId="urn:microsoft.com/office/officeart/2005/8/layout/orgChart1"/>
    <dgm:cxn modelId="{6810C13D-A101-CC48-81FC-BF84ED4B0E4F}" type="presParOf" srcId="{4405D752-A6F6-D648-9CE7-DBBED80152B9}" destId="{F4E443E0-6363-F643-AC76-E0DB977AF575}" srcOrd="0" destOrd="0" presId="urn:microsoft.com/office/officeart/2005/8/layout/orgChart1"/>
    <dgm:cxn modelId="{034B623C-C281-1343-83D3-014EBB805DA1}" type="presParOf" srcId="{4405D752-A6F6-D648-9CE7-DBBED80152B9}" destId="{1E350589-BBF4-1745-BFB8-B0FA05438D32}" srcOrd="1" destOrd="0" presId="urn:microsoft.com/office/officeart/2005/8/layout/orgChart1"/>
    <dgm:cxn modelId="{EE63D891-9A1F-2744-8B8A-88B98FB00BED}" type="presParOf" srcId="{E2F2FA3B-1070-724D-90F2-8D06F22ACE29}" destId="{5D0AECD8-2905-FA41-95D3-0624CDB2F69C}" srcOrd="1" destOrd="0" presId="urn:microsoft.com/office/officeart/2005/8/layout/orgChart1"/>
    <dgm:cxn modelId="{BB5056C6-F48B-B147-8909-9FF38FEAB0A6}" type="presParOf" srcId="{E2F2FA3B-1070-724D-90F2-8D06F22ACE29}" destId="{97D2EEFC-0494-BD43-B1A6-A4C61AA644CE}" srcOrd="2" destOrd="0" presId="urn:microsoft.com/office/officeart/2005/8/layout/orgChart1"/>
    <dgm:cxn modelId="{8ECCB0B9-6285-A443-BA57-73078C7C9394}" type="presParOf" srcId="{5F118444-8682-1243-BA2C-4D1B3E365933}" destId="{12827C85-769B-064A-96A7-98197C138804}" srcOrd="8" destOrd="0" presId="urn:microsoft.com/office/officeart/2005/8/layout/orgChart1"/>
    <dgm:cxn modelId="{2316E3E3-43C1-0940-91B0-8EC92665C936}" type="presParOf" srcId="{5F118444-8682-1243-BA2C-4D1B3E365933}" destId="{A502BA21-3744-9C45-BA7E-40EF3F566F20}" srcOrd="9" destOrd="0" presId="urn:microsoft.com/office/officeart/2005/8/layout/orgChart1"/>
    <dgm:cxn modelId="{EDF341C9-1E91-F948-9989-C16D24B59257}" type="presParOf" srcId="{A502BA21-3744-9C45-BA7E-40EF3F566F20}" destId="{7C6DCCAD-5AD6-C44F-B471-5DC8DA961CF9}" srcOrd="0" destOrd="0" presId="urn:microsoft.com/office/officeart/2005/8/layout/orgChart1"/>
    <dgm:cxn modelId="{882DDAEB-2529-6D4F-A6E5-A3E7076A0F67}" type="presParOf" srcId="{7C6DCCAD-5AD6-C44F-B471-5DC8DA961CF9}" destId="{7B5181C8-8594-374E-99E4-46A802C30815}" srcOrd="0" destOrd="0" presId="urn:microsoft.com/office/officeart/2005/8/layout/orgChart1"/>
    <dgm:cxn modelId="{AEEE1D0F-0B9C-0946-932B-4BEEE1EC2E94}" type="presParOf" srcId="{7C6DCCAD-5AD6-C44F-B471-5DC8DA961CF9}" destId="{43363E55-2235-1E43-B583-3070DAE2CC92}" srcOrd="1" destOrd="0" presId="urn:microsoft.com/office/officeart/2005/8/layout/orgChart1"/>
    <dgm:cxn modelId="{887FF214-5403-5946-9C58-AC6A7AAC42CB}" type="presParOf" srcId="{A502BA21-3744-9C45-BA7E-40EF3F566F20}" destId="{20D6E477-C509-D647-84C6-FB74B3106054}" srcOrd="1" destOrd="0" presId="urn:microsoft.com/office/officeart/2005/8/layout/orgChart1"/>
    <dgm:cxn modelId="{F60AD380-0A86-524C-AE7E-63F49BA13230}" type="presParOf" srcId="{A502BA21-3744-9C45-BA7E-40EF3F566F20}" destId="{9F0CCF66-07A1-7C44-B6DE-22E2C78634E9}" srcOrd="2" destOrd="0" presId="urn:microsoft.com/office/officeart/2005/8/layout/orgChart1"/>
    <dgm:cxn modelId="{4AF6FDE0-ED36-CA49-B48B-AE05DAA7DA6E}" type="presParOf" srcId="{5F118444-8682-1243-BA2C-4D1B3E365933}" destId="{F6090E6F-5A49-F74D-9459-5077E08DC420}" srcOrd="10" destOrd="0" presId="urn:microsoft.com/office/officeart/2005/8/layout/orgChart1"/>
    <dgm:cxn modelId="{0232FAB2-6E7F-3948-8FB9-9FB1DCF876FD}" type="presParOf" srcId="{5F118444-8682-1243-BA2C-4D1B3E365933}" destId="{E110A62B-808A-4948-BCFF-AD33857BFF28}" srcOrd="11" destOrd="0" presId="urn:microsoft.com/office/officeart/2005/8/layout/orgChart1"/>
    <dgm:cxn modelId="{8AB91CA5-2BA5-AC4D-80A7-896BE871C734}" type="presParOf" srcId="{E110A62B-808A-4948-BCFF-AD33857BFF28}" destId="{68536156-DE61-554B-87D5-AA8D5ED536E3}" srcOrd="0" destOrd="0" presId="urn:microsoft.com/office/officeart/2005/8/layout/orgChart1"/>
    <dgm:cxn modelId="{ED16BAA9-FFD7-4A49-9523-BF79912E9EEA}" type="presParOf" srcId="{68536156-DE61-554B-87D5-AA8D5ED536E3}" destId="{2483C3C4-AA0F-114A-B4C7-6A829AB976E3}" srcOrd="0" destOrd="0" presId="urn:microsoft.com/office/officeart/2005/8/layout/orgChart1"/>
    <dgm:cxn modelId="{FBB9BACF-93A2-BA45-B638-FA0F47F6BE9B}" type="presParOf" srcId="{68536156-DE61-554B-87D5-AA8D5ED536E3}" destId="{02CC5F83-E294-3D47-BABC-29E67FF68B93}" srcOrd="1" destOrd="0" presId="urn:microsoft.com/office/officeart/2005/8/layout/orgChart1"/>
    <dgm:cxn modelId="{DC10F847-31EE-5C47-84A2-87C3B7A93239}" type="presParOf" srcId="{E110A62B-808A-4948-BCFF-AD33857BFF28}" destId="{8151425B-FCA2-D546-A4AE-6CCB7FBFAF80}" srcOrd="1" destOrd="0" presId="urn:microsoft.com/office/officeart/2005/8/layout/orgChart1"/>
    <dgm:cxn modelId="{F0DF8191-A94E-C540-8842-37A51D15398C}" type="presParOf" srcId="{E110A62B-808A-4948-BCFF-AD33857BFF28}" destId="{3F9B06B9-B8D4-F24F-B314-84F0BFCFFAF3}" srcOrd="2" destOrd="0" presId="urn:microsoft.com/office/officeart/2005/8/layout/orgChart1"/>
    <dgm:cxn modelId="{DE630CB3-B358-2F44-AFAC-5548F8042632}" type="presParOf" srcId="{310483BE-37AD-3944-940A-F95E5566F981}" destId="{4D959EEB-AF4A-D142-AB4C-135E65A9ED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4A63A-9D8B-044E-9223-6F7C32523527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3E3D4C-61CC-3F4D-A804-88A08306764E}">
      <dgm:prSet phldrT="[Text]" custT="1"/>
      <dgm:spPr/>
      <dgm:t>
        <a:bodyPr/>
        <a:lstStyle/>
        <a:p>
          <a:r>
            <a:rPr lang="it-IT" sz="1050" noProof="0" dirty="0" smtClean="0"/>
            <a:t>Approvvigionamento</a:t>
          </a:r>
          <a:endParaRPr lang="it-IT" sz="1050" noProof="0" dirty="0"/>
        </a:p>
      </dgm:t>
    </dgm:pt>
    <dgm:pt modelId="{5B24265B-3B79-0F41-8D5A-8808B9066AA6}" type="parTrans" cxnId="{464A04B8-F493-FE43-BF83-A1FF7A69EF29}">
      <dgm:prSet/>
      <dgm:spPr/>
      <dgm:t>
        <a:bodyPr/>
        <a:lstStyle/>
        <a:p>
          <a:endParaRPr lang="it-IT" sz="1050" noProof="0"/>
        </a:p>
      </dgm:t>
    </dgm:pt>
    <dgm:pt modelId="{8D05E665-1525-424B-BD78-73077F4C5AC7}" type="sibTrans" cxnId="{464A04B8-F493-FE43-BF83-A1FF7A69EF29}">
      <dgm:prSet/>
      <dgm:spPr/>
      <dgm:t>
        <a:bodyPr/>
        <a:lstStyle/>
        <a:p>
          <a:endParaRPr lang="it-IT" sz="1050" noProof="0"/>
        </a:p>
      </dgm:t>
    </dgm:pt>
    <dgm:pt modelId="{C929C968-09B7-0449-9D38-2EDB0D0DE137}">
      <dgm:prSet phldrT="[Text]" custT="1"/>
      <dgm:spPr/>
      <dgm:t>
        <a:bodyPr/>
        <a:lstStyle/>
        <a:p>
          <a:r>
            <a:rPr lang="it-IT" sz="1050" noProof="0" dirty="0" smtClean="0"/>
            <a:t>Gestione Acquisti</a:t>
          </a:r>
          <a:endParaRPr lang="it-IT" sz="1050" noProof="0" dirty="0"/>
        </a:p>
      </dgm:t>
    </dgm:pt>
    <dgm:pt modelId="{D11E5249-FB63-6A4B-840D-82A81C8CF12B}" type="parTrans" cxnId="{1D9C3AF0-35C4-BE4E-BB68-55AB7842AB14}">
      <dgm:prSet/>
      <dgm:spPr/>
      <dgm:t>
        <a:bodyPr/>
        <a:lstStyle/>
        <a:p>
          <a:endParaRPr lang="it-IT" sz="1050" noProof="0"/>
        </a:p>
      </dgm:t>
    </dgm:pt>
    <dgm:pt modelId="{AFF73667-0D2D-E84F-8CE6-99B4D43BC0C0}" type="sibTrans" cxnId="{1D9C3AF0-35C4-BE4E-BB68-55AB7842AB14}">
      <dgm:prSet/>
      <dgm:spPr/>
      <dgm:t>
        <a:bodyPr/>
        <a:lstStyle/>
        <a:p>
          <a:endParaRPr lang="it-IT" sz="1050" noProof="0"/>
        </a:p>
      </dgm:t>
    </dgm:pt>
    <dgm:pt modelId="{DC3A7F29-BC14-7A45-8429-A18B4ABEABFF}">
      <dgm:prSet phldrT="[Text]" custT="1"/>
      <dgm:spPr/>
      <dgm:t>
        <a:bodyPr/>
        <a:lstStyle/>
        <a:p>
          <a:r>
            <a:rPr lang="it-IT" sz="1050" noProof="0" dirty="0" smtClean="0"/>
            <a:t>Gestione inventario</a:t>
          </a:r>
          <a:endParaRPr lang="it-IT" sz="1050" noProof="0" dirty="0"/>
        </a:p>
      </dgm:t>
    </dgm:pt>
    <dgm:pt modelId="{E4EA6CCC-47A0-4C4E-85C0-9FDE50D9ECE7}" type="parTrans" cxnId="{DD483153-7F4A-6042-BA1D-055AF6A69D74}">
      <dgm:prSet/>
      <dgm:spPr/>
      <dgm:t>
        <a:bodyPr/>
        <a:lstStyle/>
        <a:p>
          <a:endParaRPr lang="it-IT" sz="1050" noProof="0"/>
        </a:p>
      </dgm:t>
    </dgm:pt>
    <dgm:pt modelId="{49FD9A36-50D8-D145-A99E-B47AAA41CCCA}" type="sibTrans" cxnId="{DD483153-7F4A-6042-BA1D-055AF6A69D74}">
      <dgm:prSet/>
      <dgm:spPr/>
      <dgm:t>
        <a:bodyPr/>
        <a:lstStyle/>
        <a:p>
          <a:endParaRPr lang="it-IT" sz="1050" noProof="0"/>
        </a:p>
      </dgm:t>
    </dgm:pt>
    <dgm:pt modelId="{C8D9AB3A-83F6-0046-BBDB-E3E370A06E32}">
      <dgm:prSet phldrT="[Text]" custT="1"/>
      <dgm:spPr/>
      <dgm:t>
        <a:bodyPr/>
        <a:lstStyle/>
        <a:p>
          <a:r>
            <a:rPr lang="it-IT" sz="1050" noProof="0" dirty="0" smtClean="0"/>
            <a:t>Gestione  </a:t>
          </a:r>
          <a:r>
            <a:rPr lang="it-IT" sz="1050" noProof="0" dirty="0" err="1" smtClean="0"/>
            <a:t>Magazizno</a:t>
          </a:r>
          <a:endParaRPr lang="it-IT" sz="1050" noProof="0" dirty="0"/>
        </a:p>
      </dgm:t>
    </dgm:pt>
    <dgm:pt modelId="{86A150A3-8BF2-A349-964B-E5FF2121E868}" type="parTrans" cxnId="{BF80F21C-B708-F149-A50D-8922E8461255}">
      <dgm:prSet/>
      <dgm:spPr/>
      <dgm:t>
        <a:bodyPr/>
        <a:lstStyle/>
        <a:p>
          <a:endParaRPr lang="it-IT" sz="1050" noProof="0"/>
        </a:p>
      </dgm:t>
    </dgm:pt>
    <dgm:pt modelId="{CD2AA062-D6F8-B646-88DD-DAD619BDFA61}" type="sibTrans" cxnId="{BF80F21C-B708-F149-A50D-8922E8461255}">
      <dgm:prSet/>
      <dgm:spPr/>
      <dgm:t>
        <a:bodyPr/>
        <a:lstStyle/>
        <a:p>
          <a:endParaRPr lang="it-IT" sz="1050" noProof="0"/>
        </a:p>
      </dgm:t>
    </dgm:pt>
    <dgm:pt modelId="{5A834E49-C08D-CE49-9BF3-B9B369452AE1}">
      <dgm:prSet phldrT="[Text]" custT="1"/>
      <dgm:spPr/>
      <dgm:t>
        <a:bodyPr/>
        <a:lstStyle/>
        <a:p>
          <a:r>
            <a:rPr lang="it-IT" sz="1050" noProof="0" dirty="0" smtClean="0"/>
            <a:t>Selezione fornitori</a:t>
          </a:r>
          <a:endParaRPr lang="it-IT" sz="1050" noProof="0" dirty="0"/>
        </a:p>
      </dgm:t>
    </dgm:pt>
    <dgm:pt modelId="{92129B9A-2153-164F-B75D-B07171B88C23}" type="parTrans" cxnId="{135F0B2C-D42E-794F-B7E5-15718CDA0CE9}">
      <dgm:prSet/>
      <dgm:spPr/>
      <dgm:t>
        <a:bodyPr/>
        <a:lstStyle/>
        <a:p>
          <a:endParaRPr lang="it-IT" sz="1050" noProof="0"/>
        </a:p>
      </dgm:t>
    </dgm:pt>
    <dgm:pt modelId="{8274267C-8A98-0740-8F08-3675036CDD17}" type="sibTrans" cxnId="{135F0B2C-D42E-794F-B7E5-15718CDA0CE9}">
      <dgm:prSet/>
      <dgm:spPr/>
      <dgm:t>
        <a:bodyPr/>
        <a:lstStyle/>
        <a:p>
          <a:endParaRPr lang="it-IT" sz="1050" noProof="0"/>
        </a:p>
      </dgm:t>
    </dgm:pt>
    <dgm:pt modelId="{848C2422-6F75-A446-819A-AC975B0A8B82}">
      <dgm:prSet phldrT="[Text]" custT="1"/>
      <dgm:spPr/>
      <dgm:t>
        <a:bodyPr/>
        <a:lstStyle/>
        <a:p>
          <a:r>
            <a:rPr lang="it-IT" sz="1050" noProof="0" dirty="0" smtClean="0"/>
            <a:t>Selezione fornitori</a:t>
          </a:r>
          <a:endParaRPr lang="it-IT" sz="1050" noProof="0" dirty="0"/>
        </a:p>
      </dgm:t>
    </dgm:pt>
    <dgm:pt modelId="{EB28EB63-C5EE-A145-A2B8-673FE70E10ED}" type="parTrans" cxnId="{1DB4E281-B3E6-654E-B398-B544DEACAF7F}">
      <dgm:prSet/>
      <dgm:spPr/>
      <dgm:t>
        <a:bodyPr/>
        <a:lstStyle/>
        <a:p>
          <a:endParaRPr lang="en-US"/>
        </a:p>
      </dgm:t>
    </dgm:pt>
    <dgm:pt modelId="{38AA4A2A-5066-E84A-B819-FEB358EEF88A}" type="sibTrans" cxnId="{1DB4E281-B3E6-654E-B398-B544DEACAF7F}">
      <dgm:prSet/>
      <dgm:spPr/>
      <dgm:t>
        <a:bodyPr/>
        <a:lstStyle/>
        <a:p>
          <a:endParaRPr lang="en-US"/>
        </a:p>
      </dgm:t>
    </dgm:pt>
    <dgm:pt modelId="{7E0F37C7-0AA6-E141-8A3E-330A2E1CD6EB}">
      <dgm:prSet phldrT="[Text]" custT="1"/>
      <dgm:spPr/>
      <dgm:t>
        <a:bodyPr/>
        <a:lstStyle/>
        <a:p>
          <a:r>
            <a:rPr lang="it-IT" sz="1050" noProof="0" dirty="0" smtClean="0"/>
            <a:t>Emissione ordini di acquisto</a:t>
          </a:r>
          <a:endParaRPr lang="it-IT" sz="1050" noProof="0" dirty="0"/>
        </a:p>
      </dgm:t>
    </dgm:pt>
    <dgm:pt modelId="{9A14546B-9D0D-5A4D-B3AC-81417A866D35}" type="parTrans" cxnId="{9F79AAC5-A0CC-C441-AF8F-891679509FD8}">
      <dgm:prSet/>
      <dgm:spPr/>
      <dgm:t>
        <a:bodyPr/>
        <a:lstStyle/>
        <a:p>
          <a:endParaRPr lang="en-US"/>
        </a:p>
      </dgm:t>
    </dgm:pt>
    <dgm:pt modelId="{39DF86EB-9B61-E040-9583-DE81A56D0D33}" type="sibTrans" cxnId="{9F79AAC5-A0CC-C441-AF8F-891679509FD8}">
      <dgm:prSet/>
      <dgm:spPr/>
      <dgm:t>
        <a:bodyPr/>
        <a:lstStyle/>
        <a:p>
          <a:endParaRPr lang="en-US"/>
        </a:p>
      </dgm:t>
    </dgm:pt>
    <dgm:pt modelId="{A81E2A64-B7BC-F146-B64B-F8E64432F381}">
      <dgm:prSet phldrT="[Text]" custT="1"/>
      <dgm:spPr/>
      <dgm:t>
        <a:bodyPr/>
        <a:lstStyle/>
        <a:p>
          <a:r>
            <a:rPr lang="it-IT" sz="1050" noProof="0" dirty="0" smtClean="0"/>
            <a:t>Valutazione qualità fornitore</a:t>
          </a:r>
          <a:endParaRPr lang="it-IT" sz="1050" noProof="0" dirty="0"/>
        </a:p>
      </dgm:t>
    </dgm:pt>
    <dgm:pt modelId="{7CEDBF0C-BBC2-5049-8F18-66FD704DBBDB}" type="parTrans" cxnId="{4CD0E119-1595-BB4D-9985-F5CF1FE1B621}">
      <dgm:prSet/>
      <dgm:spPr/>
      <dgm:t>
        <a:bodyPr/>
        <a:lstStyle/>
        <a:p>
          <a:endParaRPr lang="en-US"/>
        </a:p>
      </dgm:t>
    </dgm:pt>
    <dgm:pt modelId="{67D493E5-5A76-424C-89CD-AE76BFEAC050}" type="sibTrans" cxnId="{4CD0E119-1595-BB4D-9985-F5CF1FE1B621}">
      <dgm:prSet/>
      <dgm:spPr/>
      <dgm:t>
        <a:bodyPr/>
        <a:lstStyle/>
        <a:p>
          <a:endParaRPr lang="en-US"/>
        </a:p>
      </dgm:t>
    </dgm:pt>
    <dgm:pt modelId="{3D1C00B4-2062-9A40-AE76-6C58EF9F7331}">
      <dgm:prSet phldrT="[Text]" custT="1"/>
      <dgm:spPr/>
      <dgm:t>
        <a:bodyPr/>
        <a:lstStyle/>
        <a:p>
          <a:r>
            <a:rPr lang="it-IT" sz="1050" noProof="0" dirty="0" smtClean="0"/>
            <a:t>Valutazione prezzi</a:t>
          </a:r>
          <a:endParaRPr lang="it-IT" sz="1050" noProof="0" dirty="0"/>
        </a:p>
      </dgm:t>
    </dgm:pt>
    <dgm:pt modelId="{64078371-0198-6C49-AFBA-49414E8F5F03}" type="parTrans" cxnId="{84BE2B77-1AA3-BA42-911A-CAF96A50E453}">
      <dgm:prSet/>
      <dgm:spPr/>
      <dgm:t>
        <a:bodyPr/>
        <a:lstStyle/>
        <a:p>
          <a:endParaRPr lang="en-US"/>
        </a:p>
      </dgm:t>
    </dgm:pt>
    <dgm:pt modelId="{9A7CAB81-63DB-AD47-BACE-D00C26427EF0}" type="sibTrans" cxnId="{84BE2B77-1AA3-BA42-911A-CAF96A50E453}">
      <dgm:prSet/>
      <dgm:spPr/>
      <dgm:t>
        <a:bodyPr/>
        <a:lstStyle/>
        <a:p>
          <a:endParaRPr lang="en-US"/>
        </a:p>
      </dgm:t>
    </dgm:pt>
    <dgm:pt modelId="{5C6FB896-F3F1-864C-9FDE-9D77B55FAC7E}">
      <dgm:prSet phldrT="[Text]" custT="1"/>
      <dgm:spPr/>
      <dgm:t>
        <a:bodyPr/>
        <a:lstStyle/>
        <a:p>
          <a:r>
            <a:rPr lang="it-IT" sz="1050" noProof="0" dirty="0" smtClean="0"/>
            <a:t>Acquisizione bisogni</a:t>
          </a:r>
        </a:p>
      </dgm:t>
    </dgm:pt>
    <dgm:pt modelId="{FDD2EF4B-C720-8449-BBD4-B8141F6AF543}" type="parTrans" cxnId="{1AC382E0-23A9-F240-8840-68E329A7A886}">
      <dgm:prSet/>
      <dgm:spPr/>
      <dgm:t>
        <a:bodyPr/>
        <a:lstStyle/>
        <a:p>
          <a:endParaRPr lang="en-US"/>
        </a:p>
      </dgm:t>
    </dgm:pt>
    <dgm:pt modelId="{A9895F6E-EE23-4240-B223-5A0CD81A8FC8}" type="sibTrans" cxnId="{1AC382E0-23A9-F240-8840-68E329A7A886}">
      <dgm:prSet/>
      <dgm:spPr/>
      <dgm:t>
        <a:bodyPr/>
        <a:lstStyle/>
        <a:p>
          <a:endParaRPr lang="en-US"/>
        </a:p>
      </dgm:t>
    </dgm:pt>
    <dgm:pt modelId="{F5EA7619-7E5E-5F49-AA06-876E8A2A47C8}">
      <dgm:prSet phldrT="[Text]" custT="1"/>
      <dgm:spPr/>
      <dgm:t>
        <a:bodyPr/>
        <a:lstStyle/>
        <a:p>
          <a:r>
            <a:rPr lang="it-IT" sz="1050" noProof="0" dirty="0" smtClean="0"/>
            <a:t>Preparazione ordini</a:t>
          </a:r>
          <a:endParaRPr lang="it-IT" sz="1050" noProof="0" dirty="0"/>
        </a:p>
      </dgm:t>
    </dgm:pt>
    <dgm:pt modelId="{D61C7329-0DD9-F142-96A2-81FE4143BFB8}" type="parTrans" cxnId="{196EDBC1-2ACC-F74C-AC57-2D6F102DF73E}">
      <dgm:prSet/>
      <dgm:spPr/>
      <dgm:t>
        <a:bodyPr/>
        <a:lstStyle/>
        <a:p>
          <a:endParaRPr lang="en-US"/>
        </a:p>
      </dgm:t>
    </dgm:pt>
    <dgm:pt modelId="{B8899DE3-4677-D849-93D4-B9EE96F26B9D}" type="sibTrans" cxnId="{196EDBC1-2ACC-F74C-AC57-2D6F102DF73E}">
      <dgm:prSet/>
      <dgm:spPr/>
      <dgm:t>
        <a:bodyPr/>
        <a:lstStyle/>
        <a:p>
          <a:endParaRPr lang="en-US"/>
        </a:p>
      </dgm:t>
    </dgm:pt>
    <dgm:pt modelId="{6E589E19-EBC6-8843-A9E4-6DC5340C60BC}" type="pres">
      <dgm:prSet presAssocID="{0294A63A-9D8B-044E-9223-6F7C32523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9FD219-66C4-DD4C-A53D-B3C7610CA2EA}" type="pres">
      <dgm:prSet presAssocID="{D43E3D4C-61CC-3F4D-A804-88A08306764E}" presName="hierRoot1" presStyleCnt="0">
        <dgm:presLayoutVars>
          <dgm:hierBranch val="init"/>
        </dgm:presLayoutVars>
      </dgm:prSet>
      <dgm:spPr/>
    </dgm:pt>
    <dgm:pt modelId="{6685CE9D-BC67-C641-B6D6-29D1F3D62320}" type="pres">
      <dgm:prSet presAssocID="{D43E3D4C-61CC-3F4D-A804-88A08306764E}" presName="rootComposite1" presStyleCnt="0"/>
      <dgm:spPr/>
    </dgm:pt>
    <dgm:pt modelId="{52AA6799-88AC-C842-9241-8EAB27BE1C5D}" type="pres">
      <dgm:prSet presAssocID="{D43E3D4C-61CC-3F4D-A804-88A08306764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B1B2B9-55B3-F448-BE9A-5C086F61F53E}" type="pres">
      <dgm:prSet presAssocID="{D43E3D4C-61CC-3F4D-A804-88A08306764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435F9-041F-9542-ADEA-F94996AEE9AE}" type="pres">
      <dgm:prSet presAssocID="{D43E3D4C-61CC-3F4D-A804-88A08306764E}" presName="hierChild2" presStyleCnt="0"/>
      <dgm:spPr/>
    </dgm:pt>
    <dgm:pt modelId="{1628F103-37C7-054F-9EDF-DA6F2AFFCE85}" type="pres">
      <dgm:prSet presAssocID="{D11E5249-FB63-6A4B-840D-82A81C8CF12B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29C1DE9-0D2D-CA4C-B9B8-434682555050}" type="pres">
      <dgm:prSet presAssocID="{C929C968-09B7-0449-9D38-2EDB0D0DE137}" presName="hierRoot2" presStyleCnt="0">
        <dgm:presLayoutVars>
          <dgm:hierBranch val="init"/>
        </dgm:presLayoutVars>
      </dgm:prSet>
      <dgm:spPr/>
    </dgm:pt>
    <dgm:pt modelId="{46522119-6CDD-D24A-9C34-F8EDFF84F686}" type="pres">
      <dgm:prSet presAssocID="{C929C968-09B7-0449-9D38-2EDB0D0DE137}" presName="rootComposite" presStyleCnt="0"/>
      <dgm:spPr/>
    </dgm:pt>
    <dgm:pt modelId="{5C655DCE-D60F-924C-9951-9698384F2CB5}" type="pres">
      <dgm:prSet presAssocID="{C929C968-09B7-0449-9D38-2EDB0D0DE13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9CFA-5FD7-EC45-AF20-7DF9E395ED18}" type="pres">
      <dgm:prSet presAssocID="{C929C968-09B7-0449-9D38-2EDB0D0DE137}" presName="rootConnector" presStyleLbl="node2" presStyleIdx="0" presStyleCnt="4"/>
      <dgm:spPr/>
      <dgm:t>
        <a:bodyPr/>
        <a:lstStyle/>
        <a:p>
          <a:endParaRPr lang="en-US"/>
        </a:p>
      </dgm:t>
    </dgm:pt>
    <dgm:pt modelId="{2E9C260F-DE70-E540-A10C-635930BEC118}" type="pres">
      <dgm:prSet presAssocID="{C929C968-09B7-0449-9D38-2EDB0D0DE137}" presName="hierChild4" presStyleCnt="0"/>
      <dgm:spPr/>
    </dgm:pt>
    <dgm:pt modelId="{944D82E9-0EC6-4642-AEC5-0216934CE8D4}" type="pres">
      <dgm:prSet presAssocID="{EB28EB63-C5EE-A145-A2B8-673FE70E10ED}" presName="Name37" presStyleLbl="parChTrans1D3" presStyleIdx="0" presStyleCnt="2"/>
      <dgm:spPr/>
      <dgm:t>
        <a:bodyPr/>
        <a:lstStyle/>
        <a:p>
          <a:endParaRPr lang="it-IT"/>
        </a:p>
      </dgm:t>
    </dgm:pt>
    <dgm:pt modelId="{A5B82AD1-BED1-1B48-A853-75B5776614A0}" type="pres">
      <dgm:prSet presAssocID="{848C2422-6F75-A446-819A-AC975B0A8B82}" presName="hierRoot2" presStyleCnt="0">
        <dgm:presLayoutVars>
          <dgm:hierBranch val="init"/>
        </dgm:presLayoutVars>
      </dgm:prSet>
      <dgm:spPr/>
    </dgm:pt>
    <dgm:pt modelId="{240D5A14-4048-2E40-AF5B-97AB95E141CA}" type="pres">
      <dgm:prSet presAssocID="{848C2422-6F75-A446-819A-AC975B0A8B82}" presName="rootComposite" presStyleCnt="0"/>
      <dgm:spPr/>
    </dgm:pt>
    <dgm:pt modelId="{49449341-61F6-A04B-AB43-73F2BC6DC15E}" type="pres">
      <dgm:prSet presAssocID="{848C2422-6F75-A446-819A-AC975B0A8B8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6CB15-1793-9D4D-8E2A-42BA1A78A329}" type="pres">
      <dgm:prSet presAssocID="{848C2422-6F75-A446-819A-AC975B0A8B82}" presName="rootConnector" presStyleLbl="node3" presStyleIdx="0" presStyleCnt="2"/>
      <dgm:spPr/>
      <dgm:t>
        <a:bodyPr/>
        <a:lstStyle/>
        <a:p>
          <a:endParaRPr lang="en-US"/>
        </a:p>
      </dgm:t>
    </dgm:pt>
    <dgm:pt modelId="{41E6FD57-9901-2344-B641-30B36974AD68}" type="pres">
      <dgm:prSet presAssocID="{848C2422-6F75-A446-819A-AC975B0A8B82}" presName="hierChild4" presStyleCnt="0"/>
      <dgm:spPr/>
    </dgm:pt>
    <dgm:pt modelId="{A9F273C1-75A0-CB4B-AD11-70F56D972966}" type="pres">
      <dgm:prSet presAssocID="{7CEDBF0C-BBC2-5049-8F18-66FD704DBBDB}" presName="Name37" presStyleLbl="parChTrans1D4" presStyleIdx="0" presStyleCnt="4"/>
      <dgm:spPr/>
      <dgm:t>
        <a:bodyPr/>
        <a:lstStyle/>
        <a:p>
          <a:endParaRPr lang="it-IT"/>
        </a:p>
      </dgm:t>
    </dgm:pt>
    <dgm:pt modelId="{3C19F3D7-03F8-2C4F-935C-F621DE5F33CC}" type="pres">
      <dgm:prSet presAssocID="{A81E2A64-B7BC-F146-B64B-F8E64432F381}" presName="hierRoot2" presStyleCnt="0">
        <dgm:presLayoutVars>
          <dgm:hierBranch val="init"/>
        </dgm:presLayoutVars>
      </dgm:prSet>
      <dgm:spPr/>
    </dgm:pt>
    <dgm:pt modelId="{E08DBA15-0603-E244-AE19-DAABCE857123}" type="pres">
      <dgm:prSet presAssocID="{A81E2A64-B7BC-F146-B64B-F8E64432F381}" presName="rootComposite" presStyleCnt="0"/>
      <dgm:spPr/>
    </dgm:pt>
    <dgm:pt modelId="{D51B0817-D281-4D48-8951-FC1DCAEE0C49}" type="pres">
      <dgm:prSet presAssocID="{A81E2A64-B7BC-F146-B64B-F8E64432F381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1D9206-581B-5746-B3D5-8BA7B7AEFC08}" type="pres">
      <dgm:prSet presAssocID="{A81E2A64-B7BC-F146-B64B-F8E64432F381}" presName="rootConnector" presStyleLbl="node4" presStyleIdx="0" presStyleCnt="4"/>
      <dgm:spPr/>
      <dgm:t>
        <a:bodyPr/>
        <a:lstStyle/>
        <a:p>
          <a:endParaRPr lang="en-US"/>
        </a:p>
      </dgm:t>
    </dgm:pt>
    <dgm:pt modelId="{A0E4A7B9-7DFD-1A48-9FAE-4855F93E0360}" type="pres">
      <dgm:prSet presAssocID="{A81E2A64-B7BC-F146-B64B-F8E64432F381}" presName="hierChild4" presStyleCnt="0"/>
      <dgm:spPr/>
    </dgm:pt>
    <dgm:pt modelId="{9D2E9EE3-66D0-F748-9BE4-C52FB7AA71C3}" type="pres">
      <dgm:prSet presAssocID="{A81E2A64-B7BC-F146-B64B-F8E64432F381}" presName="hierChild5" presStyleCnt="0"/>
      <dgm:spPr/>
    </dgm:pt>
    <dgm:pt modelId="{53196091-3DA4-C445-AFCC-2F79C4F176EF}" type="pres">
      <dgm:prSet presAssocID="{64078371-0198-6C49-AFBA-49414E8F5F03}" presName="Name37" presStyleLbl="parChTrans1D4" presStyleIdx="1" presStyleCnt="4"/>
      <dgm:spPr/>
      <dgm:t>
        <a:bodyPr/>
        <a:lstStyle/>
        <a:p>
          <a:endParaRPr lang="it-IT"/>
        </a:p>
      </dgm:t>
    </dgm:pt>
    <dgm:pt modelId="{87DD1C76-8023-D143-A159-5EE3C8E45F0C}" type="pres">
      <dgm:prSet presAssocID="{3D1C00B4-2062-9A40-AE76-6C58EF9F7331}" presName="hierRoot2" presStyleCnt="0">
        <dgm:presLayoutVars>
          <dgm:hierBranch val="init"/>
        </dgm:presLayoutVars>
      </dgm:prSet>
      <dgm:spPr/>
    </dgm:pt>
    <dgm:pt modelId="{512EB767-470A-3E4B-93F4-8764F328AA11}" type="pres">
      <dgm:prSet presAssocID="{3D1C00B4-2062-9A40-AE76-6C58EF9F7331}" presName="rootComposite" presStyleCnt="0"/>
      <dgm:spPr/>
    </dgm:pt>
    <dgm:pt modelId="{EAFACA22-BF5A-9549-AC5A-56F99979AD11}" type="pres">
      <dgm:prSet presAssocID="{3D1C00B4-2062-9A40-AE76-6C58EF9F7331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7B7BF3-1BDE-6C40-B7D8-73CF8330CCCF}" type="pres">
      <dgm:prSet presAssocID="{3D1C00B4-2062-9A40-AE76-6C58EF9F7331}" presName="rootConnector" presStyleLbl="node4" presStyleIdx="1" presStyleCnt="4"/>
      <dgm:spPr/>
      <dgm:t>
        <a:bodyPr/>
        <a:lstStyle/>
        <a:p>
          <a:endParaRPr lang="en-US"/>
        </a:p>
      </dgm:t>
    </dgm:pt>
    <dgm:pt modelId="{BEAE6330-1CF8-1C4F-B4BE-23C8D2E67869}" type="pres">
      <dgm:prSet presAssocID="{3D1C00B4-2062-9A40-AE76-6C58EF9F7331}" presName="hierChild4" presStyleCnt="0"/>
      <dgm:spPr/>
    </dgm:pt>
    <dgm:pt modelId="{9034C5A8-6B76-4A47-A37D-9AF1352945D7}" type="pres">
      <dgm:prSet presAssocID="{3D1C00B4-2062-9A40-AE76-6C58EF9F7331}" presName="hierChild5" presStyleCnt="0"/>
      <dgm:spPr/>
    </dgm:pt>
    <dgm:pt modelId="{13F50320-FE59-BC4F-8789-8636D540B6F2}" type="pres">
      <dgm:prSet presAssocID="{848C2422-6F75-A446-819A-AC975B0A8B82}" presName="hierChild5" presStyleCnt="0"/>
      <dgm:spPr/>
    </dgm:pt>
    <dgm:pt modelId="{1E992F3B-F4FE-534D-8E44-117066C18D34}" type="pres">
      <dgm:prSet presAssocID="{9A14546B-9D0D-5A4D-B3AC-81417A866D35}" presName="Name37" presStyleLbl="parChTrans1D3" presStyleIdx="1" presStyleCnt="2"/>
      <dgm:spPr/>
      <dgm:t>
        <a:bodyPr/>
        <a:lstStyle/>
        <a:p>
          <a:endParaRPr lang="it-IT"/>
        </a:p>
      </dgm:t>
    </dgm:pt>
    <dgm:pt modelId="{C1E9B84A-5276-1D4F-986D-4CE4F6C6C9C9}" type="pres">
      <dgm:prSet presAssocID="{7E0F37C7-0AA6-E141-8A3E-330A2E1CD6EB}" presName="hierRoot2" presStyleCnt="0">
        <dgm:presLayoutVars>
          <dgm:hierBranch val="init"/>
        </dgm:presLayoutVars>
      </dgm:prSet>
      <dgm:spPr/>
    </dgm:pt>
    <dgm:pt modelId="{D09EA04B-2A4B-204E-9DCD-A012F98D28C3}" type="pres">
      <dgm:prSet presAssocID="{7E0F37C7-0AA6-E141-8A3E-330A2E1CD6EB}" presName="rootComposite" presStyleCnt="0"/>
      <dgm:spPr/>
    </dgm:pt>
    <dgm:pt modelId="{ADF153D9-F410-E045-999F-1D4DAB954BA2}" type="pres">
      <dgm:prSet presAssocID="{7E0F37C7-0AA6-E141-8A3E-330A2E1CD6E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751CB-8014-BB41-A805-126B71BD8AF6}" type="pres">
      <dgm:prSet presAssocID="{7E0F37C7-0AA6-E141-8A3E-330A2E1CD6EB}" presName="rootConnector" presStyleLbl="node3" presStyleIdx="1" presStyleCnt="2"/>
      <dgm:spPr/>
      <dgm:t>
        <a:bodyPr/>
        <a:lstStyle/>
        <a:p>
          <a:endParaRPr lang="en-US"/>
        </a:p>
      </dgm:t>
    </dgm:pt>
    <dgm:pt modelId="{927C6985-E249-7140-BF60-3E7AFDDA6866}" type="pres">
      <dgm:prSet presAssocID="{7E0F37C7-0AA6-E141-8A3E-330A2E1CD6EB}" presName="hierChild4" presStyleCnt="0"/>
      <dgm:spPr/>
    </dgm:pt>
    <dgm:pt modelId="{97B8B60F-B139-9348-A555-AC5B057EC214}" type="pres">
      <dgm:prSet presAssocID="{FDD2EF4B-C720-8449-BBD4-B8141F6AF543}" presName="Name37" presStyleLbl="parChTrans1D4" presStyleIdx="2" presStyleCnt="4"/>
      <dgm:spPr/>
      <dgm:t>
        <a:bodyPr/>
        <a:lstStyle/>
        <a:p>
          <a:endParaRPr lang="it-IT"/>
        </a:p>
      </dgm:t>
    </dgm:pt>
    <dgm:pt modelId="{F6176AE2-605A-D74F-8E19-0FB3B5B56C28}" type="pres">
      <dgm:prSet presAssocID="{5C6FB896-F3F1-864C-9FDE-9D77B55FAC7E}" presName="hierRoot2" presStyleCnt="0">
        <dgm:presLayoutVars>
          <dgm:hierBranch val="init"/>
        </dgm:presLayoutVars>
      </dgm:prSet>
      <dgm:spPr/>
    </dgm:pt>
    <dgm:pt modelId="{F519A396-4FB4-AC4C-933A-F99A1EE0BB4C}" type="pres">
      <dgm:prSet presAssocID="{5C6FB896-F3F1-864C-9FDE-9D77B55FAC7E}" presName="rootComposite" presStyleCnt="0"/>
      <dgm:spPr/>
    </dgm:pt>
    <dgm:pt modelId="{D044A715-6F4E-824F-A2C8-0906B55D2CBE}" type="pres">
      <dgm:prSet presAssocID="{5C6FB896-F3F1-864C-9FDE-9D77B55FAC7E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387B5C-D65C-AF42-B4E3-30EC5E224F15}" type="pres">
      <dgm:prSet presAssocID="{5C6FB896-F3F1-864C-9FDE-9D77B55FAC7E}" presName="rootConnector" presStyleLbl="node4" presStyleIdx="2" presStyleCnt="4"/>
      <dgm:spPr/>
      <dgm:t>
        <a:bodyPr/>
        <a:lstStyle/>
        <a:p>
          <a:endParaRPr lang="en-US"/>
        </a:p>
      </dgm:t>
    </dgm:pt>
    <dgm:pt modelId="{E71651AD-A466-114F-9331-B429DD3F58A7}" type="pres">
      <dgm:prSet presAssocID="{5C6FB896-F3F1-864C-9FDE-9D77B55FAC7E}" presName="hierChild4" presStyleCnt="0"/>
      <dgm:spPr/>
    </dgm:pt>
    <dgm:pt modelId="{24482946-193B-6B4F-8542-E6B9C1215AB1}" type="pres">
      <dgm:prSet presAssocID="{5C6FB896-F3F1-864C-9FDE-9D77B55FAC7E}" presName="hierChild5" presStyleCnt="0"/>
      <dgm:spPr/>
    </dgm:pt>
    <dgm:pt modelId="{0F43B6A7-1D14-8548-8727-8BF4A4B9905C}" type="pres">
      <dgm:prSet presAssocID="{D61C7329-0DD9-F142-96A2-81FE4143BFB8}" presName="Name37" presStyleLbl="parChTrans1D4" presStyleIdx="3" presStyleCnt="4"/>
      <dgm:spPr/>
      <dgm:t>
        <a:bodyPr/>
        <a:lstStyle/>
        <a:p>
          <a:endParaRPr lang="it-IT"/>
        </a:p>
      </dgm:t>
    </dgm:pt>
    <dgm:pt modelId="{A2429F67-EEFC-D449-8034-2CF242AC9114}" type="pres">
      <dgm:prSet presAssocID="{F5EA7619-7E5E-5F49-AA06-876E8A2A47C8}" presName="hierRoot2" presStyleCnt="0">
        <dgm:presLayoutVars>
          <dgm:hierBranch val="init"/>
        </dgm:presLayoutVars>
      </dgm:prSet>
      <dgm:spPr/>
    </dgm:pt>
    <dgm:pt modelId="{C4D9E677-21EF-DA49-A1BD-DBFDF1B5E81D}" type="pres">
      <dgm:prSet presAssocID="{F5EA7619-7E5E-5F49-AA06-876E8A2A47C8}" presName="rootComposite" presStyleCnt="0"/>
      <dgm:spPr/>
    </dgm:pt>
    <dgm:pt modelId="{34E54C2C-9C5F-554B-A7BE-116E083D9EEF}" type="pres">
      <dgm:prSet presAssocID="{F5EA7619-7E5E-5F49-AA06-876E8A2A47C8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706F0-AC39-0B44-8291-F2D9ABD70607}" type="pres">
      <dgm:prSet presAssocID="{F5EA7619-7E5E-5F49-AA06-876E8A2A47C8}" presName="rootConnector" presStyleLbl="node4" presStyleIdx="3" presStyleCnt="4"/>
      <dgm:spPr/>
      <dgm:t>
        <a:bodyPr/>
        <a:lstStyle/>
        <a:p>
          <a:endParaRPr lang="en-US"/>
        </a:p>
      </dgm:t>
    </dgm:pt>
    <dgm:pt modelId="{DABF95C6-801B-7743-9A1E-43E2B315DF68}" type="pres">
      <dgm:prSet presAssocID="{F5EA7619-7E5E-5F49-AA06-876E8A2A47C8}" presName="hierChild4" presStyleCnt="0"/>
      <dgm:spPr/>
    </dgm:pt>
    <dgm:pt modelId="{2329AA5A-0BA7-9942-819A-2DAA9AB6865E}" type="pres">
      <dgm:prSet presAssocID="{F5EA7619-7E5E-5F49-AA06-876E8A2A47C8}" presName="hierChild5" presStyleCnt="0"/>
      <dgm:spPr/>
    </dgm:pt>
    <dgm:pt modelId="{ECFB8E0E-2CF8-334B-BA59-08CE2135B0E1}" type="pres">
      <dgm:prSet presAssocID="{7E0F37C7-0AA6-E141-8A3E-330A2E1CD6EB}" presName="hierChild5" presStyleCnt="0"/>
      <dgm:spPr/>
    </dgm:pt>
    <dgm:pt modelId="{2A44802E-F4C7-8545-894F-C38D69C539F2}" type="pres">
      <dgm:prSet presAssocID="{C929C968-09B7-0449-9D38-2EDB0D0DE137}" presName="hierChild5" presStyleCnt="0"/>
      <dgm:spPr/>
    </dgm:pt>
    <dgm:pt modelId="{078DAB15-0591-CB4D-95E3-CBABFAE1CBDE}" type="pres">
      <dgm:prSet presAssocID="{E4EA6CCC-47A0-4C4E-85C0-9FDE50D9ECE7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922B0C0-84E7-8C41-B7E8-B2B79B75E843}" type="pres">
      <dgm:prSet presAssocID="{DC3A7F29-BC14-7A45-8429-A18B4ABEABFF}" presName="hierRoot2" presStyleCnt="0">
        <dgm:presLayoutVars>
          <dgm:hierBranch val="init"/>
        </dgm:presLayoutVars>
      </dgm:prSet>
      <dgm:spPr/>
    </dgm:pt>
    <dgm:pt modelId="{95FF6833-79B3-F844-812C-7E2B080C2BDC}" type="pres">
      <dgm:prSet presAssocID="{DC3A7F29-BC14-7A45-8429-A18B4ABEABFF}" presName="rootComposite" presStyleCnt="0"/>
      <dgm:spPr/>
    </dgm:pt>
    <dgm:pt modelId="{CA54B023-8836-604B-8ED4-7CE28A614B28}" type="pres">
      <dgm:prSet presAssocID="{DC3A7F29-BC14-7A45-8429-A18B4ABEABF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55518-BAEC-BF4C-A5AF-B7FD31B3195E}" type="pres">
      <dgm:prSet presAssocID="{DC3A7F29-BC14-7A45-8429-A18B4ABEABFF}" presName="rootConnector" presStyleLbl="node2" presStyleIdx="1" presStyleCnt="4"/>
      <dgm:spPr/>
      <dgm:t>
        <a:bodyPr/>
        <a:lstStyle/>
        <a:p>
          <a:endParaRPr lang="en-US"/>
        </a:p>
      </dgm:t>
    </dgm:pt>
    <dgm:pt modelId="{4A23F83F-20AD-1249-9353-EEC82AC7C5DB}" type="pres">
      <dgm:prSet presAssocID="{DC3A7F29-BC14-7A45-8429-A18B4ABEABFF}" presName="hierChild4" presStyleCnt="0"/>
      <dgm:spPr/>
    </dgm:pt>
    <dgm:pt modelId="{426C2FF1-16B4-B344-96BB-735B9ED869CA}" type="pres">
      <dgm:prSet presAssocID="{DC3A7F29-BC14-7A45-8429-A18B4ABEABFF}" presName="hierChild5" presStyleCnt="0"/>
      <dgm:spPr/>
    </dgm:pt>
    <dgm:pt modelId="{156CC2DC-AD7D-6C40-A9DE-D5C69826861A}" type="pres">
      <dgm:prSet presAssocID="{86A150A3-8BF2-A349-964B-E5FF2121E86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8ADCF752-5C4A-6A4C-95EE-1E204C53BBD8}" type="pres">
      <dgm:prSet presAssocID="{C8D9AB3A-83F6-0046-BBDB-E3E370A06E32}" presName="hierRoot2" presStyleCnt="0">
        <dgm:presLayoutVars>
          <dgm:hierBranch val="init"/>
        </dgm:presLayoutVars>
      </dgm:prSet>
      <dgm:spPr/>
    </dgm:pt>
    <dgm:pt modelId="{F1EEE9F7-09C7-5240-A14F-EFCC5E45B4E9}" type="pres">
      <dgm:prSet presAssocID="{C8D9AB3A-83F6-0046-BBDB-E3E370A06E32}" presName="rootComposite" presStyleCnt="0"/>
      <dgm:spPr/>
    </dgm:pt>
    <dgm:pt modelId="{68FF9470-DC9D-C14B-9AEC-07D321CB909B}" type="pres">
      <dgm:prSet presAssocID="{C8D9AB3A-83F6-0046-BBDB-E3E370A06E3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65FA6-45D5-F04A-B957-8F79B319738B}" type="pres">
      <dgm:prSet presAssocID="{C8D9AB3A-83F6-0046-BBDB-E3E370A06E32}" presName="rootConnector" presStyleLbl="node2" presStyleIdx="2" presStyleCnt="4"/>
      <dgm:spPr/>
      <dgm:t>
        <a:bodyPr/>
        <a:lstStyle/>
        <a:p>
          <a:endParaRPr lang="en-US"/>
        </a:p>
      </dgm:t>
    </dgm:pt>
    <dgm:pt modelId="{9637AFAD-D407-7248-B64C-F11989824F87}" type="pres">
      <dgm:prSet presAssocID="{C8D9AB3A-83F6-0046-BBDB-E3E370A06E32}" presName="hierChild4" presStyleCnt="0"/>
      <dgm:spPr/>
    </dgm:pt>
    <dgm:pt modelId="{3DCCDDF9-790A-7E4D-BFE2-0D0D2ACE1F34}" type="pres">
      <dgm:prSet presAssocID="{C8D9AB3A-83F6-0046-BBDB-E3E370A06E32}" presName="hierChild5" presStyleCnt="0"/>
      <dgm:spPr/>
    </dgm:pt>
    <dgm:pt modelId="{96C657D4-C896-3144-8915-DE8BB7F98FFA}" type="pres">
      <dgm:prSet presAssocID="{92129B9A-2153-164F-B75D-B07171B88C2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D52413E-DB30-8E42-B563-1F17820C3AD8}" type="pres">
      <dgm:prSet presAssocID="{5A834E49-C08D-CE49-9BF3-B9B369452AE1}" presName="hierRoot2" presStyleCnt="0">
        <dgm:presLayoutVars>
          <dgm:hierBranch val="init"/>
        </dgm:presLayoutVars>
      </dgm:prSet>
      <dgm:spPr/>
    </dgm:pt>
    <dgm:pt modelId="{64369905-E5F6-8A40-B2F1-8E9905161CB6}" type="pres">
      <dgm:prSet presAssocID="{5A834E49-C08D-CE49-9BF3-B9B369452AE1}" presName="rootComposite" presStyleCnt="0"/>
      <dgm:spPr/>
    </dgm:pt>
    <dgm:pt modelId="{AB3276AA-7159-BF48-98AA-A64187C2E632}" type="pres">
      <dgm:prSet presAssocID="{5A834E49-C08D-CE49-9BF3-B9B369452AE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CFE371-1F69-9246-8E57-AEE29FDB3A09}" type="pres">
      <dgm:prSet presAssocID="{5A834E49-C08D-CE49-9BF3-B9B369452AE1}" presName="rootConnector" presStyleLbl="node2" presStyleIdx="3" presStyleCnt="4"/>
      <dgm:spPr/>
      <dgm:t>
        <a:bodyPr/>
        <a:lstStyle/>
        <a:p>
          <a:endParaRPr lang="en-US"/>
        </a:p>
      </dgm:t>
    </dgm:pt>
    <dgm:pt modelId="{4111CF73-C5A3-4F46-9548-C4A54198F0C2}" type="pres">
      <dgm:prSet presAssocID="{5A834E49-C08D-CE49-9BF3-B9B369452AE1}" presName="hierChild4" presStyleCnt="0"/>
      <dgm:spPr/>
    </dgm:pt>
    <dgm:pt modelId="{AEA93E76-A6EE-5044-A7EC-BF1BFC981D0C}" type="pres">
      <dgm:prSet presAssocID="{5A834E49-C08D-CE49-9BF3-B9B369452AE1}" presName="hierChild5" presStyleCnt="0"/>
      <dgm:spPr/>
    </dgm:pt>
    <dgm:pt modelId="{92D76DD7-E646-5C4C-8605-41E041C0F439}" type="pres">
      <dgm:prSet presAssocID="{D43E3D4C-61CC-3F4D-A804-88A08306764E}" presName="hierChild3" presStyleCnt="0"/>
      <dgm:spPr/>
    </dgm:pt>
  </dgm:ptLst>
  <dgm:cxnLst>
    <dgm:cxn modelId="{196EDBC1-2ACC-F74C-AC57-2D6F102DF73E}" srcId="{7E0F37C7-0AA6-E141-8A3E-330A2E1CD6EB}" destId="{F5EA7619-7E5E-5F49-AA06-876E8A2A47C8}" srcOrd="1" destOrd="0" parTransId="{D61C7329-0DD9-F142-96A2-81FE4143BFB8}" sibTransId="{B8899DE3-4677-D849-93D4-B9EE96F26B9D}"/>
    <dgm:cxn modelId="{9C181018-EDC0-0B48-A9A6-A37ABF0A0B75}" type="presOf" srcId="{86A150A3-8BF2-A349-964B-E5FF2121E868}" destId="{156CC2DC-AD7D-6C40-A9DE-D5C69826861A}" srcOrd="0" destOrd="0" presId="urn:microsoft.com/office/officeart/2005/8/layout/orgChart1"/>
    <dgm:cxn modelId="{86388DCD-2C41-304E-A724-A8C6FFBB2BB2}" type="presOf" srcId="{5C6FB896-F3F1-864C-9FDE-9D77B55FAC7E}" destId="{32387B5C-D65C-AF42-B4E3-30EC5E224F15}" srcOrd="1" destOrd="0" presId="urn:microsoft.com/office/officeart/2005/8/layout/orgChart1"/>
    <dgm:cxn modelId="{61CECC1E-1529-CA46-B9B5-E6AF21457633}" type="presOf" srcId="{848C2422-6F75-A446-819A-AC975B0A8B82}" destId="{49449341-61F6-A04B-AB43-73F2BC6DC15E}" srcOrd="0" destOrd="0" presId="urn:microsoft.com/office/officeart/2005/8/layout/orgChart1"/>
    <dgm:cxn modelId="{9F79AAC5-A0CC-C441-AF8F-891679509FD8}" srcId="{C929C968-09B7-0449-9D38-2EDB0D0DE137}" destId="{7E0F37C7-0AA6-E141-8A3E-330A2E1CD6EB}" srcOrd="1" destOrd="0" parTransId="{9A14546B-9D0D-5A4D-B3AC-81417A866D35}" sibTransId="{39DF86EB-9B61-E040-9583-DE81A56D0D33}"/>
    <dgm:cxn modelId="{FFF1F4C8-1E2A-7C45-833C-DE4005E1D9AD}" type="presOf" srcId="{EB28EB63-C5EE-A145-A2B8-673FE70E10ED}" destId="{944D82E9-0EC6-4642-AEC5-0216934CE8D4}" srcOrd="0" destOrd="0" presId="urn:microsoft.com/office/officeart/2005/8/layout/orgChart1"/>
    <dgm:cxn modelId="{1DB4E281-B3E6-654E-B398-B544DEACAF7F}" srcId="{C929C968-09B7-0449-9D38-2EDB0D0DE137}" destId="{848C2422-6F75-A446-819A-AC975B0A8B82}" srcOrd="0" destOrd="0" parTransId="{EB28EB63-C5EE-A145-A2B8-673FE70E10ED}" sibTransId="{38AA4A2A-5066-E84A-B819-FEB358EEF88A}"/>
    <dgm:cxn modelId="{4CD0E119-1595-BB4D-9985-F5CF1FE1B621}" srcId="{848C2422-6F75-A446-819A-AC975B0A8B82}" destId="{A81E2A64-B7BC-F146-B64B-F8E64432F381}" srcOrd="0" destOrd="0" parTransId="{7CEDBF0C-BBC2-5049-8F18-66FD704DBBDB}" sibTransId="{67D493E5-5A76-424C-89CD-AE76BFEAC050}"/>
    <dgm:cxn modelId="{358CD088-919C-7B48-AFAD-A49EA25067A3}" type="presOf" srcId="{DC3A7F29-BC14-7A45-8429-A18B4ABEABFF}" destId="{CA54B023-8836-604B-8ED4-7CE28A614B28}" srcOrd="0" destOrd="0" presId="urn:microsoft.com/office/officeart/2005/8/layout/orgChart1"/>
    <dgm:cxn modelId="{BF80F21C-B708-F149-A50D-8922E8461255}" srcId="{D43E3D4C-61CC-3F4D-A804-88A08306764E}" destId="{C8D9AB3A-83F6-0046-BBDB-E3E370A06E32}" srcOrd="2" destOrd="0" parTransId="{86A150A3-8BF2-A349-964B-E5FF2121E868}" sibTransId="{CD2AA062-D6F8-B646-88DD-DAD619BDFA61}"/>
    <dgm:cxn modelId="{E634CC61-02B7-5D49-BBDB-4A7E0F1A778A}" type="presOf" srcId="{F5EA7619-7E5E-5F49-AA06-876E8A2A47C8}" destId="{255706F0-AC39-0B44-8291-F2D9ABD70607}" srcOrd="1" destOrd="0" presId="urn:microsoft.com/office/officeart/2005/8/layout/orgChart1"/>
    <dgm:cxn modelId="{CA05DC67-1094-994A-AEB0-BD28D25E13DF}" type="presOf" srcId="{64078371-0198-6C49-AFBA-49414E8F5F03}" destId="{53196091-3DA4-C445-AFCC-2F79C4F176EF}" srcOrd="0" destOrd="0" presId="urn:microsoft.com/office/officeart/2005/8/layout/orgChart1"/>
    <dgm:cxn modelId="{7DEB700F-9D43-9A4A-A3A1-D779A499F16F}" type="presOf" srcId="{92129B9A-2153-164F-B75D-B07171B88C23}" destId="{96C657D4-C896-3144-8915-DE8BB7F98FFA}" srcOrd="0" destOrd="0" presId="urn:microsoft.com/office/officeart/2005/8/layout/orgChart1"/>
    <dgm:cxn modelId="{331D945A-2E47-1F47-AC0E-D4C3FF41398B}" type="presOf" srcId="{5A834E49-C08D-CE49-9BF3-B9B369452AE1}" destId="{AB3276AA-7159-BF48-98AA-A64187C2E632}" srcOrd="0" destOrd="0" presId="urn:microsoft.com/office/officeart/2005/8/layout/orgChart1"/>
    <dgm:cxn modelId="{E3085A98-04A6-F44C-B224-8308A6F43818}" type="presOf" srcId="{D11E5249-FB63-6A4B-840D-82A81C8CF12B}" destId="{1628F103-37C7-054F-9EDF-DA6F2AFFCE85}" srcOrd="0" destOrd="0" presId="urn:microsoft.com/office/officeart/2005/8/layout/orgChart1"/>
    <dgm:cxn modelId="{5AB84059-DA45-9141-B447-FAF392018FC9}" type="presOf" srcId="{F5EA7619-7E5E-5F49-AA06-876E8A2A47C8}" destId="{34E54C2C-9C5F-554B-A7BE-116E083D9EEF}" srcOrd="0" destOrd="0" presId="urn:microsoft.com/office/officeart/2005/8/layout/orgChart1"/>
    <dgm:cxn modelId="{47E0A708-33CC-EA40-8434-CA1585E9F973}" type="presOf" srcId="{D61C7329-0DD9-F142-96A2-81FE4143BFB8}" destId="{0F43B6A7-1D14-8548-8727-8BF4A4B9905C}" srcOrd="0" destOrd="0" presId="urn:microsoft.com/office/officeart/2005/8/layout/orgChart1"/>
    <dgm:cxn modelId="{590C9571-2F77-8242-8362-C84498AC9917}" type="presOf" srcId="{848C2422-6F75-A446-819A-AC975B0A8B82}" destId="{52C6CB15-1793-9D4D-8E2A-42BA1A78A329}" srcOrd="1" destOrd="0" presId="urn:microsoft.com/office/officeart/2005/8/layout/orgChart1"/>
    <dgm:cxn modelId="{94FFF67E-6383-8743-9A9C-93824DBA5A14}" type="presOf" srcId="{E4EA6CCC-47A0-4C4E-85C0-9FDE50D9ECE7}" destId="{078DAB15-0591-CB4D-95E3-CBABFAE1CBDE}" srcOrd="0" destOrd="0" presId="urn:microsoft.com/office/officeart/2005/8/layout/orgChart1"/>
    <dgm:cxn modelId="{C3F3F635-5763-0841-9902-389B305D631A}" type="presOf" srcId="{C8D9AB3A-83F6-0046-BBDB-E3E370A06E32}" destId="{0BA65FA6-45D5-F04A-B957-8F79B319738B}" srcOrd="1" destOrd="0" presId="urn:microsoft.com/office/officeart/2005/8/layout/orgChart1"/>
    <dgm:cxn modelId="{464A04B8-F493-FE43-BF83-A1FF7A69EF29}" srcId="{0294A63A-9D8B-044E-9223-6F7C32523527}" destId="{D43E3D4C-61CC-3F4D-A804-88A08306764E}" srcOrd="0" destOrd="0" parTransId="{5B24265B-3B79-0F41-8D5A-8808B9066AA6}" sibTransId="{8D05E665-1525-424B-BD78-73077F4C5AC7}"/>
    <dgm:cxn modelId="{9ADC2B84-D4B9-C444-9F0C-429CC2A57B07}" type="presOf" srcId="{D43E3D4C-61CC-3F4D-A804-88A08306764E}" destId="{52AA6799-88AC-C842-9241-8EAB27BE1C5D}" srcOrd="0" destOrd="0" presId="urn:microsoft.com/office/officeart/2005/8/layout/orgChart1"/>
    <dgm:cxn modelId="{AD2D4975-9DE5-4B4F-AAE8-59F90E6156CC}" type="presOf" srcId="{3D1C00B4-2062-9A40-AE76-6C58EF9F7331}" destId="{E97B7BF3-1BDE-6C40-B7D8-73CF8330CCCF}" srcOrd="1" destOrd="0" presId="urn:microsoft.com/office/officeart/2005/8/layout/orgChart1"/>
    <dgm:cxn modelId="{364DACF4-A99C-5F42-AD4F-32EDBD814C10}" type="presOf" srcId="{A81E2A64-B7BC-F146-B64B-F8E64432F381}" destId="{D51B0817-D281-4D48-8951-FC1DCAEE0C49}" srcOrd="0" destOrd="0" presId="urn:microsoft.com/office/officeart/2005/8/layout/orgChart1"/>
    <dgm:cxn modelId="{00086F40-80B9-DC4C-B727-A52FB3B5D5A6}" type="presOf" srcId="{DC3A7F29-BC14-7A45-8429-A18B4ABEABFF}" destId="{C0655518-BAEC-BF4C-A5AF-B7FD31B3195E}" srcOrd="1" destOrd="0" presId="urn:microsoft.com/office/officeart/2005/8/layout/orgChart1"/>
    <dgm:cxn modelId="{1D9C3AF0-35C4-BE4E-BB68-55AB7842AB14}" srcId="{D43E3D4C-61CC-3F4D-A804-88A08306764E}" destId="{C929C968-09B7-0449-9D38-2EDB0D0DE137}" srcOrd="0" destOrd="0" parTransId="{D11E5249-FB63-6A4B-840D-82A81C8CF12B}" sibTransId="{AFF73667-0D2D-E84F-8CE6-99B4D43BC0C0}"/>
    <dgm:cxn modelId="{B55565F2-FAE4-7E47-84EF-68048A26A318}" type="presOf" srcId="{7E0F37C7-0AA6-E141-8A3E-330A2E1CD6EB}" destId="{FBD751CB-8014-BB41-A805-126B71BD8AF6}" srcOrd="1" destOrd="0" presId="urn:microsoft.com/office/officeart/2005/8/layout/orgChart1"/>
    <dgm:cxn modelId="{E5FC3D22-79D5-D749-A399-E3018C65360D}" type="presOf" srcId="{D43E3D4C-61CC-3F4D-A804-88A08306764E}" destId="{32B1B2B9-55B3-F448-BE9A-5C086F61F53E}" srcOrd="1" destOrd="0" presId="urn:microsoft.com/office/officeart/2005/8/layout/orgChart1"/>
    <dgm:cxn modelId="{1AC382E0-23A9-F240-8840-68E329A7A886}" srcId="{7E0F37C7-0AA6-E141-8A3E-330A2E1CD6EB}" destId="{5C6FB896-F3F1-864C-9FDE-9D77B55FAC7E}" srcOrd="0" destOrd="0" parTransId="{FDD2EF4B-C720-8449-BBD4-B8141F6AF543}" sibTransId="{A9895F6E-EE23-4240-B223-5A0CD81A8FC8}"/>
    <dgm:cxn modelId="{8C645625-7526-6F4D-9512-6A60604EE331}" type="presOf" srcId="{C8D9AB3A-83F6-0046-BBDB-E3E370A06E32}" destId="{68FF9470-DC9D-C14B-9AEC-07D321CB909B}" srcOrd="0" destOrd="0" presId="urn:microsoft.com/office/officeart/2005/8/layout/orgChart1"/>
    <dgm:cxn modelId="{DD483153-7F4A-6042-BA1D-055AF6A69D74}" srcId="{D43E3D4C-61CC-3F4D-A804-88A08306764E}" destId="{DC3A7F29-BC14-7A45-8429-A18B4ABEABFF}" srcOrd="1" destOrd="0" parTransId="{E4EA6CCC-47A0-4C4E-85C0-9FDE50D9ECE7}" sibTransId="{49FD9A36-50D8-D145-A99E-B47AAA41CCCA}"/>
    <dgm:cxn modelId="{B29F6074-622B-8643-8E42-85AD0E2A6347}" type="presOf" srcId="{5C6FB896-F3F1-864C-9FDE-9D77B55FAC7E}" destId="{D044A715-6F4E-824F-A2C8-0906B55D2CBE}" srcOrd="0" destOrd="0" presId="urn:microsoft.com/office/officeart/2005/8/layout/orgChart1"/>
    <dgm:cxn modelId="{9D6B997D-0691-4E4E-876D-EBB1E55741E5}" type="presOf" srcId="{9A14546B-9D0D-5A4D-B3AC-81417A866D35}" destId="{1E992F3B-F4FE-534D-8E44-117066C18D34}" srcOrd="0" destOrd="0" presId="urn:microsoft.com/office/officeart/2005/8/layout/orgChart1"/>
    <dgm:cxn modelId="{135F0B2C-D42E-794F-B7E5-15718CDA0CE9}" srcId="{D43E3D4C-61CC-3F4D-A804-88A08306764E}" destId="{5A834E49-C08D-CE49-9BF3-B9B369452AE1}" srcOrd="3" destOrd="0" parTransId="{92129B9A-2153-164F-B75D-B07171B88C23}" sibTransId="{8274267C-8A98-0740-8F08-3675036CDD17}"/>
    <dgm:cxn modelId="{55C336AF-82F1-A542-914E-4EA3E834C077}" type="presOf" srcId="{A81E2A64-B7BC-F146-B64B-F8E64432F381}" destId="{741D9206-581B-5746-B3D5-8BA7B7AEFC08}" srcOrd="1" destOrd="0" presId="urn:microsoft.com/office/officeart/2005/8/layout/orgChart1"/>
    <dgm:cxn modelId="{6E3997D0-9095-2345-8A04-8681A86B666E}" type="presOf" srcId="{0294A63A-9D8B-044E-9223-6F7C32523527}" destId="{6E589E19-EBC6-8843-A9E4-6DC5340C60BC}" srcOrd="0" destOrd="0" presId="urn:microsoft.com/office/officeart/2005/8/layout/orgChart1"/>
    <dgm:cxn modelId="{12C1CA2E-3184-0A40-A051-73549A33C3CE}" type="presOf" srcId="{7CEDBF0C-BBC2-5049-8F18-66FD704DBBDB}" destId="{A9F273C1-75A0-CB4B-AD11-70F56D972966}" srcOrd="0" destOrd="0" presId="urn:microsoft.com/office/officeart/2005/8/layout/orgChart1"/>
    <dgm:cxn modelId="{07060880-9143-EC43-8E62-8E032BCF50D7}" type="presOf" srcId="{C929C968-09B7-0449-9D38-2EDB0D0DE137}" destId="{5C655DCE-D60F-924C-9951-9698384F2CB5}" srcOrd="0" destOrd="0" presId="urn:microsoft.com/office/officeart/2005/8/layout/orgChart1"/>
    <dgm:cxn modelId="{005490F0-36E5-674A-B533-4D3D247E2C4A}" type="presOf" srcId="{7E0F37C7-0AA6-E141-8A3E-330A2E1CD6EB}" destId="{ADF153D9-F410-E045-999F-1D4DAB954BA2}" srcOrd="0" destOrd="0" presId="urn:microsoft.com/office/officeart/2005/8/layout/orgChart1"/>
    <dgm:cxn modelId="{257A6AFA-3367-3D49-AD9A-374C91C632CE}" type="presOf" srcId="{C929C968-09B7-0449-9D38-2EDB0D0DE137}" destId="{498C9CFA-5FD7-EC45-AF20-7DF9E395ED18}" srcOrd="1" destOrd="0" presId="urn:microsoft.com/office/officeart/2005/8/layout/orgChart1"/>
    <dgm:cxn modelId="{127B7408-24AC-CD49-9728-AD017085B9B0}" type="presOf" srcId="{FDD2EF4B-C720-8449-BBD4-B8141F6AF543}" destId="{97B8B60F-B139-9348-A555-AC5B057EC214}" srcOrd="0" destOrd="0" presId="urn:microsoft.com/office/officeart/2005/8/layout/orgChart1"/>
    <dgm:cxn modelId="{84BE2B77-1AA3-BA42-911A-CAF96A50E453}" srcId="{848C2422-6F75-A446-819A-AC975B0A8B82}" destId="{3D1C00B4-2062-9A40-AE76-6C58EF9F7331}" srcOrd="1" destOrd="0" parTransId="{64078371-0198-6C49-AFBA-49414E8F5F03}" sibTransId="{9A7CAB81-63DB-AD47-BACE-D00C26427EF0}"/>
    <dgm:cxn modelId="{9C282520-7D77-444C-8B04-8A7974C72098}" type="presOf" srcId="{5A834E49-C08D-CE49-9BF3-B9B369452AE1}" destId="{42CFE371-1F69-9246-8E57-AEE29FDB3A09}" srcOrd="1" destOrd="0" presId="urn:microsoft.com/office/officeart/2005/8/layout/orgChart1"/>
    <dgm:cxn modelId="{00B46CC6-DAD6-2A43-8217-B1ED154C2B8A}" type="presOf" srcId="{3D1C00B4-2062-9A40-AE76-6C58EF9F7331}" destId="{EAFACA22-BF5A-9549-AC5A-56F99979AD11}" srcOrd="0" destOrd="0" presId="urn:microsoft.com/office/officeart/2005/8/layout/orgChart1"/>
    <dgm:cxn modelId="{2AC110C6-C294-1845-8E70-2467D1183E27}" type="presParOf" srcId="{6E589E19-EBC6-8843-A9E4-6DC5340C60BC}" destId="{A49FD219-66C4-DD4C-A53D-B3C7610CA2EA}" srcOrd="0" destOrd="0" presId="urn:microsoft.com/office/officeart/2005/8/layout/orgChart1"/>
    <dgm:cxn modelId="{ABA65D64-4211-AA4E-970B-94AA7DE58A05}" type="presParOf" srcId="{A49FD219-66C4-DD4C-A53D-B3C7610CA2EA}" destId="{6685CE9D-BC67-C641-B6D6-29D1F3D62320}" srcOrd="0" destOrd="0" presId="urn:microsoft.com/office/officeart/2005/8/layout/orgChart1"/>
    <dgm:cxn modelId="{3A0C020F-BB4E-CE44-A00D-5383B48B3E92}" type="presParOf" srcId="{6685CE9D-BC67-C641-B6D6-29D1F3D62320}" destId="{52AA6799-88AC-C842-9241-8EAB27BE1C5D}" srcOrd="0" destOrd="0" presId="urn:microsoft.com/office/officeart/2005/8/layout/orgChart1"/>
    <dgm:cxn modelId="{7D1A8088-B2E3-A343-B5E9-6AC689C40756}" type="presParOf" srcId="{6685CE9D-BC67-C641-B6D6-29D1F3D62320}" destId="{32B1B2B9-55B3-F448-BE9A-5C086F61F53E}" srcOrd="1" destOrd="0" presId="urn:microsoft.com/office/officeart/2005/8/layout/orgChart1"/>
    <dgm:cxn modelId="{1679022B-DD6C-4D41-87AE-36D757B990EE}" type="presParOf" srcId="{A49FD219-66C4-DD4C-A53D-B3C7610CA2EA}" destId="{840435F9-041F-9542-ADEA-F94996AEE9AE}" srcOrd="1" destOrd="0" presId="urn:microsoft.com/office/officeart/2005/8/layout/orgChart1"/>
    <dgm:cxn modelId="{6DBECBA3-516D-3D4E-9252-027F5F3028AA}" type="presParOf" srcId="{840435F9-041F-9542-ADEA-F94996AEE9AE}" destId="{1628F103-37C7-054F-9EDF-DA6F2AFFCE85}" srcOrd="0" destOrd="0" presId="urn:microsoft.com/office/officeart/2005/8/layout/orgChart1"/>
    <dgm:cxn modelId="{8441C3AF-83E3-114E-913F-44C376547B29}" type="presParOf" srcId="{840435F9-041F-9542-ADEA-F94996AEE9AE}" destId="{C29C1DE9-0D2D-CA4C-B9B8-434682555050}" srcOrd="1" destOrd="0" presId="urn:microsoft.com/office/officeart/2005/8/layout/orgChart1"/>
    <dgm:cxn modelId="{74140DF4-A44F-A34E-B45F-1E0DBFBE4444}" type="presParOf" srcId="{C29C1DE9-0D2D-CA4C-B9B8-434682555050}" destId="{46522119-6CDD-D24A-9C34-F8EDFF84F686}" srcOrd="0" destOrd="0" presId="urn:microsoft.com/office/officeart/2005/8/layout/orgChart1"/>
    <dgm:cxn modelId="{FD76DDC6-EA8B-DC48-8D7A-FE78A2E5E3EF}" type="presParOf" srcId="{46522119-6CDD-D24A-9C34-F8EDFF84F686}" destId="{5C655DCE-D60F-924C-9951-9698384F2CB5}" srcOrd="0" destOrd="0" presId="urn:microsoft.com/office/officeart/2005/8/layout/orgChart1"/>
    <dgm:cxn modelId="{6B946F93-FBBC-6D43-AAB8-CB142F361623}" type="presParOf" srcId="{46522119-6CDD-D24A-9C34-F8EDFF84F686}" destId="{498C9CFA-5FD7-EC45-AF20-7DF9E395ED18}" srcOrd="1" destOrd="0" presId="urn:microsoft.com/office/officeart/2005/8/layout/orgChart1"/>
    <dgm:cxn modelId="{B2E2145A-C725-9246-8FE7-F533FAD1AB00}" type="presParOf" srcId="{C29C1DE9-0D2D-CA4C-B9B8-434682555050}" destId="{2E9C260F-DE70-E540-A10C-635930BEC118}" srcOrd="1" destOrd="0" presId="urn:microsoft.com/office/officeart/2005/8/layout/orgChart1"/>
    <dgm:cxn modelId="{C8F86675-9C10-8441-AB46-DE22A9415643}" type="presParOf" srcId="{2E9C260F-DE70-E540-A10C-635930BEC118}" destId="{944D82E9-0EC6-4642-AEC5-0216934CE8D4}" srcOrd="0" destOrd="0" presId="urn:microsoft.com/office/officeart/2005/8/layout/orgChart1"/>
    <dgm:cxn modelId="{3824289F-4B28-F541-9721-282B988C9498}" type="presParOf" srcId="{2E9C260F-DE70-E540-A10C-635930BEC118}" destId="{A5B82AD1-BED1-1B48-A853-75B5776614A0}" srcOrd="1" destOrd="0" presId="urn:microsoft.com/office/officeart/2005/8/layout/orgChart1"/>
    <dgm:cxn modelId="{9097B53C-DC8E-224C-921B-AADECD9AF0E7}" type="presParOf" srcId="{A5B82AD1-BED1-1B48-A853-75B5776614A0}" destId="{240D5A14-4048-2E40-AF5B-97AB95E141CA}" srcOrd="0" destOrd="0" presId="urn:microsoft.com/office/officeart/2005/8/layout/orgChart1"/>
    <dgm:cxn modelId="{255B9060-B673-D140-8167-3C2C7F6D18F2}" type="presParOf" srcId="{240D5A14-4048-2E40-AF5B-97AB95E141CA}" destId="{49449341-61F6-A04B-AB43-73F2BC6DC15E}" srcOrd="0" destOrd="0" presId="urn:microsoft.com/office/officeart/2005/8/layout/orgChart1"/>
    <dgm:cxn modelId="{450D13FE-C90A-F84A-9C25-51853EC6C7CE}" type="presParOf" srcId="{240D5A14-4048-2E40-AF5B-97AB95E141CA}" destId="{52C6CB15-1793-9D4D-8E2A-42BA1A78A329}" srcOrd="1" destOrd="0" presId="urn:microsoft.com/office/officeart/2005/8/layout/orgChart1"/>
    <dgm:cxn modelId="{0DE91F26-D378-3F4D-BD67-D60061C5ACB7}" type="presParOf" srcId="{A5B82AD1-BED1-1B48-A853-75B5776614A0}" destId="{41E6FD57-9901-2344-B641-30B36974AD68}" srcOrd="1" destOrd="0" presId="urn:microsoft.com/office/officeart/2005/8/layout/orgChart1"/>
    <dgm:cxn modelId="{0BE129F1-FB77-B243-9297-94A27AEB4262}" type="presParOf" srcId="{41E6FD57-9901-2344-B641-30B36974AD68}" destId="{A9F273C1-75A0-CB4B-AD11-70F56D972966}" srcOrd="0" destOrd="0" presId="urn:microsoft.com/office/officeart/2005/8/layout/orgChart1"/>
    <dgm:cxn modelId="{586AFE0D-360D-EE48-B64C-01084FC1F8F7}" type="presParOf" srcId="{41E6FD57-9901-2344-B641-30B36974AD68}" destId="{3C19F3D7-03F8-2C4F-935C-F621DE5F33CC}" srcOrd="1" destOrd="0" presId="urn:microsoft.com/office/officeart/2005/8/layout/orgChart1"/>
    <dgm:cxn modelId="{6D41E81F-64E4-1A41-BA20-3ED8289B1B43}" type="presParOf" srcId="{3C19F3D7-03F8-2C4F-935C-F621DE5F33CC}" destId="{E08DBA15-0603-E244-AE19-DAABCE857123}" srcOrd="0" destOrd="0" presId="urn:microsoft.com/office/officeart/2005/8/layout/orgChart1"/>
    <dgm:cxn modelId="{304EB496-CC3D-A24B-B078-9082A357418C}" type="presParOf" srcId="{E08DBA15-0603-E244-AE19-DAABCE857123}" destId="{D51B0817-D281-4D48-8951-FC1DCAEE0C49}" srcOrd="0" destOrd="0" presId="urn:microsoft.com/office/officeart/2005/8/layout/orgChart1"/>
    <dgm:cxn modelId="{C9715E45-83B9-224D-B4C1-766BBDCDD0E6}" type="presParOf" srcId="{E08DBA15-0603-E244-AE19-DAABCE857123}" destId="{741D9206-581B-5746-B3D5-8BA7B7AEFC08}" srcOrd="1" destOrd="0" presId="urn:microsoft.com/office/officeart/2005/8/layout/orgChart1"/>
    <dgm:cxn modelId="{80BE32C9-EC35-E94C-A8FE-BAA9D9FB59C8}" type="presParOf" srcId="{3C19F3D7-03F8-2C4F-935C-F621DE5F33CC}" destId="{A0E4A7B9-7DFD-1A48-9FAE-4855F93E0360}" srcOrd="1" destOrd="0" presId="urn:microsoft.com/office/officeart/2005/8/layout/orgChart1"/>
    <dgm:cxn modelId="{959B0D5A-8599-4944-86D2-D5AA98994326}" type="presParOf" srcId="{3C19F3D7-03F8-2C4F-935C-F621DE5F33CC}" destId="{9D2E9EE3-66D0-F748-9BE4-C52FB7AA71C3}" srcOrd="2" destOrd="0" presId="urn:microsoft.com/office/officeart/2005/8/layout/orgChart1"/>
    <dgm:cxn modelId="{A6F98B50-1254-3A48-9B49-7D668C9E7A0E}" type="presParOf" srcId="{41E6FD57-9901-2344-B641-30B36974AD68}" destId="{53196091-3DA4-C445-AFCC-2F79C4F176EF}" srcOrd="2" destOrd="0" presId="urn:microsoft.com/office/officeart/2005/8/layout/orgChart1"/>
    <dgm:cxn modelId="{0DF7E167-468C-BE43-94F5-5646056BF202}" type="presParOf" srcId="{41E6FD57-9901-2344-B641-30B36974AD68}" destId="{87DD1C76-8023-D143-A159-5EE3C8E45F0C}" srcOrd="3" destOrd="0" presId="urn:microsoft.com/office/officeart/2005/8/layout/orgChart1"/>
    <dgm:cxn modelId="{5BEB97A7-B4E5-1C4F-BEE4-39EFCC0A9B9E}" type="presParOf" srcId="{87DD1C76-8023-D143-A159-5EE3C8E45F0C}" destId="{512EB767-470A-3E4B-93F4-8764F328AA11}" srcOrd="0" destOrd="0" presId="urn:microsoft.com/office/officeart/2005/8/layout/orgChart1"/>
    <dgm:cxn modelId="{D81EE2D3-A370-A14C-8D3A-41D84064DEB7}" type="presParOf" srcId="{512EB767-470A-3E4B-93F4-8764F328AA11}" destId="{EAFACA22-BF5A-9549-AC5A-56F99979AD11}" srcOrd="0" destOrd="0" presId="urn:microsoft.com/office/officeart/2005/8/layout/orgChart1"/>
    <dgm:cxn modelId="{6BF26D5D-ADEB-DF4F-A0DF-4E2CA4FCF6B8}" type="presParOf" srcId="{512EB767-470A-3E4B-93F4-8764F328AA11}" destId="{E97B7BF3-1BDE-6C40-B7D8-73CF8330CCCF}" srcOrd="1" destOrd="0" presId="urn:microsoft.com/office/officeart/2005/8/layout/orgChart1"/>
    <dgm:cxn modelId="{4FF2CEA6-0A49-C64C-8745-33D7E7F12081}" type="presParOf" srcId="{87DD1C76-8023-D143-A159-5EE3C8E45F0C}" destId="{BEAE6330-1CF8-1C4F-B4BE-23C8D2E67869}" srcOrd="1" destOrd="0" presId="urn:microsoft.com/office/officeart/2005/8/layout/orgChart1"/>
    <dgm:cxn modelId="{0FFF6F0B-EAC4-D045-BC5D-967790C46F15}" type="presParOf" srcId="{87DD1C76-8023-D143-A159-5EE3C8E45F0C}" destId="{9034C5A8-6B76-4A47-A37D-9AF1352945D7}" srcOrd="2" destOrd="0" presId="urn:microsoft.com/office/officeart/2005/8/layout/orgChart1"/>
    <dgm:cxn modelId="{DCF91E9F-7AC8-C04E-A481-113E885B86EB}" type="presParOf" srcId="{A5B82AD1-BED1-1B48-A853-75B5776614A0}" destId="{13F50320-FE59-BC4F-8789-8636D540B6F2}" srcOrd="2" destOrd="0" presId="urn:microsoft.com/office/officeart/2005/8/layout/orgChart1"/>
    <dgm:cxn modelId="{8632BB31-5900-C843-A8A0-E55DDE5A6F50}" type="presParOf" srcId="{2E9C260F-DE70-E540-A10C-635930BEC118}" destId="{1E992F3B-F4FE-534D-8E44-117066C18D34}" srcOrd="2" destOrd="0" presId="urn:microsoft.com/office/officeart/2005/8/layout/orgChart1"/>
    <dgm:cxn modelId="{983C29F5-D97C-4844-8C46-DAD08D65FCB4}" type="presParOf" srcId="{2E9C260F-DE70-E540-A10C-635930BEC118}" destId="{C1E9B84A-5276-1D4F-986D-4CE4F6C6C9C9}" srcOrd="3" destOrd="0" presId="urn:microsoft.com/office/officeart/2005/8/layout/orgChart1"/>
    <dgm:cxn modelId="{9403B203-C431-2942-B443-38CE4024E903}" type="presParOf" srcId="{C1E9B84A-5276-1D4F-986D-4CE4F6C6C9C9}" destId="{D09EA04B-2A4B-204E-9DCD-A012F98D28C3}" srcOrd="0" destOrd="0" presId="urn:microsoft.com/office/officeart/2005/8/layout/orgChart1"/>
    <dgm:cxn modelId="{B1D5848C-AC58-AA48-8690-5EC2F3DE942C}" type="presParOf" srcId="{D09EA04B-2A4B-204E-9DCD-A012F98D28C3}" destId="{ADF153D9-F410-E045-999F-1D4DAB954BA2}" srcOrd="0" destOrd="0" presId="urn:microsoft.com/office/officeart/2005/8/layout/orgChart1"/>
    <dgm:cxn modelId="{46FDC8E1-F33C-DC45-957A-0E7845B4FA26}" type="presParOf" srcId="{D09EA04B-2A4B-204E-9DCD-A012F98D28C3}" destId="{FBD751CB-8014-BB41-A805-126B71BD8AF6}" srcOrd="1" destOrd="0" presId="urn:microsoft.com/office/officeart/2005/8/layout/orgChart1"/>
    <dgm:cxn modelId="{4EFA963C-485D-644E-B17E-A1DFF57B0739}" type="presParOf" srcId="{C1E9B84A-5276-1D4F-986D-4CE4F6C6C9C9}" destId="{927C6985-E249-7140-BF60-3E7AFDDA6866}" srcOrd="1" destOrd="0" presId="urn:microsoft.com/office/officeart/2005/8/layout/orgChart1"/>
    <dgm:cxn modelId="{F74456F6-7A5C-F348-B94D-F9B0278BEBF0}" type="presParOf" srcId="{927C6985-E249-7140-BF60-3E7AFDDA6866}" destId="{97B8B60F-B139-9348-A555-AC5B057EC214}" srcOrd="0" destOrd="0" presId="urn:microsoft.com/office/officeart/2005/8/layout/orgChart1"/>
    <dgm:cxn modelId="{FE2EF625-681D-A348-B6F3-0B8AC0711647}" type="presParOf" srcId="{927C6985-E249-7140-BF60-3E7AFDDA6866}" destId="{F6176AE2-605A-D74F-8E19-0FB3B5B56C28}" srcOrd="1" destOrd="0" presId="urn:microsoft.com/office/officeart/2005/8/layout/orgChart1"/>
    <dgm:cxn modelId="{D1DF2B9E-D53C-974A-B060-34A3727B585B}" type="presParOf" srcId="{F6176AE2-605A-D74F-8E19-0FB3B5B56C28}" destId="{F519A396-4FB4-AC4C-933A-F99A1EE0BB4C}" srcOrd="0" destOrd="0" presId="urn:microsoft.com/office/officeart/2005/8/layout/orgChart1"/>
    <dgm:cxn modelId="{8802C253-9246-B64F-8DEC-5BD438B3DFBA}" type="presParOf" srcId="{F519A396-4FB4-AC4C-933A-F99A1EE0BB4C}" destId="{D044A715-6F4E-824F-A2C8-0906B55D2CBE}" srcOrd="0" destOrd="0" presId="urn:microsoft.com/office/officeart/2005/8/layout/orgChart1"/>
    <dgm:cxn modelId="{2D5F32A9-6D3E-4342-AFEA-60A0F4823ED5}" type="presParOf" srcId="{F519A396-4FB4-AC4C-933A-F99A1EE0BB4C}" destId="{32387B5C-D65C-AF42-B4E3-30EC5E224F15}" srcOrd="1" destOrd="0" presId="urn:microsoft.com/office/officeart/2005/8/layout/orgChart1"/>
    <dgm:cxn modelId="{84BC9BB0-91FB-794D-8209-0860E329F267}" type="presParOf" srcId="{F6176AE2-605A-D74F-8E19-0FB3B5B56C28}" destId="{E71651AD-A466-114F-9331-B429DD3F58A7}" srcOrd="1" destOrd="0" presId="urn:microsoft.com/office/officeart/2005/8/layout/orgChart1"/>
    <dgm:cxn modelId="{551A861C-D72A-5441-BF49-F257F8C2CA64}" type="presParOf" srcId="{F6176AE2-605A-D74F-8E19-0FB3B5B56C28}" destId="{24482946-193B-6B4F-8542-E6B9C1215AB1}" srcOrd="2" destOrd="0" presId="urn:microsoft.com/office/officeart/2005/8/layout/orgChart1"/>
    <dgm:cxn modelId="{EC501E74-2E11-F74C-875D-A665871BFFA9}" type="presParOf" srcId="{927C6985-E249-7140-BF60-3E7AFDDA6866}" destId="{0F43B6A7-1D14-8548-8727-8BF4A4B9905C}" srcOrd="2" destOrd="0" presId="urn:microsoft.com/office/officeart/2005/8/layout/orgChart1"/>
    <dgm:cxn modelId="{3BF8E76C-53EC-E940-8488-DBC05191C94A}" type="presParOf" srcId="{927C6985-E249-7140-BF60-3E7AFDDA6866}" destId="{A2429F67-EEFC-D449-8034-2CF242AC9114}" srcOrd="3" destOrd="0" presId="urn:microsoft.com/office/officeart/2005/8/layout/orgChart1"/>
    <dgm:cxn modelId="{C61BD002-1842-3344-A696-76104C1A5F8F}" type="presParOf" srcId="{A2429F67-EEFC-D449-8034-2CF242AC9114}" destId="{C4D9E677-21EF-DA49-A1BD-DBFDF1B5E81D}" srcOrd="0" destOrd="0" presId="urn:microsoft.com/office/officeart/2005/8/layout/orgChart1"/>
    <dgm:cxn modelId="{034827D3-BD20-604E-87E3-C61AEE9EFF1D}" type="presParOf" srcId="{C4D9E677-21EF-DA49-A1BD-DBFDF1B5E81D}" destId="{34E54C2C-9C5F-554B-A7BE-116E083D9EEF}" srcOrd="0" destOrd="0" presId="urn:microsoft.com/office/officeart/2005/8/layout/orgChart1"/>
    <dgm:cxn modelId="{7D29126C-6681-7E44-8731-5A1FF3032A2D}" type="presParOf" srcId="{C4D9E677-21EF-DA49-A1BD-DBFDF1B5E81D}" destId="{255706F0-AC39-0B44-8291-F2D9ABD70607}" srcOrd="1" destOrd="0" presId="urn:microsoft.com/office/officeart/2005/8/layout/orgChart1"/>
    <dgm:cxn modelId="{A3CFE8C0-1249-D14D-A27D-F81A8F16CC54}" type="presParOf" srcId="{A2429F67-EEFC-D449-8034-2CF242AC9114}" destId="{DABF95C6-801B-7743-9A1E-43E2B315DF68}" srcOrd="1" destOrd="0" presId="urn:microsoft.com/office/officeart/2005/8/layout/orgChart1"/>
    <dgm:cxn modelId="{0B06A8FD-D712-1142-8242-6BAAC55BFBD4}" type="presParOf" srcId="{A2429F67-EEFC-D449-8034-2CF242AC9114}" destId="{2329AA5A-0BA7-9942-819A-2DAA9AB6865E}" srcOrd="2" destOrd="0" presId="urn:microsoft.com/office/officeart/2005/8/layout/orgChart1"/>
    <dgm:cxn modelId="{3305399D-D559-3B44-AEEB-A7D9C590EE0B}" type="presParOf" srcId="{C1E9B84A-5276-1D4F-986D-4CE4F6C6C9C9}" destId="{ECFB8E0E-2CF8-334B-BA59-08CE2135B0E1}" srcOrd="2" destOrd="0" presId="urn:microsoft.com/office/officeart/2005/8/layout/orgChart1"/>
    <dgm:cxn modelId="{4F265559-A0EA-FA4D-B233-547B94A0D471}" type="presParOf" srcId="{C29C1DE9-0D2D-CA4C-B9B8-434682555050}" destId="{2A44802E-F4C7-8545-894F-C38D69C539F2}" srcOrd="2" destOrd="0" presId="urn:microsoft.com/office/officeart/2005/8/layout/orgChart1"/>
    <dgm:cxn modelId="{EA7B7374-86DB-BF4B-B763-3B72C1B33447}" type="presParOf" srcId="{840435F9-041F-9542-ADEA-F94996AEE9AE}" destId="{078DAB15-0591-CB4D-95E3-CBABFAE1CBDE}" srcOrd="2" destOrd="0" presId="urn:microsoft.com/office/officeart/2005/8/layout/orgChart1"/>
    <dgm:cxn modelId="{709AFF9F-E252-3343-B5F7-C81AE044B6B1}" type="presParOf" srcId="{840435F9-041F-9542-ADEA-F94996AEE9AE}" destId="{B922B0C0-84E7-8C41-B7E8-B2B79B75E843}" srcOrd="3" destOrd="0" presId="urn:microsoft.com/office/officeart/2005/8/layout/orgChart1"/>
    <dgm:cxn modelId="{FDD4AE2A-83A0-E24A-8496-3769362374A9}" type="presParOf" srcId="{B922B0C0-84E7-8C41-B7E8-B2B79B75E843}" destId="{95FF6833-79B3-F844-812C-7E2B080C2BDC}" srcOrd="0" destOrd="0" presId="urn:microsoft.com/office/officeart/2005/8/layout/orgChart1"/>
    <dgm:cxn modelId="{EF85F200-2AE2-FE44-BE92-59ED0E0ECD29}" type="presParOf" srcId="{95FF6833-79B3-F844-812C-7E2B080C2BDC}" destId="{CA54B023-8836-604B-8ED4-7CE28A614B28}" srcOrd="0" destOrd="0" presId="urn:microsoft.com/office/officeart/2005/8/layout/orgChart1"/>
    <dgm:cxn modelId="{5CC4C477-0C1C-274F-8C1D-E56572B22BF4}" type="presParOf" srcId="{95FF6833-79B3-F844-812C-7E2B080C2BDC}" destId="{C0655518-BAEC-BF4C-A5AF-B7FD31B3195E}" srcOrd="1" destOrd="0" presId="urn:microsoft.com/office/officeart/2005/8/layout/orgChart1"/>
    <dgm:cxn modelId="{DBB81FD8-FB66-1C4B-B1EE-7855A656D99A}" type="presParOf" srcId="{B922B0C0-84E7-8C41-B7E8-B2B79B75E843}" destId="{4A23F83F-20AD-1249-9353-EEC82AC7C5DB}" srcOrd="1" destOrd="0" presId="urn:microsoft.com/office/officeart/2005/8/layout/orgChart1"/>
    <dgm:cxn modelId="{E562DBB6-9454-2E4C-BFD4-6E2B723A9EEC}" type="presParOf" srcId="{B922B0C0-84E7-8C41-B7E8-B2B79B75E843}" destId="{426C2FF1-16B4-B344-96BB-735B9ED869CA}" srcOrd="2" destOrd="0" presId="urn:microsoft.com/office/officeart/2005/8/layout/orgChart1"/>
    <dgm:cxn modelId="{41A606BC-4ACE-D949-902F-06BECC7EB7C5}" type="presParOf" srcId="{840435F9-041F-9542-ADEA-F94996AEE9AE}" destId="{156CC2DC-AD7D-6C40-A9DE-D5C69826861A}" srcOrd="4" destOrd="0" presId="urn:microsoft.com/office/officeart/2005/8/layout/orgChart1"/>
    <dgm:cxn modelId="{AA6A39C5-0EEB-6F4B-9332-C39D70C32FE3}" type="presParOf" srcId="{840435F9-041F-9542-ADEA-F94996AEE9AE}" destId="{8ADCF752-5C4A-6A4C-95EE-1E204C53BBD8}" srcOrd="5" destOrd="0" presId="urn:microsoft.com/office/officeart/2005/8/layout/orgChart1"/>
    <dgm:cxn modelId="{FAD86E66-7AB7-1B48-9AC0-2DD6798F7FF2}" type="presParOf" srcId="{8ADCF752-5C4A-6A4C-95EE-1E204C53BBD8}" destId="{F1EEE9F7-09C7-5240-A14F-EFCC5E45B4E9}" srcOrd="0" destOrd="0" presId="urn:microsoft.com/office/officeart/2005/8/layout/orgChart1"/>
    <dgm:cxn modelId="{75897FA1-5721-5E40-B645-12B22E468E39}" type="presParOf" srcId="{F1EEE9F7-09C7-5240-A14F-EFCC5E45B4E9}" destId="{68FF9470-DC9D-C14B-9AEC-07D321CB909B}" srcOrd="0" destOrd="0" presId="urn:microsoft.com/office/officeart/2005/8/layout/orgChart1"/>
    <dgm:cxn modelId="{2B63E4E7-E224-3F47-851B-D39BEA1661B0}" type="presParOf" srcId="{F1EEE9F7-09C7-5240-A14F-EFCC5E45B4E9}" destId="{0BA65FA6-45D5-F04A-B957-8F79B319738B}" srcOrd="1" destOrd="0" presId="urn:microsoft.com/office/officeart/2005/8/layout/orgChart1"/>
    <dgm:cxn modelId="{A28421C5-34D1-394A-999D-C4F92C19A2CB}" type="presParOf" srcId="{8ADCF752-5C4A-6A4C-95EE-1E204C53BBD8}" destId="{9637AFAD-D407-7248-B64C-F11989824F87}" srcOrd="1" destOrd="0" presId="urn:microsoft.com/office/officeart/2005/8/layout/orgChart1"/>
    <dgm:cxn modelId="{8D4736BE-F43C-5245-9DCC-0B63D4918711}" type="presParOf" srcId="{8ADCF752-5C4A-6A4C-95EE-1E204C53BBD8}" destId="{3DCCDDF9-790A-7E4D-BFE2-0D0D2ACE1F34}" srcOrd="2" destOrd="0" presId="urn:microsoft.com/office/officeart/2005/8/layout/orgChart1"/>
    <dgm:cxn modelId="{5551518F-7F82-484D-9741-94D01A8419FF}" type="presParOf" srcId="{840435F9-041F-9542-ADEA-F94996AEE9AE}" destId="{96C657D4-C896-3144-8915-DE8BB7F98FFA}" srcOrd="6" destOrd="0" presId="urn:microsoft.com/office/officeart/2005/8/layout/orgChart1"/>
    <dgm:cxn modelId="{E0885E7D-76E9-AB4D-8A94-79313EA372B3}" type="presParOf" srcId="{840435F9-041F-9542-ADEA-F94996AEE9AE}" destId="{DD52413E-DB30-8E42-B563-1F17820C3AD8}" srcOrd="7" destOrd="0" presId="urn:microsoft.com/office/officeart/2005/8/layout/orgChart1"/>
    <dgm:cxn modelId="{5AD06713-8843-E44D-989C-45C181DB3FF1}" type="presParOf" srcId="{DD52413E-DB30-8E42-B563-1F17820C3AD8}" destId="{64369905-E5F6-8A40-B2F1-8E9905161CB6}" srcOrd="0" destOrd="0" presId="urn:microsoft.com/office/officeart/2005/8/layout/orgChart1"/>
    <dgm:cxn modelId="{A8E743A2-6539-4E4D-93D9-EE746E572857}" type="presParOf" srcId="{64369905-E5F6-8A40-B2F1-8E9905161CB6}" destId="{AB3276AA-7159-BF48-98AA-A64187C2E632}" srcOrd="0" destOrd="0" presId="urn:microsoft.com/office/officeart/2005/8/layout/orgChart1"/>
    <dgm:cxn modelId="{9FA9498D-228E-D846-A74E-F0D1829F57E5}" type="presParOf" srcId="{64369905-E5F6-8A40-B2F1-8E9905161CB6}" destId="{42CFE371-1F69-9246-8E57-AEE29FDB3A09}" srcOrd="1" destOrd="0" presId="urn:microsoft.com/office/officeart/2005/8/layout/orgChart1"/>
    <dgm:cxn modelId="{FE0F21EB-1B5B-8C40-8B35-B2E18827FB8B}" type="presParOf" srcId="{DD52413E-DB30-8E42-B563-1F17820C3AD8}" destId="{4111CF73-C5A3-4F46-9548-C4A54198F0C2}" srcOrd="1" destOrd="0" presId="urn:microsoft.com/office/officeart/2005/8/layout/orgChart1"/>
    <dgm:cxn modelId="{BF14BE77-CEDA-7843-8266-582C5CE38E3B}" type="presParOf" srcId="{DD52413E-DB30-8E42-B563-1F17820C3AD8}" destId="{AEA93E76-A6EE-5044-A7EC-BF1BFC981D0C}" srcOrd="2" destOrd="0" presId="urn:microsoft.com/office/officeart/2005/8/layout/orgChart1"/>
    <dgm:cxn modelId="{2D1C3B82-1B00-2140-BB15-BC6C91D98CCA}" type="presParOf" srcId="{A49FD219-66C4-DD4C-A53D-B3C7610CA2EA}" destId="{92D76DD7-E646-5C4C-8605-41E041C0F439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94A63A-9D8B-044E-9223-6F7C32523527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3E3D4C-61CC-3F4D-A804-88A08306764E}">
      <dgm:prSet phldrT="[Text]" custT="1"/>
      <dgm:spPr/>
      <dgm:t>
        <a:bodyPr/>
        <a:lstStyle/>
        <a:p>
          <a:r>
            <a:rPr lang="it-IT" sz="1050" noProof="0" dirty="0" err="1" smtClean="0"/>
            <a:t>Vendte</a:t>
          </a:r>
          <a:r>
            <a:rPr lang="it-IT" sz="1050" noProof="0" dirty="0" smtClean="0"/>
            <a:t> e distribuzione</a:t>
          </a:r>
          <a:endParaRPr lang="it-IT" sz="1050" noProof="0" dirty="0"/>
        </a:p>
      </dgm:t>
    </dgm:pt>
    <dgm:pt modelId="{5B24265B-3B79-0F41-8D5A-8808B9066AA6}" type="parTrans" cxnId="{464A04B8-F493-FE43-BF83-A1FF7A69EF29}">
      <dgm:prSet/>
      <dgm:spPr/>
      <dgm:t>
        <a:bodyPr/>
        <a:lstStyle/>
        <a:p>
          <a:endParaRPr lang="it-IT" sz="1050" noProof="0"/>
        </a:p>
      </dgm:t>
    </dgm:pt>
    <dgm:pt modelId="{8D05E665-1525-424B-BD78-73077F4C5AC7}" type="sibTrans" cxnId="{464A04B8-F493-FE43-BF83-A1FF7A69EF29}">
      <dgm:prSet/>
      <dgm:spPr/>
      <dgm:t>
        <a:bodyPr/>
        <a:lstStyle/>
        <a:p>
          <a:endParaRPr lang="it-IT" sz="1050" noProof="0"/>
        </a:p>
      </dgm:t>
    </dgm:pt>
    <dgm:pt modelId="{C929C968-09B7-0449-9D38-2EDB0D0DE137}">
      <dgm:prSet phldrT="[Text]" custT="1"/>
      <dgm:spPr/>
      <dgm:t>
        <a:bodyPr/>
        <a:lstStyle/>
        <a:p>
          <a:r>
            <a:rPr lang="it-IT" sz="1050" noProof="0" smtClean="0"/>
            <a:t>Supporto vendite</a:t>
          </a:r>
          <a:endParaRPr lang="it-IT" sz="1050" noProof="0"/>
        </a:p>
      </dgm:t>
    </dgm:pt>
    <dgm:pt modelId="{D11E5249-FB63-6A4B-840D-82A81C8CF12B}" type="parTrans" cxnId="{1D9C3AF0-35C4-BE4E-BB68-55AB7842AB14}">
      <dgm:prSet/>
      <dgm:spPr/>
      <dgm:t>
        <a:bodyPr/>
        <a:lstStyle/>
        <a:p>
          <a:endParaRPr lang="it-IT" sz="1050" noProof="0"/>
        </a:p>
      </dgm:t>
    </dgm:pt>
    <dgm:pt modelId="{AFF73667-0D2D-E84F-8CE6-99B4D43BC0C0}" type="sibTrans" cxnId="{1D9C3AF0-35C4-BE4E-BB68-55AB7842AB14}">
      <dgm:prSet/>
      <dgm:spPr/>
      <dgm:t>
        <a:bodyPr/>
        <a:lstStyle/>
        <a:p>
          <a:endParaRPr lang="it-IT" sz="1050" noProof="0"/>
        </a:p>
      </dgm:t>
    </dgm:pt>
    <dgm:pt modelId="{DC3A7F29-BC14-7A45-8429-A18B4ABEABFF}">
      <dgm:prSet phldrT="[Text]" custT="1"/>
      <dgm:spPr/>
      <dgm:t>
        <a:bodyPr/>
        <a:lstStyle/>
        <a:p>
          <a:r>
            <a:rPr lang="it-IT" sz="1050" noProof="0" smtClean="0"/>
            <a:t>Gestione Listini</a:t>
          </a:r>
          <a:endParaRPr lang="it-IT" sz="1050" noProof="0"/>
        </a:p>
      </dgm:t>
    </dgm:pt>
    <dgm:pt modelId="{E4EA6CCC-47A0-4C4E-85C0-9FDE50D9ECE7}" type="parTrans" cxnId="{DD483153-7F4A-6042-BA1D-055AF6A69D74}">
      <dgm:prSet/>
      <dgm:spPr/>
      <dgm:t>
        <a:bodyPr/>
        <a:lstStyle/>
        <a:p>
          <a:endParaRPr lang="it-IT" sz="1050" noProof="0"/>
        </a:p>
      </dgm:t>
    </dgm:pt>
    <dgm:pt modelId="{49FD9A36-50D8-D145-A99E-B47AAA41CCCA}" type="sibTrans" cxnId="{DD483153-7F4A-6042-BA1D-055AF6A69D74}">
      <dgm:prSet/>
      <dgm:spPr/>
      <dgm:t>
        <a:bodyPr/>
        <a:lstStyle/>
        <a:p>
          <a:endParaRPr lang="it-IT" sz="1050" noProof="0"/>
        </a:p>
      </dgm:t>
    </dgm:pt>
    <dgm:pt modelId="{C8D9AB3A-83F6-0046-BBDB-E3E370A06E32}">
      <dgm:prSet phldrT="[Text]" custT="1"/>
      <dgm:spPr/>
      <dgm:t>
        <a:bodyPr/>
        <a:lstStyle/>
        <a:p>
          <a:r>
            <a:rPr lang="it-IT" sz="1050" noProof="0" smtClean="0"/>
            <a:t>Gestione ordini</a:t>
          </a:r>
          <a:endParaRPr lang="it-IT" sz="1050" noProof="0"/>
        </a:p>
      </dgm:t>
    </dgm:pt>
    <dgm:pt modelId="{86A150A3-8BF2-A349-964B-E5FF2121E868}" type="parTrans" cxnId="{BF80F21C-B708-F149-A50D-8922E8461255}">
      <dgm:prSet/>
      <dgm:spPr/>
      <dgm:t>
        <a:bodyPr/>
        <a:lstStyle/>
        <a:p>
          <a:endParaRPr lang="it-IT" sz="1050" noProof="0"/>
        </a:p>
      </dgm:t>
    </dgm:pt>
    <dgm:pt modelId="{CD2AA062-D6F8-B646-88DD-DAD619BDFA61}" type="sibTrans" cxnId="{BF80F21C-B708-F149-A50D-8922E8461255}">
      <dgm:prSet/>
      <dgm:spPr/>
      <dgm:t>
        <a:bodyPr/>
        <a:lstStyle/>
        <a:p>
          <a:endParaRPr lang="it-IT" sz="1050" noProof="0"/>
        </a:p>
      </dgm:t>
    </dgm:pt>
    <dgm:pt modelId="{5A834E49-C08D-CE49-9BF3-B9B369452AE1}">
      <dgm:prSet phldrT="[Text]" custT="1"/>
      <dgm:spPr/>
      <dgm:t>
        <a:bodyPr/>
        <a:lstStyle/>
        <a:p>
          <a:r>
            <a:rPr lang="it-IT" sz="1050" noProof="0" smtClean="0"/>
            <a:t>Gestione spedizioni</a:t>
          </a:r>
          <a:endParaRPr lang="it-IT" sz="1050" noProof="0"/>
        </a:p>
      </dgm:t>
    </dgm:pt>
    <dgm:pt modelId="{92129B9A-2153-164F-B75D-B07171B88C23}" type="parTrans" cxnId="{135F0B2C-D42E-794F-B7E5-15718CDA0CE9}">
      <dgm:prSet/>
      <dgm:spPr/>
      <dgm:t>
        <a:bodyPr/>
        <a:lstStyle/>
        <a:p>
          <a:endParaRPr lang="it-IT" sz="1050" noProof="0"/>
        </a:p>
      </dgm:t>
    </dgm:pt>
    <dgm:pt modelId="{8274267C-8A98-0740-8F08-3675036CDD17}" type="sibTrans" cxnId="{135F0B2C-D42E-794F-B7E5-15718CDA0CE9}">
      <dgm:prSet/>
      <dgm:spPr/>
      <dgm:t>
        <a:bodyPr/>
        <a:lstStyle/>
        <a:p>
          <a:endParaRPr lang="it-IT" sz="1050" noProof="0"/>
        </a:p>
      </dgm:t>
    </dgm:pt>
    <dgm:pt modelId="{55F2D0E8-F08D-4F49-8433-900FF40BF208}">
      <dgm:prSet phldrT="[Text]" custT="1"/>
      <dgm:spPr/>
      <dgm:t>
        <a:bodyPr/>
        <a:lstStyle/>
        <a:p>
          <a:r>
            <a:rPr lang="it-IT" sz="1050" noProof="0" smtClean="0"/>
            <a:t>Fatturazione</a:t>
          </a:r>
          <a:endParaRPr lang="it-IT" sz="1050" noProof="0"/>
        </a:p>
      </dgm:t>
    </dgm:pt>
    <dgm:pt modelId="{A9BF247B-0892-7247-9F84-07CED4006C1E}" type="parTrans" cxnId="{00C838A3-1E62-294F-85BF-F318E02C2178}">
      <dgm:prSet/>
      <dgm:spPr/>
      <dgm:t>
        <a:bodyPr/>
        <a:lstStyle/>
        <a:p>
          <a:endParaRPr lang="it-IT" sz="1050" noProof="0"/>
        </a:p>
      </dgm:t>
    </dgm:pt>
    <dgm:pt modelId="{C06C6C2E-EF3B-D54A-A04C-FF12E5094AD1}" type="sibTrans" cxnId="{00C838A3-1E62-294F-85BF-F318E02C2178}">
      <dgm:prSet/>
      <dgm:spPr/>
      <dgm:t>
        <a:bodyPr/>
        <a:lstStyle/>
        <a:p>
          <a:endParaRPr lang="it-IT" sz="1050" noProof="0"/>
        </a:p>
      </dgm:t>
    </dgm:pt>
    <dgm:pt modelId="{830DD3D4-42F7-224E-AD62-F36972C8BFEE}">
      <dgm:prSet phldrT="[Text]" custT="1"/>
      <dgm:spPr/>
      <dgm:t>
        <a:bodyPr/>
        <a:lstStyle/>
        <a:p>
          <a:r>
            <a:rPr lang="it-IT" sz="1050" noProof="0" smtClean="0"/>
            <a:t>Ricevi ordine</a:t>
          </a:r>
        </a:p>
      </dgm:t>
    </dgm:pt>
    <dgm:pt modelId="{B874A929-157F-F34C-9F81-E3830C2AF4FD}" type="parTrans" cxnId="{0AD111FE-09A8-924F-A1F4-353AE449B6B1}">
      <dgm:prSet/>
      <dgm:spPr/>
      <dgm:t>
        <a:bodyPr/>
        <a:lstStyle/>
        <a:p>
          <a:endParaRPr lang="it-IT" sz="1050" noProof="0"/>
        </a:p>
      </dgm:t>
    </dgm:pt>
    <dgm:pt modelId="{7C7221EE-0D9F-064E-B3F6-8F9AB5E5FF86}" type="sibTrans" cxnId="{0AD111FE-09A8-924F-A1F4-353AE449B6B1}">
      <dgm:prSet/>
      <dgm:spPr/>
      <dgm:t>
        <a:bodyPr/>
        <a:lstStyle/>
        <a:p>
          <a:endParaRPr lang="it-IT" sz="1050" noProof="0"/>
        </a:p>
      </dgm:t>
    </dgm:pt>
    <dgm:pt modelId="{10FCB574-3FAA-2746-8C7C-2B9E4C057D37}">
      <dgm:prSet phldrT="[Text]" custT="1"/>
      <dgm:spPr/>
      <dgm:t>
        <a:bodyPr/>
        <a:lstStyle/>
        <a:p>
          <a:r>
            <a:rPr lang="it-IT" sz="1050" noProof="0" smtClean="0"/>
            <a:t>Controllo ordine</a:t>
          </a:r>
        </a:p>
      </dgm:t>
    </dgm:pt>
    <dgm:pt modelId="{DBEA7101-17C3-6149-9359-1B626985CD3E}" type="parTrans" cxnId="{DA94E23D-3D1F-954D-AD7F-65D9BF9F6A6C}">
      <dgm:prSet/>
      <dgm:spPr/>
      <dgm:t>
        <a:bodyPr/>
        <a:lstStyle/>
        <a:p>
          <a:endParaRPr lang="it-IT" sz="1050" noProof="0"/>
        </a:p>
      </dgm:t>
    </dgm:pt>
    <dgm:pt modelId="{A1FE73DD-709B-D44B-B582-D0854406E6E6}" type="sibTrans" cxnId="{DA94E23D-3D1F-954D-AD7F-65D9BF9F6A6C}">
      <dgm:prSet/>
      <dgm:spPr/>
      <dgm:t>
        <a:bodyPr/>
        <a:lstStyle/>
        <a:p>
          <a:endParaRPr lang="it-IT" sz="1050" noProof="0"/>
        </a:p>
      </dgm:t>
    </dgm:pt>
    <dgm:pt modelId="{AEA7853C-7A10-9C4F-ACCF-100EF437DE23}">
      <dgm:prSet phldrT="[Text]" custT="1"/>
      <dgm:spPr/>
      <dgm:t>
        <a:bodyPr/>
        <a:lstStyle/>
        <a:p>
          <a:r>
            <a:rPr lang="it-IT" sz="1050" noProof="0" smtClean="0"/>
            <a:t>Controllo semplice</a:t>
          </a:r>
        </a:p>
      </dgm:t>
    </dgm:pt>
    <dgm:pt modelId="{C834EF70-319E-C44F-BC62-9E06BFE0AA60}" type="parTrans" cxnId="{A2B79F07-1406-4846-9FD4-A870CE54EB2C}">
      <dgm:prSet/>
      <dgm:spPr/>
      <dgm:t>
        <a:bodyPr/>
        <a:lstStyle/>
        <a:p>
          <a:endParaRPr lang="it-IT" sz="1050" noProof="0"/>
        </a:p>
      </dgm:t>
    </dgm:pt>
    <dgm:pt modelId="{8CDB1871-F266-F147-AB35-9EB68D04A1CF}" type="sibTrans" cxnId="{A2B79F07-1406-4846-9FD4-A870CE54EB2C}">
      <dgm:prSet/>
      <dgm:spPr/>
      <dgm:t>
        <a:bodyPr/>
        <a:lstStyle/>
        <a:p>
          <a:endParaRPr lang="it-IT" sz="1050" noProof="0"/>
        </a:p>
      </dgm:t>
    </dgm:pt>
    <dgm:pt modelId="{E2906E82-A2E5-D346-8C65-C5C875996F35}">
      <dgm:prSet phldrT="[Text]" custT="1"/>
      <dgm:spPr/>
      <dgm:t>
        <a:bodyPr/>
        <a:lstStyle/>
        <a:p>
          <a:r>
            <a:rPr lang="it-IT" sz="1050" noProof="0" dirty="0" smtClean="0"/>
            <a:t>Controllo avanzato</a:t>
          </a:r>
        </a:p>
      </dgm:t>
    </dgm:pt>
    <dgm:pt modelId="{8F1B1869-4992-7E47-AEFB-20208AF9A7C9}" type="parTrans" cxnId="{F8205578-2B99-DC4F-AEDB-F68C4ED29F54}">
      <dgm:prSet/>
      <dgm:spPr/>
      <dgm:t>
        <a:bodyPr/>
        <a:lstStyle/>
        <a:p>
          <a:endParaRPr lang="it-IT" sz="1050" noProof="0"/>
        </a:p>
      </dgm:t>
    </dgm:pt>
    <dgm:pt modelId="{A6577E12-1100-274C-99DE-0773B76A8866}" type="sibTrans" cxnId="{F8205578-2B99-DC4F-AEDB-F68C4ED29F54}">
      <dgm:prSet/>
      <dgm:spPr/>
      <dgm:t>
        <a:bodyPr/>
        <a:lstStyle/>
        <a:p>
          <a:endParaRPr lang="it-IT" sz="1050" noProof="0"/>
        </a:p>
      </dgm:t>
    </dgm:pt>
    <dgm:pt modelId="{6E589E19-EBC6-8843-A9E4-6DC5340C60BC}" type="pres">
      <dgm:prSet presAssocID="{0294A63A-9D8B-044E-9223-6F7C32523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9FD219-66C4-DD4C-A53D-B3C7610CA2EA}" type="pres">
      <dgm:prSet presAssocID="{D43E3D4C-61CC-3F4D-A804-88A08306764E}" presName="hierRoot1" presStyleCnt="0">
        <dgm:presLayoutVars>
          <dgm:hierBranch val="init"/>
        </dgm:presLayoutVars>
      </dgm:prSet>
      <dgm:spPr/>
    </dgm:pt>
    <dgm:pt modelId="{6685CE9D-BC67-C641-B6D6-29D1F3D62320}" type="pres">
      <dgm:prSet presAssocID="{D43E3D4C-61CC-3F4D-A804-88A08306764E}" presName="rootComposite1" presStyleCnt="0"/>
      <dgm:spPr/>
    </dgm:pt>
    <dgm:pt modelId="{52AA6799-88AC-C842-9241-8EAB27BE1C5D}" type="pres">
      <dgm:prSet presAssocID="{D43E3D4C-61CC-3F4D-A804-88A08306764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B1B2B9-55B3-F448-BE9A-5C086F61F53E}" type="pres">
      <dgm:prSet presAssocID="{D43E3D4C-61CC-3F4D-A804-88A08306764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435F9-041F-9542-ADEA-F94996AEE9AE}" type="pres">
      <dgm:prSet presAssocID="{D43E3D4C-61CC-3F4D-A804-88A08306764E}" presName="hierChild2" presStyleCnt="0"/>
      <dgm:spPr/>
    </dgm:pt>
    <dgm:pt modelId="{1628F103-37C7-054F-9EDF-DA6F2AFFCE85}" type="pres">
      <dgm:prSet presAssocID="{D11E5249-FB63-6A4B-840D-82A81C8CF12B}" presName="Name37" presStyleLbl="parChTrans1D2" presStyleIdx="0" presStyleCnt="5"/>
      <dgm:spPr/>
      <dgm:t>
        <a:bodyPr/>
        <a:lstStyle/>
        <a:p>
          <a:endParaRPr lang="en-US"/>
        </a:p>
      </dgm:t>
    </dgm:pt>
    <dgm:pt modelId="{C29C1DE9-0D2D-CA4C-B9B8-434682555050}" type="pres">
      <dgm:prSet presAssocID="{C929C968-09B7-0449-9D38-2EDB0D0DE137}" presName="hierRoot2" presStyleCnt="0">
        <dgm:presLayoutVars>
          <dgm:hierBranch val="init"/>
        </dgm:presLayoutVars>
      </dgm:prSet>
      <dgm:spPr/>
    </dgm:pt>
    <dgm:pt modelId="{46522119-6CDD-D24A-9C34-F8EDFF84F686}" type="pres">
      <dgm:prSet presAssocID="{C929C968-09B7-0449-9D38-2EDB0D0DE137}" presName="rootComposite" presStyleCnt="0"/>
      <dgm:spPr/>
    </dgm:pt>
    <dgm:pt modelId="{5C655DCE-D60F-924C-9951-9698384F2CB5}" type="pres">
      <dgm:prSet presAssocID="{C929C968-09B7-0449-9D38-2EDB0D0DE13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9CFA-5FD7-EC45-AF20-7DF9E395ED18}" type="pres">
      <dgm:prSet presAssocID="{C929C968-09B7-0449-9D38-2EDB0D0DE137}" presName="rootConnector" presStyleLbl="node2" presStyleIdx="0" presStyleCnt="5"/>
      <dgm:spPr/>
      <dgm:t>
        <a:bodyPr/>
        <a:lstStyle/>
        <a:p>
          <a:endParaRPr lang="en-US"/>
        </a:p>
      </dgm:t>
    </dgm:pt>
    <dgm:pt modelId="{2E9C260F-DE70-E540-A10C-635930BEC118}" type="pres">
      <dgm:prSet presAssocID="{C929C968-09B7-0449-9D38-2EDB0D0DE137}" presName="hierChild4" presStyleCnt="0"/>
      <dgm:spPr/>
    </dgm:pt>
    <dgm:pt modelId="{2A44802E-F4C7-8545-894F-C38D69C539F2}" type="pres">
      <dgm:prSet presAssocID="{C929C968-09B7-0449-9D38-2EDB0D0DE137}" presName="hierChild5" presStyleCnt="0"/>
      <dgm:spPr/>
    </dgm:pt>
    <dgm:pt modelId="{078DAB15-0591-CB4D-95E3-CBABFAE1CBDE}" type="pres">
      <dgm:prSet presAssocID="{E4EA6CCC-47A0-4C4E-85C0-9FDE50D9ECE7}" presName="Name37" presStyleLbl="parChTrans1D2" presStyleIdx="1" presStyleCnt="5"/>
      <dgm:spPr/>
      <dgm:t>
        <a:bodyPr/>
        <a:lstStyle/>
        <a:p>
          <a:endParaRPr lang="en-US"/>
        </a:p>
      </dgm:t>
    </dgm:pt>
    <dgm:pt modelId="{B922B0C0-84E7-8C41-B7E8-B2B79B75E843}" type="pres">
      <dgm:prSet presAssocID="{DC3A7F29-BC14-7A45-8429-A18B4ABEABFF}" presName="hierRoot2" presStyleCnt="0">
        <dgm:presLayoutVars>
          <dgm:hierBranch val="init"/>
        </dgm:presLayoutVars>
      </dgm:prSet>
      <dgm:spPr/>
    </dgm:pt>
    <dgm:pt modelId="{95FF6833-79B3-F844-812C-7E2B080C2BDC}" type="pres">
      <dgm:prSet presAssocID="{DC3A7F29-BC14-7A45-8429-A18B4ABEABFF}" presName="rootComposite" presStyleCnt="0"/>
      <dgm:spPr/>
    </dgm:pt>
    <dgm:pt modelId="{CA54B023-8836-604B-8ED4-7CE28A614B28}" type="pres">
      <dgm:prSet presAssocID="{DC3A7F29-BC14-7A45-8429-A18B4ABEABF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55518-BAEC-BF4C-A5AF-B7FD31B3195E}" type="pres">
      <dgm:prSet presAssocID="{DC3A7F29-BC14-7A45-8429-A18B4ABEABFF}" presName="rootConnector" presStyleLbl="node2" presStyleIdx="1" presStyleCnt="5"/>
      <dgm:spPr/>
      <dgm:t>
        <a:bodyPr/>
        <a:lstStyle/>
        <a:p>
          <a:endParaRPr lang="en-US"/>
        </a:p>
      </dgm:t>
    </dgm:pt>
    <dgm:pt modelId="{4A23F83F-20AD-1249-9353-EEC82AC7C5DB}" type="pres">
      <dgm:prSet presAssocID="{DC3A7F29-BC14-7A45-8429-A18B4ABEABFF}" presName="hierChild4" presStyleCnt="0"/>
      <dgm:spPr/>
    </dgm:pt>
    <dgm:pt modelId="{426C2FF1-16B4-B344-96BB-735B9ED869CA}" type="pres">
      <dgm:prSet presAssocID="{DC3A7F29-BC14-7A45-8429-A18B4ABEABFF}" presName="hierChild5" presStyleCnt="0"/>
      <dgm:spPr/>
    </dgm:pt>
    <dgm:pt modelId="{156CC2DC-AD7D-6C40-A9DE-D5C69826861A}" type="pres">
      <dgm:prSet presAssocID="{86A150A3-8BF2-A349-964B-E5FF2121E868}" presName="Name37" presStyleLbl="parChTrans1D2" presStyleIdx="2" presStyleCnt="5"/>
      <dgm:spPr/>
      <dgm:t>
        <a:bodyPr/>
        <a:lstStyle/>
        <a:p>
          <a:endParaRPr lang="en-US"/>
        </a:p>
      </dgm:t>
    </dgm:pt>
    <dgm:pt modelId="{8ADCF752-5C4A-6A4C-95EE-1E204C53BBD8}" type="pres">
      <dgm:prSet presAssocID="{C8D9AB3A-83F6-0046-BBDB-E3E370A06E32}" presName="hierRoot2" presStyleCnt="0">
        <dgm:presLayoutVars>
          <dgm:hierBranch val="init"/>
        </dgm:presLayoutVars>
      </dgm:prSet>
      <dgm:spPr/>
    </dgm:pt>
    <dgm:pt modelId="{F1EEE9F7-09C7-5240-A14F-EFCC5E45B4E9}" type="pres">
      <dgm:prSet presAssocID="{C8D9AB3A-83F6-0046-BBDB-E3E370A06E32}" presName="rootComposite" presStyleCnt="0"/>
      <dgm:spPr/>
    </dgm:pt>
    <dgm:pt modelId="{68FF9470-DC9D-C14B-9AEC-07D321CB909B}" type="pres">
      <dgm:prSet presAssocID="{C8D9AB3A-83F6-0046-BBDB-E3E370A06E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65FA6-45D5-F04A-B957-8F79B319738B}" type="pres">
      <dgm:prSet presAssocID="{C8D9AB3A-83F6-0046-BBDB-E3E370A06E32}" presName="rootConnector" presStyleLbl="node2" presStyleIdx="2" presStyleCnt="5"/>
      <dgm:spPr/>
      <dgm:t>
        <a:bodyPr/>
        <a:lstStyle/>
        <a:p>
          <a:endParaRPr lang="en-US"/>
        </a:p>
      </dgm:t>
    </dgm:pt>
    <dgm:pt modelId="{9637AFAD-D407-7248-B64C-F11989824F87}" type="pres">
      <dgm:prSet presAssocID="{C8D9AB3A-83F6-0046-BBDB-E3E370A06E32}" presName="hierChild4" presStyleCnt="0"/>
      <dgm:spPr/>
    </dgm:pt>
    <dgm:pt modelId="{341A9002-DC97-BB48-85EB-25CA9F1738A1}" type="pres">
      <dgm:prSet presAssocID="{B874A929-157F-F34C-9F81-E3830C2AF4FD}" presName="Name37" presStyleLbl="parChTrans1D3" presStyleIdx="0" presStyleCnt="2"/>
      <dgm:spPr/>
      <dgm:t>
        <a:bodyPr/>
        <a:lstStyle/>
        <a:p>
          <a:endParaRPr lang="en-US"/>
        </a:p>
      </dgm:t>
    </dgm:pt>
    <dgm:pt modelId="{E4DD21E5-B875-0D46-B688-91ED7163ED98}" type="pres">
      <dgm:prSet presAssocID="{830DD3D4-42F7-224E-AD62-F36972C8BFEE}" presName="hierRoot2" presStyleCnt="0">
        <dgm:presLayoutVars>
          <dgm:hierBranch val="init"/>
        </dgm:presLayoutVars>
      </dgm:prSet>
      <dgm:spPr/>
    </dgm:pt>
    <dgm:pt modelId="{BCAAD47F-20CF-2A40-A307-4023EA3FB663}" type="pres">
      <dgm:prSet presAssocID="{830DD3D4-42F7-224E-AD62-F36972C8BFEE}" presName="rootComposite" presStyleCnt="0"/>
      <dgm:spPr/>
    </dgm:pt>
    <dgm:pt modelId="{8F5E9D7D-162D-0E42-B0B2-267E1293DBD5}" type="pres">
      <dgm:prSet presAssocID="{830DD3D4-42F7-224E-AD62-F36972C8BFEE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22663B-F34A-6E4F-9EA3-FB1CEF2DC201}" type="pres">
      <dgm:prSet presAssocID="{830DD3D4-42F7-224E-AD62-F36972C8BFEE}" presName="rootConnector" presStyleLbl="node3" presStyleIdx="0" presStyleCnt="2"/>
      <dgm:spPr/>
      <dgm:t>
        <a:bodyPr/>
        <a:lstStyle/>
        <a:p>
          <a:endParaRPr lang="en-US"/>
        </a:p>
      </dgm:t>
    </dgm:pt>
    <dgm:pt modelId="{F891BB14-1FA9-424D-8B48-5B16F31799F8}" type="pres">
      <dgm:prSet presAssocID="{830DD3D4-42F7-224E-AD62-F36972C8BFEE}" presName="hierChild4" presStyleCnt="0"/>
      <dgm:spPr/>
    </dgm:pt>
    <dgm:pt modelId="{59ABB019-DDFF-3044-ADD2-4EAB65F3AF47}" type="pres">
      <dgm:prSet presAssocID="{830DD3D4-42F7-224E-AD62-F36972C8BFEE}" presName="hierChild5" presStyleCnt="0"/>
      <dgm:spPr/>
    </dgm:pt>
    <dgm:pt modelId="{3B4E96B8-27F7-F544-B90E-7F0A67C645F0}" type="pres">
      <dgm:prSet presAssocID="{DBEA7101-17C3-6149-9359-1B626985CD3E}" presName="Name37" presStyleLbl="parChTrans1D3" presStyleIdx="1" presStyleCnt="2"/>
      <dgm:spPr/>
      <dgm:t>
        <a:bodyPr/>
        <a:lstStyle/>
        <a:p>
          <a:endParaRPr lang="en-US"/>
        </a:p>
      </dgm:t>
    </dgm:pt>
    <dgm:pt modelId="{0D05EA09-603A-4247-8965-C37318CFD151}" type="pres">
      <dgm:prSet presAssocID="{10FCB574-3FAA-2746-8C7C-2B9E4C057D37}" presName="hierRoot2" presStyleCnt="0">
        <dgm:presLayoutVars>
          <dgm:hierBranch val="init"/>
        </dgm:presLayoutVars>
      </dgm:prSet>
      <dgm:spPr/>
    </dgm:pt>
    <dgm:pt modelId="{D64E98CB-7876-F64D-9FAA-4D9D5974E6B3}" type="pres">
      <dgm:prSet presAssocID="{10FCB574-3FAA-2746-8C7C-2B9E4C057D37}" presName="rootComposite" presStyleCnt="0"/>
      <dgm:spPr/>
    </dgm:pt>
    <dgm:pt modelId="{28DD095C-54FB-784B-815C-E44455C1FEE6}" type="pres">
      <dgm:prSet presAssocID="{10FCB574-3FAA-2746-8C7C-2B9E4C057D37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28F12E-6F0F-F746-B9B9-D062A1BB62D7}" type="pres">
      <dgm:prSet presAssocID="{10FCB574-3FAA-2746-8C7C-2B9E4C057D37}" presName="rootConnector" presStyleLbl="node3" presStyleIdx="1" presStyleCnt="2"/>
      <dgm:spPr/>
      <dgm:t>
        <a:bodyPr/>
        <a:lstStyle/>
        <a:p>
          <a:endParaRPr lang="en-US"/>
        </a:p>
      </dgm:t>
    </dgm:pt>
    <dgm:pt modelId="{C8FD6601-E99A-9E48-87C4-2EC82FAEB337}" type="pres">
      <dgm:prSet presAssocID="{10FCB574-3FAA-2746-8C7C-2B9E4C057D37}" presName="hierChild4" presStyleCnt="0"/>
      <dgm:spPr/>
    </dgm:pt>
    <dgm:pt modelId="{F6E5E5D1-5AF5-AB4C-B7CE-95305E564EE5}" type="pres">
      <dgm:prSet presAssocID="{C834EF70-319E-C44F-BC62-9E06BFE0AA60}" presName="Name37" presStyleLbl="parChTrans1D4" presStyleIdx="0" presStyleCnt="2"/>
      <dgm:spPr/>
      <dgm:t>
        <a:bodyPr/>
        <a:lstStyle/>
        <a:p>
          <a:endParaRPr lang="en-US"/>
        </a:p>
      </dgm:t>
    </dgm:pt>
    <dgm:pt modelId="{DBE3E896-8FB5-B842-8BFB-DBD9ED698CA0}" type="pres">
      <dgm:prSet presAssocID="{AEA7853C-7A10-9C4F-ACCF-100EF437DE23}" presName="hierRoot2" presStyleCnt="0">
        <dgm:presLayoutVars>
          <dgm:hierBranch val="init"/>
        </dgm:presLayoutVars>
      </dgm:prSet>
      <dgm:spPr/>
    </dgm:pt>
    <dgm:pt modelId="{53C2FEA5-567F-8448-ABB4-0642B5155134}" type="pres">
      <dgm:prSet presAssocID="{AEA7853C-7A10-9C4F-ACCF-100EF437DE23}" presName="rootComposite" presStyleCnt="0"/>
      <dgm:spPr/>
    </dgm:pt>
    <dgm:pt modelId="{60C71E9E-6C2E-0D43-B566-AA11E967C71B}" type="pres">
      <dgm:prSet presAssocID="{AEA7853C-7A10-9C4F-ACCF-100EF437DE23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1BBB23-D864-9447-BC58-7B1FDB09F199}" type="pres">
      <dgm:prSet presAssocID="{AEA7853C-7A10-9C4F-ACCF-100EF437DE23}" presName="rootConnector" presStyleLbl="node4" presStyleIdx="0" presStyleCnt="2"/>
      <dgm:spPr/>
      <dgm:t>
        <a:bodyPr/>
        <a:lstStyle/>
        <a:p>
          <a:endParaRPr lang="en-US"/>
        </a:p>
      </dgm:t>
    </dgm:pt>
    <dgm:pt modelId="{550EC2FC-2FEC-7B41-9F8C-4A03E6A47C88}" type="pres">
      <dgm:prSet presAssocID="{AEA7853C-7A10-9C4F-ACCF-100EF437DE23}" presName="hierChild4" presStyleCnt="0"/>
      <dgm:spPr/>
    </dgm:pt>
    <dgm:pt modelId="{47B0CB3C-BE80-C04F-9B25-76EBB8102EFF}" type="pres">
      <dgm:prSet presAssocID="{AEA7853C-7A10-9C4F-ACCF-100EF437DE23}" presName="hierChild5" presStyleCnt="0"/>
      <dgm:spPr/>
    </dgm:pt>
    <dgm:pt modelId="{0A0951E1-2324-C74A-B59C-9DB25F6E474E}" type="pres">
      <dgm:prSet presAssocID="{8F1B1869-4992-7E47-AEFB-20208AF9A7C9}" presName="Name37" presStyleLbl="parChTrans1D4" presStyleIdx="1" presStyleCnt="2"/>
      <dgm:spPr/>
      <dgm:t>
        <a:bodyPr/>
        <a:lstStyle/>
        <a:p>
          <a:endParaRPr lang="en-US"/>
        </a:p>
      </dgm:t>
    </dgm:pt>
    <dgm:pt modelId="{1687BCA4-2475-D243-93E5-83B6B009F410}" type="pres">
      <dgm:prSet presAssocID="{E2906E82-A2E5-D346-8C65-C5C875996F35}" presName="hierRoot2" presStyleCnt="0">
        <dgm:presLayoutVars>
          <dgm:hierBranch val="init"/>
        </dgm:presLayoutVars>
      </dgm:prSet>
      <dgm:spPr/>
    </dgm:pt>
    <dgm:pt modelId="{127A1BF8-0E5F-A04F-A6B5-29A394EEF736}" type="pres">
      <dgm:prSet presAssocID="{E2906E82-A2E5-D346-8C65-C5C875996F35}" presName="rootComposite" presStyleCnt="0"/>
      <dgm:spPr/>
    </dgm:pt>
    <dgm:pt modelId="{DD16A770-8727-1345-8D6D-CB913F49FF8E}" type="pres">
      <dgm:prSet presAssocID="{E2906E82-A2E5-D346-8C65-C5C875996F35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F0DE67-2DC9-DF4D-849D-C4F5BEFD887C}" type="pres">
      <dgm:prSet presAssocID="{E2906E82-A2E5-D346-8C65-C5C875996F35}" presName="rootConnector" presStyleLbl="node4" presStyleIdx="1" presStyleCnt="2"/>
      <dgm:spPr/>
      <dgm:t>
        <a:bodyPr/>
        <a:lstStyle/>
        <a:p>
          <a:endParaRPr lang="en-US"/>
        </a:p>
      </dgm:t>
    </dgm:pt>
    <dgm:pt modelId="{A2D66ABF-FED0-8346-999F-5C2371AEFDD0}" type="pres">
      <dgm:prSet presAssocID="{E2906E82-A2E5-D346-8C65-C5C875996F35}" presName="hierChild4" presStyleCnt="0"/>
      <dgm:spPr/>
    </dgm:pt>
    <dgm:pt modelId="{8C3966B8-47AF-284D-8C43-7C81044E6370}" type="pres">
      <dgm:prSet presAssocID="{E2906E82-A2E5-D346-8C65-C5C875996F35}" presName="hierChild5" presStyleCnt="0"/>
      <dgm:spPr/>
    </dgm:pt>
    <dgm:pt modelId="{53E6B45E-D990-BD48-8887-CFFCAB323164}" type="pres">
      <dgm:prSet presAssocID="{10FCB574-3FAA-2746-8C7C-2B9E4C057D37}" presName="hierChild5" presStyleCnt="0"/>
      <dgm:spPr/>
    </dgm:pt>
    <dgm:pt modelId="{3DCCDDF9-790A-7E4D-BFE2-0D0D2ACE1F34}" type="pres">
      <dgm:prSet presAssocID="{C8D9AB3A-83F6-0046-BBDB-E3E370A06E32}" presName="hierChild5" presStyleCnt="0"/>
      <dgm:spPr/>
    </dgm:pt>
    <dgm:pt modelId="{96C657D4-C896-3144-8915-DE8BB7F98FFA}" type="pres">
      <dgm:prSet presAssocID="{92129B9A-2153-164F-B75D-B07171B88C23}" presName="Name37" presStyleLbl="parChTrans1D2" presStyleIdx="3" presStyleCnt="5"/>
      <dgm:spPr/>
      <dgm:t>
        <a:bodyPr/>
        <a:lstStyle/>
        <a:p>
          <a:endParaRPr lang="en-US"/>
        </a:p>
      </dgm:t>
    </dgm:pt>
    <dgm:pt modelId="{DD52413E-DB30-8E42-B563-1F17820C3AD8}" type="pres">
      <dgm:prSet presAssocID="{5A834E49-C08D-CE49-9BF3-B9B369452AE1}" presName="hierRoot2" presStyleCnt="0">
        <dgm:presLayoutVars>
          <dgm:hierBranch val="init"/>
        </dgm:presLayoutVars>
      </dgm:prSet>
      <dgm:spPr/>
    </dgm:pt>
    <dgm:pt modelId="{64369905-E5F6-8A40-B2F1-8E9905161CB6}" type="pres">
      <dgm:prSet presAssocID="{5A834E49-C08D-CE49-9BF3-B9B369452AE1}" presName="rootComposite" presStyleCnt="0"/>
      <dgm:spPr/>
    </dgm:pt>
    <dgm:pt modelId="{AB3276AA-7159-BF48-98AA-A64187C2E632}" type="pres">
      <dgm:prSet presAssocID="{5A834E49-C08D-CE49-9BF3-B9B369452AE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CFE371-1F69-9246-8E57-AEE29FDB3A09}" type="pres">
      <dgm:prSet presAssocID="{5A834E49-C08D-CE49-9BF3-B9B369452AE1}" presName="rootConnector" presStyleLbl="node2" presStyleIdx="3" presStyleCnt="5"/>
      <dgm:spPr/>
      <dgm:t>
        <a:bodyPr/>
        <a:lstStyle/>
        <a:p>
          <a:endParaRPr lang="en-US"/>
        </a:p>
      </dgm:t>
    </dgm:pt>
    <dgm:pt modelId="{4111CF73-C5A3-4F46-9548-C4A54198F0C2}" type="pres">
      <dgm:prSet presAssocID="{5A834E49-C08D-CE49-9BF3-B9B369452AE1}" presName="hierChild4" presStyleCnt="0"/>
      <dgm:spPr/>
    </dgm:pt>
    <dgm:pt modelId="{AEA93E76-A6EE-5044-A7EC-BF1BFC981D0C}" type="pres">
      <dgm:prSet presAssocID="{5A834E49-C08D-CE49-9BF3-B9B369452AE1}" presName="hierChild5" presStyleCnt="0"/>
      <dgm:spPr/>
    </dgm:pt>
    <dgm:pt modelId="{3FC8C119-BDA9-F44A-8C13-1439F32E9788}" type="pres">
      <dgm:prSet presAssocID="{A9BF247B-0892-7247-9F84-07CED4006C1E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A85779-A3A2-0947-B547-4ADE6FB77BAB}" type="pres">
      <dgm:prSet presAssocID="{55F2D0E8-F08D-4F49-8433-900FF40BF208}" presName="hierRoot2" presStyleCnt="0">
        <dgm:presLayoutVars>
          <dgm:hierBranch val="init"/>
        </dgm:presLayoutVars>
      </dgm:prSet>
      <dgm:spPr/>
    </dgm:pt>
    <dgm:pt modelId="{F260A541-5E64-2C4C-9029-52B01CA43374}" type="pres">
      <dgm:prSet presAssocID="{55F2D0E8-F08D-4F49-8433-900FF40BF208}" presName="rootComposite" presStyleCnt="0"/>
      <dgm:spPr/>
    </dgm:pt>
    <dgm:pt modelId="{9383F39A-2C88-214D-8977-E312A0286A02}" type="pres">
      <dgm:prSet presAssocID="{55F2D0E8-F08D-4F49-8433-900FF40BF20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97555D-B411-F240-85C3-DC77A8E88B16}" type="pres">
      <dgm:prSet presAssocID="{55F2D0E8-F08D-4F49-8433-900FF40BF208}" presName="rootConnector" presStyleLbl="node2" presStyleIdx="4" presStyleCnt="5"/>
      <dgm:spPr/>
      <dgm:t>
        <a:bodyPr/>
        <a:lstStyle/>
        <a:p>
          <a:endParaRPr lang="en-US"/>
        </a:p>
      </dgm:t>
    </dgm:pt>
    <dgm:pt modelId="{FC8E17B1-028F-974D-8022-EE861E857B75}" type="pres">
      <dgm:prSet presAssocID="{55F2D0E8-F08D-4F49-8433-900FF40BF208}" presName="hierChild4" presStyleCnt="0"/>
      <dgm:spPr/>
    </dgm:pt>
    <dgm:pt modelId="{0669B9F0-A81E-8644-8E36-41B8447D49F6}" type="pres">
      <dgm:prSet presAssocID="{55F2D0E8-F08D-4F49-8433-900FF40BF208}" presName="hierChild5" presStyleCnt="0"/>
      <dgm:spPr/>
    </dgm:pt>
    <dgm:pt modelId="{92D76DD7-E646-5C4C-8605-41E041C0F439}" type="pres">
      <dgm:prSet presAssocID="{D43E3D4C-61CC-3F4D-A804-88A08306764E}" presName="hierChild3" presStyleCnt="0"/>
      <dgm:spPr/>
    </dgm:pt>
  </dgm:ptLst>
  <dgm:cxnLst>
    <dgm:cxn modelId="{8D836AB2-F14C-9D45-944C-7EF6A2778836}" type="presOf" srcId="{E2906E82-A2E5-D346-8C65-C5C875996F35}" destId="{4BF0DE67-2DC9-DF4D-849D-C4F5BEFD887C}" srcOrd="1" destOrd="0" presId="urn:microsoft.com/office/officeart/2005/8/layout/orgChart1"/>
    <dgm:cxn modelId="{BF80F21C-B708-F149-A50D-8922E8461255}" srcId="{D43E3D4C-61CC-3F4D-A804-88A08306764E}" destId="{C8D9AB3A-83F6-0046-BBDB-E3E370A06E32}" srcOrd="2" destOrd="0" parTransId="{86A150A3-8BF2-A349-964B-E5FF2121E868}" sibTransId="{CD2AA062-D6F8-B646-88DD-DAD619BDFA61}"/>
    <dgm:cxn modelId="{8120DA43-D961-E14C-B4E7-1384012166CB}" type="presOf" srcId="{AEA7853C-7A10-9C4F-ACCF-100EF437DE23}" destId="{DE1BBB23-D864-9447-BC58-7B1FDB09F199}" srcOrd="1" destOrd="0" presId="urn:microsoft.com/office/officeart/2005/8/layout/orgChart1"/>
    <dgm:cxn modelId="{F77D3663-B514-7B44-A36F-C37DA37CDAF2}" type="presOf" srcId="{10FCB574-3FAA-2746-8C7C-2B9E4C057D37}" destId="{28DD095C-54FB-784B-815C-E44455C1FEE6}" srcOrd="0" destOrd="0" presId="urn:microsoft.com/office/officeart/2005/8/layout/orgChart1"/>
    <dgm:cxn modelId="{E205C8CD-8198-2042-8468-11923F8F1E0B}" type="presOf" srcId="{0294A63A-9D8B-044E-9223-6F7C32523527}" destId="{6E589E19-EBC6-8843-A9E4-6DC5340C60BC}" srcOrd="0" destOrd="0" presId="urn:microsoft.com/office/officeart/2005/8/layout/orgChart1"/>
    <dgm:cxn modelId="{70BC0788-E44C-E342-82FC-1C0D85047368}" type="presOf" srcId="{DC3A7F29-BC14-7A45-8429-A18B4ABEABFF}" destId="{CA54B023-8836-604B-8ED4-7CE28A614B28}" srcOrd="0" destOrd="0" presId="urn:microsoft.com/office/officeart/2005/8/layout/orgChart1"/>
    <dgm:cxn modelId="{309F322C-6D91-7B47-A1D5-47906F36477F}" type="presOf" srcId="{5A834E49-C08D-CE49-9BF3-B9B369452AE1}" destId="{AB3276AA-7159-BF48-98AA-A64187C2E632}" srcOrd="0" destOrd="0" presId="urn:microsoft.com/office/officeart/2005/8/layout/orgChart1"/>
    <dgm:cxn modelId="{DBA5050E-3741-BE48-96D9-810228271148}" type="presOf" srcId="{E4EA6CCC-47A0-4C4E-85C0-9FDE50D9ECE7}" destId="{078DAB15-0591-CB4D-95E3-CBABFAE1CBDE}" srcOrd="0" destOrd="0" presId="urn:microsoft.com/office/officeart/2005/8/layout/orgChart1"/>
    <dgm:cxn modelId="{8995B406-6F43-2C4D-B517-CCD03A44D3C0}" type="presOf" srcId="{E2906E82-A2E5-D346-8C65-C5C875996F35}" destId="{DD16A770-8727-1345-8D6D-CB913F49FF8E}" srcOrd="0" destOrd="0" presId="urn:microsoft.com/office/officeart/2005/8/layout/orgChart1"/>
    <dgm:cxn modelId="{BEF96172-3E66-9945-B231-12A90EB9A6AF}" type="presOf" srcId="{10FCB574-3FAA-2746-8C7C-2B9E4C057D37}" destId="{1928F12E-6F0F-F746-B9B9-D062A1BB62D7}" srcOrd="1" destOrd="0" presId="urn:microsoft.com/office/officeart/2005/8/layout/orgChart1"/>
    <dgm:cxn modelId="{464A04B8-F493-FE43-BF83-A1FF7A69EF29}" srcId="{0294A63A-9D8B-044E-9223-6F7C32523527}" destId="{D43E3D4C-61CC-3F4D-A804-88A08306764E}" srcOrd="0" destOrd="0" parTransId="{5B24265B-3B79-0F41-8D5A-8808B9066AA6}" sibTransId="{8D05E665-1525-424B-BD78-73077F4C5AC7}"/>
    <dgm:cxn modelId="{29B0BD1A-A220-1745-9446-D388694DD3ED}" type="presOf" srcId="{830DD3D4-42F7-224E-AD62-F36972C8BFEE}" destId="{8F5E9D7D-162D-0E42-B0B2-267E1293DBD5}" srcOrd="0" destOrd="0" presId="urn:microsoft.com/office/officeart/2005/8/layout/orgChart1"/>
    <dgm:cxn modelId="{C7DCD743-551D-ED42-835B-3267DACED2D6}" type="presOf" srcId="{A9BF247B-0892-7247-9F84-07CED4006C1E}" destId="{3FC8C119-BDA9-F44A-8C13-1439F32E9788}" srcOrd="0" destOrd="0" presId="urn:microsoft.com/office/officeart/2005/8/layout/orgChart1"/>
    <dgm:cxn modelId="{99DD11C1-E89F-C34B-877D-1930297D1FE7}" type="presOf" srcId="{86A150A3-8BF2-A349-964B-E5FF2121E868}" destId="{156CC2DC-AD7D-6C40-A9DE-D5C69826861A}" srcOrd="0" destOrd="0" presId="urn:microsoft.com/office/officeart/2005/8/layout/orgChart1"/>
    <dgm:cxn modelId="{B532E4E8-3987-2247-BD81-F16ABB6C7BEA}" type="presOf" srcId="{92129B9A-2153-164F-B75D-B07171B88C23}" destId="{96C657D4-C896-3144-8915-DE8BB7F98FFA}" srcOrd="0" destOrd="0" presId="urn:microsoft.com/office/officeart/2005/8/layout/orgChart1"/>
    <dgm:cxn modelId="{D451EEE0-1D19-D64D-86ED-46094491C823}" type="presOf" srcId="{830DD3D4-42F7-224E-AD62-F36972C8BFEE}" destId="{6422663B-F34A-6E4F-9EA3-FB1CEF2DC201}" srcOrd="1" destOrd="0" presId="urn:microsoft.com/office/officeart/2005/8/layout/orgChart1"/>
    <dgm:cxn modelId="{4C7F18A0-005B-F249-A0F0-84BDA06F1C06}" type="presOf" srcId="{DC3A7F29-BC14-7A45-8429-A18B4ABEABFF}" destId="{C0655518-BAEC-BF4C-A5AF-B7FD31B3195E}" srcOrd="1" destOrd="0" presId="urn:microsoft.com/office/officeart/2005/8/layout/orgChart1"/>
    <dgm:cxn modelId="{DA94E23D-3D1F-954D-AD7F-65D9BF9F6A6C}" srcId="{C8D9AB3A-83F6-0046-BBDB-E3E370A06E32}" destId="{10FCB574-3FAA-2746-8C7C-2B9E4C057D37}" srcOrd="1" destOrd="0" parTransId="{DBEA7101-17C3-6149-9359-1B626985CD3E}" sibTransId="{A1FE73DD-709B-D44B-B582-D0854406E6E6}"/>
    <dgm:cxn modelId="{602CC4F4-FDA8-1A4E-BCEC-55E14181B877}" type="presOf" srcId="{C8D9AB3A-83F6-0046-BBDB-E3E370A06E32}" destId="{68FF9470-DC9D-C14B-9AEC-07D321CB909B}" srcOrd="0" destOrd="0" presId="urn:microsoft.com/office/officeart/2005/8/layout/orgChart1"/>
    <dgm:cxn modelId="{00C838A3-1E62-294F-85BF-F318E02C2178}" srcId="{D43E3D4C-61CC-3F4D-A804-88A08306764E}" destId="{55F2D0E8-F08D-4F49-8433-900FF40BF208}" srcOrd="4" destOrd="0" parTransId="{A9BF247B-0892-7247-9F84-07CED4006C1E}" sibTransId="{C06C6C2E-EF3B-D54A-A04C-FF12E5094AD1}"/>
    <dgm:cxn modelId="{0AD111FE-09A8-924F-A1F4-353AE449B6B1}" srcId="{C8D9AB3A-83F6-0046-BBDB-E3E370A06E32}" destId="{830DD3D4-42F7-224E-AD62-F36972C8BFEE}" srcOrd="0" destOrd="0" parTransId="{B874A929-157F-F34C-9F81-E3830C2AF4FD}" sibTransId="{7C7221EE-0D9F-064E-B3F6-8F9AB5E5FF86}"/>
    <dgm:cxn modelId="{EFE0D30A-7E7A-8E4E-98DD-F359B32EE2CE}" type="presOf" srcId="{5A834E49-C08D-CE49-9BF3-B9B369452AE1}" destId="{42CFE371-1F69-9246-8E57-AEE29FDB3A09}" srcOrd="1" destOrd="0" presId="urn:microsoft.com/office/officeart/2005/8/layout/orgChart1"/>
    <dgm:cxn modelId="{A2B79F07-1406-4846-9FD4-A870CE54EB2C}" srcId="{10FCB574-3FAA-2746-8C7C-2B9E4C057D37}" destId="{AEA7853C-7A10-9C4F-ACCF-100EF437DE23}" srcOrd="0" destOrd="0" parTransId="{C834EF70-319E-C44F-BC62-9E06BFE0AA60}" sibTransId="{8CDB1871-F266-F147-AB35-9EB68D04A1CF}"/>
    <dgm:cxn modelId="{1D9C3AF0-35C4-BE4E-BB68-55AB7842AB14}" srcId="{D43E3D4C-61CC-3F4D-A804-88A08306764E}" destId="{C929C968-09B7-0449-9D38-2EDB0D0DE137}" srcOrd="0" destOrd="0" parTransId="{D11E5249-FB63-6A4B-840D-82A81C8CF12B}" sibTransId="{AFF73667-0D2D-E84F-8CE6-99B4D43BC0C0}"/>
    <dgm:cxn modelId="{3978ACBC-E5ED-2E4E-BD5B-DF76C73C108A}" type="presOf" srcId="{55F2D0E8-F08D-4F49-8433-900FF40BF208}" destId="{4097555D-B411-F240-85C3-DC77A8E88B16}" srcOrd="1" destOrd="0" presId="urn:microsoft.com/office/officeart/2005/8/layout/orgChart1"/>
    <dgm:cxn modelId="{DD483153-7F4A-6042-BA1D-055AF6A69D74}" srcId="{D43E3D4C-61CC-3F4D-A804-88A08306764E}" destId="{DC3A7F29-BC14-7A45-8429-A18B4ABEABFF}" srcOrd="1" destOrd="0" parTransId="{E4EA6CCC-47A0-4C4E-85C0-9FDE50D9ECE7}" sibTransId="{49FD9A36-50D8-D145-A99E-B47AAA41CCCA}"/>
    <dgm:cxn modelId="{810677BD-49E1-D340-91ED-CBE377C68997}" type="presOf" srcId="{8F1B1869-4992-7E47-AEFB-20208AF9A7C9}" destId="{0A0951E1-2324-C74A-B59C-9DB25F6E474E}" srcOrd="0" destOrd="0" presId="urn:microsoft.com/office/officeart/2005/8/layout/orgChart1"/>
    <dgm:cxn modelId="{4CB30518-5F64-134A-BFBF-A4A126E7DA66}" type="presOf" srcId="{D11E5249-FB63-6A4B-840D-82A81C8CF12B}" destId="{1628F103-37C7-054F-9EDF-DA6F2AFFCE85}" srcOrd="0" destOrd="0" presId="urn:microsoft.com/office/officeart/2005/8/layout/orgChart1"/>
    <dgm:cxn modelId="{85A9BEFF-4FC3-0D4A-8CDF-68994A739046}" type="presOf" srcId="{B874A929-157F-F34C-9F81-E3830C2AF4FD}" destId="{341A9002-DC97-BB48-85EB-25CA9F1738A1}" srcOrd="0" destOrd="0" presId="urn:microsoft.com/office/officeart/2005/8/layout/orgChart1"/>
    <dgm:cxn modelId="{135F0B2C-D42E-794F-B7E5-15718CDA0CE9}" srcId="{D43E3D4C-61CC-3F4D-A804-88A08306764E}" destId="{5A834E49-C08D-CE49-9BF3-B9B369452AE1}" srcOrd="3" destOrd="0" parTransId="{92129B9A-2153-164F-B75D-B07171B88C23}" sibTransId="{8274267C-8A98-0740-8F08-3675036CDD17}"/>
    <dgm:cxn modelId="{B7114D39-320D-E44D-864B-53A5519DA230}" type="presOf" srcId="{AEA7853C-7A10-9C4F-ACCF-100EF437DE23}" destId="{60C71E9E-6C2E-0D43-B566-AA11E967C71B}" srcOrd="0" destOrd="0" presId="urn:microsoft.com/office/officeart/2005/8/layout/orgChart1"/>
    <dgm:cxn modelId="{4B67FA6A-27A7-C746-8E51-933EB851D6AA}" type="presOf" srcId="{C929C968-09B7-0449-9D38-2EDB0D0DE137}" destId="{5C655DCE-D60F-924C-9951-9698384F2CB5}" srcOrd="0" destOrd="0" presId="urn:microsoft.com/office/officeart/2005/8/layout/orgChart1"/>
    <dgm:cxn modelId="{6871E582-BC05-BF41-9C03-6EBA9031856D}" type="presOf" srcId="{D43E3D4C-61CC-3F4D-A804-88A08306764E}" destId="{52AA6799-88AC-C842-9241-8EAB27BE1C5D}" srcOrd="0" destOrd="0" presId="urn:microsoft.com/office/officeart/2005/8/layout/orgChart1"/>
    <dgm:cxn modelId="{3F3E4CD3-F90F-9149-8D49-9894709A2992}" type="presOf" srcId="{C8D9AB3A-83F6-0046-BBDB-E3E370A06E32}" destId="{0BA65FA6-45D5-F04A-B957-8F79B319738B}" srcOrd="1" destOrd="0" presId="urn:microsoft.com/office/officeart/2005/8/layout/orgChart1"/>
    <dgm:cxn modelId="{00D528BE-4503-4948-A2D0-71880224D62A}" type="presOf" srcId="{D43E3D4C-61CC-3F4D-A804-88A08306764E}" destId="{32B1B2B9-55B3-F448-BE9A-5C086F61F53E}" srcOrd="1" destOrd="0" presId="urn:microsoft.com/office/officeart/2005/8/layout/orgChart1"/>
    <dgm:cxn modelId="{42FD2198-1DBE-1848-AF91-C6FFC3D5C555}" type="presOf" srcId="{DBEA7101-17C3-6149-9359-1B626985CD3E}" destId="{3B4E96B8-27F7-F544-B90E-7F0A67C645F0}" srcOrd="0" destOrd="0" presId="urn:microsoft.com/office/officeart/2005/8/layout/orgChart1"/>
    <dgm:cxn modelId="{50C455A4-FDBD-834A-87D1-3D8E3D3BAEB2}" type="presOf" srcId="{55F2D0E8-F08D-4F49-8433-900FF40BF208}" destId="{9383F39A-2C88-214D-8977-E312A0286A02}" srcOrd="0" destOrd="0" presId="urn:microsoft.com/office/officeart/2005/8/layout/orgChart1"/>
    <dgm:cxn modelId="{CB4CDE98-36C8-D544-9505-CDFB20F3C3BD}" type="presOf" srcId="{C834EF70-319E-C44F-BC62-9E06BFE0AA60}" destId="{F6E5E5D1-5AF5-AB4C-B7CE-95305E564EE5}" srcOrd="0" destOrd="0" presId="urn:microsoft.com/office/officeart/2005/8/layout/orgChart1"/>
    <dgm:cxn modelId="{F8205578-2B99-DC4F-AEDB-F68C4ED29F54}" srcId="{10FCB574-3FAA-2746-8C7C-2B9E4C057D37}" destId="{E2906E82-A2E5-D346-8C65-C5C875996F35}" srcOrd="1" destOrd="0" parTransId="{8F1B1869-4992-7E47-AEFB-20208AF9A7C9}" sibTransId="{A6577E12-1100-274C-99DE-0773B76A8866}"/>
    <dgm:cxn modelId="{914CE272-9710-554C-AC88-DAB483EE6EF0}" type="presOf" srcId="{C929C968-09B7-0449-9D38-2EDB0D0DE137}" destId="{498C9CFA-5FD7-EC45-AF20-7DF9E395ED18}" srcOrd="1" destOrd="0" presId="urn:microsoft.com/office/officeart/2005/8/layout/orgChart1"/>
    <dgm:cxn modelId="{69A68BAF-A4EA-5745-BA8F-F5B79D23A995}" type="presParOf" srcId="{6E589E19-EBC6-8843-A9E4-6DC5340C60BC}" destId="{A49FD219-66C4-DD4C-A53D-B3C7610CA2EA}" srcOrd="0" destOrd="0" presId="urn:microsoft.com/office/officeart/2005/8/layout/orgChart1"/>
    <dgm:cxn modelId="{7D3D9BF7-F68A-7045-853B-79D1A2AFDB43}" type="presParOf" srcId="{A49FD219-66C4-DD4C-A53D-B3C7610CA2EA}" destId="{6685CE9D-BC67-C641-B6D6-29D1F3D62320}" srcOrd="0" destOrd="0" presId="urn:microsoft.com/office/officeart/2005/8/layout/orgChart1"/>
    <dgm:cxn modelId="{25549BA8-EC00-7240-A25C-8E621BE7995C}" type="presParOf" srcId="{6685CE9D-BC67-C641-B6D6-29D1F3D62320}" destId="{52AA6799-88AC-C842-9241-8EAB27BE1C5D}" srcOrd="0" destOrd="0" presId="urn:microsoft.com/office/officeart/2005/8/layout/orgChart1"/>
    <dgm:cxn modelId="{FA75AE2A-D650-8943-B626-CD79D6D97AAC}" type="presParOf" srcId="{6685CE9D-BC67-C641-B6D6-29D1F3D62320}" destId="{32B1B2B9-55B3-F448-BE9A-5C086F61F53E}" srcOrd="1" destOrd="0" presId="urn:microsoft.com/office/officeart/2005/8/layout/orgChart1"/>
    <dgm:cxn modelId="{AD5810A8-F048-844D-A72F-C4AF82D8DBAC}" type="presParOf" srcId="{A49FD219-66C4-DD4C-A53D-B3C7610CA2EA}" destId="{840435F9-041F-9542-ADEA-F94996AEE9AE}" srcOrd="1" destOrd="0" presId="urn:microsoft.com/office/officeart/2005/8/layout/orgChart1"/>
    <dgm:cxn modelId="{34A8F387-C635-0347-AFAC-403B3A247252}" type="presParOf" srcId="{840435F9-041F-9542-ADEA-F94996AEE9AE}" destId="{1628F103-37C7-054F-9EDF-DA6F2AFFCE85}" srcOrd="0" destOrd="0" presId="urn:microsoft.com/office/officeart/2005/8/layout/orgChart1"/>
    <dgm:cxn modelId="{C1C94C76-1636-E345-A699-47EDD78D61C7}" type="presParOf" srcId="{840435F9-041F-9542-ADEA-F94996AEE9AE}" destId="{C29C1DE9-0D2D-CA4C-B9B8-434682555050}" srcOrd="1" destOrd="0" presId="urn:microsoft.com/office/officeart/2005/8/layout/orgChart1"/>
    <dgm:cxn modelId="{5AD7C66D-58C6-EC43-9987-ABB41B953E62}" type="presParOf" srcId="{C29C1DE9-0D2D-CA4C-B9B8-434682555050}" destId="{46522119-6CDD-D24A-9C34-F8EDFF84F686}" srcOrd="0" destOrd="0" presId="urn:microsoft.com/office/officeart/2005/8/layout/orgChart1"/>
    <dgm:cxn modelId="{1A53B942-DF6F-3942-A976-9A91BF18F287}" type="presParOf" srcId="{46522119-6CDD-D24A-9C34-F8EDFF84F686}" destId="{5C655DCE-D60F-924C-9951-9698384F2CB5}" srcOrd="0" destOrd="0" presId="urn:microsoft.com/office/officeart/2005/8/layout/orgChart1"/>
    <dgm:cxn modelId="{B114D5C8-44B1-6941-B0C7-AF9AA6B58507}" type="presParOf" srcId="{46522119-6CDD-D24A-9C34-F8EDFF84F686}" destId="{498C9CFA-5FD7-EC45-AF20-7DF9E395ED18}" srcOrd="1" destOrd="0" presId="urn:microsoft.com/office/officeart/2005/8/layout/orgChart1"/>
    <dgm:cxn modelId="{A789B322-8992-7B42-82AB-7147A5598ABF}" type="presParOf" srcId="{C29C1DE9-0D2D-CA4C-B9B8-434682555050}" destId="{2E9C260F-DE70-E540-A10C-635930BEC118}" srcOrd="1" destOrd="0" presId="urn:microsoft.com/office/officeart/2005/8/layout/orgChart1"/>
    <dgm:cxn modelId="{A0B892B5-A017-D745-8466-F065A4921F0A}" type="presParOf" srcId="{C29C1DE9-0D2D-CA4C-B9B8-434682555050}" destId="{2A44802E-F4C7-8545-894F-C38D69C539F2}" srcOrd="2" destOrd="0" presId="urn:microsoft.com/office/officeart/2005/8/layout/orgChart1"/>
    <dgm:cxn modelId="{96EE29BB-2D92-3B47-BD8F-018265540CE2}" type="presParOf" srcId="{840435F9-041F-9542-ADEA-F94996AEE9AE}" destId="{078DAB15-0591-CB4D-95E3-CBABFAE1CBDE}" srcOrd="2" destOrd="0" presId="urn:microsoft.com/office/officeart/2005/8/layout/orgChart1"/>
    <dgm:cxn modelId="{9854AE0C-C8A9-C442-B1A2-7908F50CFD1A}" type="presParOf" srcId="{840435F9-041F-9542-ADEA-F94996AEE9AE}" destId="{B922B0C0-84E7-8C41-B7E8-B2B79B75E843}" srcOrd="3" destOrd="0" presId="urn:microsoft.com/office/officeart/2005/8/layout/orgChart1"/>
    <dgm:cxn modelId="{E391C263-3981-7C43-9BE8-56E7F2603EE2}" type="presParOf" srcId="{B922B0C0-84E7-8C41-B7E8-B2B79B75E843}" destId="{95FF6833-79B3-F844-812C-7E2B080C2BDC}" srcOrd="0" destOrd="0" presId="urn:microsoft.com/office/officeart/2005/8/layout/orgChart1"/>
    <dgm:cxn modelId="{0D9D383B-B247-6947-AB32-46379DD96B3E}" type="presParOf" srcId="{95FF6833-79B3-F844-812C-7E2B080C2BDC}" destId="{CA54B023-8836-604B-8ED4-7CE28A614B28}" srcOrd="0" destOrd="0" presId="urn:microsoft.com/office/officeart/2005/8/layout/orgChart1"/>
    <dgm:cxn modelId="{0ABF59D9-A52B-884B-89B8-6053BFE101DD}" type="presParOf" srcId="{95FF6833-79B3-F844-812C-7E2B080C2BDC}" destId="{C0655518-BAEC-BF4C-A5AF-B7FD31B3195E}" srcOrd="1" destOrd="0" presId="urn:microsoft.com/office/officeart/2005/8/layout/orgChart1"/>
    <dgm:cxn modelId="{E8CCEAEE-3E4C-B14F-BFA8-C12C1349D2F9}" type="presParOf" srcId="{B922B0C0-84E7-8C41-B7E8-B2B79B75E843}" destId="{4A23F83F-20AD-1249-9353-EEC82AC7C5DB}" srcOrd="1" destOrd="0" presId="urn:microsoft.com/office/officeart/2005/8/layout/orgChart1"/>
    <dgm:cxn modelId="{DDFA61FF-A15A-144F-9E11-5EFB91A2359E}" type="presParOf" srcId="{B922B0C0-84E7-8C41-B7E8-B2B79B75E843}" destId="{426C2FF1-16B4-B344-96BB-735B9ED869CA}" srcOrd="2" destOrd="0" presId="urn:microsoft.com/office/officeart/2005/8/layout/orgChart1"/>
    <dgm:cxn modelId="{CA2CDEFE-F8B8-2C43-A95E-62711DE0E194}" type="presParOf" srcId="{840435F9-041F-9542-ADEA-F94996AEE9AE}" destId="{156CC2DC-AD7D-6C40-A9DE-D5C69826861A}" srcOrd="4" destOrd="0" presId="urn:microsoft.com/office/officeart/2005/8/layout/orgChart1"/>
    <dgm:cxn modelId="{D0580A43-D31D-524C-B561-61D43B72EEC8}" type="presParOf" srcId="{840435F9-041F-9542-ADEA-F94996AEE9AE}" destId="{8ADCF752-5C4A-6A4C-95EE-1E204C53BBD8}" srcOrd="5" destOrd="0" presId="urn:microsoft.com/office/officeart/2005/8/layout/orgChart1"/>
    <dgm:cxn modelId="{D886534D-A46F-3A4B-8FAF-E04485FA2310}" type="presParOf" srcId="{8ADCF752-5C4A-6A4C-95EE-1E204C53BBD8}" destId="{F1EEE9F7-09C7-5240-A14F-EFCC5E45B4E9}" srcOrd="0" destOrd="0" presId="urn:microsoft.com/office/officeart/2005/8/layout/orgChart1"/>
    <dgm:cxn modelId="{6226A2F9-6815-BC4F-B00D-C8AF596DC0CD}" type="presParOf" srcId="{F1EEE9F7-09C7-5240-A14F-EFCC5E45B4E9}" destId="{68FF9470-DC9D-C14B-9AEC-07D321CB909B}" srcOrd="0" destOrd="0" presId="urn:microsoft.com/office/officeart/2005/8/layout/orgChart1"/>
    <dgm:cxn modelId="{E20B45DB-EE28-C645-B5C9-4256C93CE0EF}" type="presParOf" srcId="{F1EEE9F7-09C7-5240-A14F-EFCC5E45B4E9}" destId="{0BA65FA6-45D5-F04A-B957-8F79B319738B}" srcOrd="1" destOrd="0" presId="urn:microsoft.com/office/officeart/2005/8/layout/orgChart1"/>
    <dgm:cxn modelId="{9687C122-1B36-3F42-B11F-A84E5091FE3F}" type="presParOf" srcId="{8ADCF752-5C4A-6A4C-95EE-1E204C53BBD8}" destId="{9637AFAD-D407-7248-B64C-F11989824F87}" srcOrd="1" destOrd="0" presId="urn:microsoft.com/office/officeart/2005/8/layout/orgChart1"/>
    <dgm:cxn modelId="{7E2B7287-2EB1-084D-B041-E9CBF49DDF17}" type="presParOf" srcId="{9637AFAD-D407-7248-B64C-F11989824F87}" destId="{341A9002-DC97-BB48-85EB-25CA9F1738A1}" srcOrd="0" destOrd="0" presId="urn:microsoft.com/office/officeart/2005/8/layout/orgChart1"/>
    <dgm:cxn modelId="{3BBF5860-1BCB-5941-ACE8-672CC25ABAA8}" type="presParOf" srcId="{9637AFAD-D407-7248-B64C-F11989824F87}" destId="{E4DD21E5-B875-0D46-B688-91ED7163ED98}" srcOrd="1" destOrd="0" presId="urn:microsoft.com/office/officeart/2005/8/layout/orgChart1"/>
    <dgm:cxn modelId="{A213EF3D-7EF4-A54E-BB81-6B30B3384E06}" type="presParOf" srcId="{E4DD21E5-B875-0D46-B688-91ED7163ED98}" destId="{BCAAD47F-20CF-2A40-A307-4023EA3FB663}" srcOrd="0" destOrd="0" presId="urn:microsoft.com/office/officeart/2005/8/layout/orgChart1"/>
    <dgm:cxn modelId="{2709DDBB-F9F5-C24F-A535-EE1558CD27F3}" type="presParOf" srcId="{BCAAD47F-20CF-2A40-A307-4023EA3FB663}" destId="{8F5E9D7D-162D-0E42-B0B2-267E1293DBD5}" srcOrd="0" destOrd="0" presId="urn:microsoft.com/office/officeart/2005/8/layout/orgChart1"/>
    <dgm:cxn modelId="{BF5D753D-7234-A54D-9BF2-268650DC2320}" type="presParOf" srcId="{BCAAD47F-20CF-2A40-A307-4023EA3FB663}" destId="{6422663B-F34A-6E4F-9EA3-FB1CEF2DC201}" srcOrd="1" destOrd="0" presId="urn:microsoft.com/office/officeart/2005/8/layout/orgChart1"/>
    <dgm:cxn modelId="{DD003944-F754-714A-AF06-E62167F0483E}" type="presParOf" srcId="{E4DD21E5-B875-0D46-B688-91ED7163ED98}" destId="{F891BB14-1FA9-424D-8B48-5B16F31799F8}" srcOrd="1" destOrd="0" presId="urn:microsoft.com/office/officeart/2005/8/layout/orgChart1"/>
    <dgm:cxn modelId="{7EEC8157-215C-4741-ABEE-535E4300CB6D}" type="presParOf" srcId="{E4DD21E5-B875-0D46-B688-91ED7163ED98}" destId="{59ABB019-DDFF-3044-ADD2-4EAB65F3AF47}" srcOrd="2" destOrd="0" presId="urn:microsoft.com/office/officeart/2005/8/layout/orgChart1"/>
    <dgm:cxn modelId="{9BD3FCD8-9BB5-EA41-B124-8A66489B61F4}" type="presParOf" srcId="{9637AFAD-D407-7248-B64C-F11989824F87}" destId="{3B4E96B8-27F7-F544-B90E-7F0A67C645F0}" srcOrd="2" destOrd="0" presId="urn:microsoft.com/office/officeart/2005/8/layout/orgChart1"/>
    <dgm:cxn modelId="{BBD4F53A-5E8C-674D-9EEC-E7ED27788BBF}" type="presParOf" srcId="{9637AFAD-D407-7248-B64C-F11989824F87}" destId="{0D05EA09-603A-4247-8965-C37318CFD151}" srcOrd="3" destOrd="0" presId="urn:microsoft.com/office/officeart/2005/8/layout/orgChart1"/>
    <dgm:cxn modelId="{DFDE4333-8484-3F41-8947-480D6C80A76A}" type="presParOf" srcId="{0D05EA09-603A-4247-8965-C37318CFD151}" destId="{D64E98CB-7876-F64D-9FAA-4D9D5974E6B3}" srcOrd="0" destOrd="0" presId="urn:microsoft.com/office/officeart/2005/8/layout/orgChart1"/>
    <dgm:cxn modelId="{BBA45393-F303-9947-AF4D-5CCB431D0DDD}" type="presParOf" srcId="{D64E98CB-7876-F64D-9FAA-4D9D5974E6B3}" destId="{28DD095C-54FB-784B-815C-E44455C1FEE6}" srcOrd="0" destOrd="0" presId="urn:microsoft.com/office/officeart/2005/8/layout/orgChart1"/>
    <dgm:cxn modelId="{2E27702D-DB21-1F43-A5A2-F13FBAC22D7F}" type="presParOf" srcId="{D64E98CB-7876-F64D-9FAA-4D9D5974E6B3}" destId="{1928F12E-6F0F-F746-B9B9-D062A1BB62D7}" srcOrd="1" destOrd="0" presId="urn:microsoft.com/office/officeart/2005/8/layout/orgChart1"/>
    <dgm:cxn modelId="{E035F12D-F0FA-5048-8608-B23FEA052075}" type="presParOf" srcId="{0D05EA09-603A-4247-8965-C37318CFD151}" destId="{C8FD6601-E99A-9E48-87C4-2EC82FAEB337}" srcOrd="1" destOrd="0" presId="urn:microsoft.com/office/officeart/2005/8/layout/orgChart1"/>
    <dgm:cxn modelId="{55D7D661-4B43-F34E-9DFB-02248DA524A6}" type="presParOf" srcId="{C8FD6601-E99A-9E48-87C4-2EC82FAEB337}" destId="{F6E5E5D1-5AF5-AB4C-B7CE-95305E564EE5}" srcOrd="0" destOrd="0" presId="urn:microsoft.com/office/officeart/2005/8/layout/orgChart1"/>
    <dgm:cxn modelId="{5DD8F71A-0F31-7D44-8864-E5CC55F99D29}" type="presParOf" srcId="{C8FD6601-E99A-9E48-87C4-2EC82FAEB337}" destId="{DBE3E896-8FB5-B842-8BFB-DBD9ED698CA0}" srcOrd="1" destOrd="0" presId="urn:microsoft.com/office/officeart/2005/8/layout/orgChart1"/>
    <dgm:cxn modelId="{05B5AA13-B58F-E146-8B1C-8CF6C206D5FF}" type="presParOf" srcId="{DBE3E896-8FB5-B842-8BFB-DBD9ED698CA0}" destId="{53C2FEA5-567F-8448-ABB4-0642B5155134}" srcOrd="0" destOrd="0" presId="urn:microsoft.com/office/officeart/2005/8/layout/orgChart1"/>
    <dgm:cxn modelId="{D678C0F3-C402-684C-B702-69115B93F022}" type="presParOf" srcId="{53C2FEA5-567F-8448-ABB4-0642B5155134}" destId="{60C71E9E-6C2E-0D43-B566-AA11E967C71B}" srcOrd="0" destOrd="0" presId="urn:microsoft.com/office/officeart/2005/8/layout/orgChart1"/>
    <dgm:cxn modelId="{583E5038-B3E4-4444-B1BE-3F2D18471C46}" type="presParOf" srcId="{53C2FEA5-567F-8448-ABB4-0642B5155134}" destId="{DE1BBB23-D864-9447-BC58-7B1FDB09F199}" srcOrd="1" destOrd="0" presId="urn:microsoft.com/office/officeart/2005/8/layout/orgChart1"/>
    <dgm:cxn modelId="{5239F29A-6C0B-444F-B067-CC83CB348B1E}" type="presParOf" srcId="{DBE3E896-8FB5-B842-8BFB-DBD9ED698CA0}" destId="{550EC2FC-2FEC-7B41-9F8C-4A03E6A47C88}" srcOrd="1" destOrd="0" presId="urn:microsoft.com/office/officeart/2005/8/layout/orgChart1"/>
    <dgm:cxn modelId="{781C694D-909A-314C-ACD0-3AE1E03CC0A1}" type="presParOf" srcId="{DBE3E896-8FB5-B842-8BFB-DBD9ED698CA0}" destId="{47B0CB3C-BE80-C04F-9B25-76EBB8102EFF}" srcOrd="2" destOrd="0" presId="urn:microsoft.com/office/officeart/2005/8/layout/orgChart1"/>
    <dgm:cxn modelId="{0FABCFAB-E22F-4544-9DFB-0EFCC3A43EDE}" type="presParOf" srcId="{C8FD6601-E99A-9E48-87C4-2EC82FAEB337}" destId="{0A0951E1-2324-C74A-B59C-9DB25F6E474E}" srcOrd="2" destOrd="0" presId="urn:microsoft.com/office/officeart/2005/8/layout/orgChart1"/>
    <dgm:cxn modelId="{F794AD75-4098-464D-946B-0EA440A8C790}" type="presParOf" srcId="{C8FD6601-E99A-9E48-87C4-2EC82FAEB337}" destId="{1687BCA4-2475-D243-93E5-83B6B009F410}" srcOrd="3" destOrd="0" presId="urn:microsoft.com/office/officeart/2005/8/layout/orgChart1"/>
    <dgm:cxn modelId="{79BADECA-61BF-4C41-A84A-B261DE121D4E}" type="presParOf" srcId="{1687BCA4-2475-D243-93E5-83B6B009F410}" destId="{127A1BF8-0E5F-A04F-A6B5-29A394EEF736}" srcOrd="0" destOrd="0" presId="urn:microsoft.com/office/officeart/2005/8/layout/orgChart1"/>
    <dgm:cxn modelId="{BCF991C4-138D-F24E-ABD3-DDBF9B199216}" type="presParOf" srcId="{127A1BF8-0E5F-A04F-A6B5-29A394EEF736}" destId="{DD16A770-8727-1345-8D6D-CB913F49FF8E}" srcOrd="0" destOrd="0" presId="urn:microsoft.com/office/officeart/2005/8/layout/orgChart1"/>
    <dgm:cxn modelId="{EF9315F2-33FA-564F-88E3-66D5CC0250F3}" type="presParOf" srcId="{127A1BF8-0E5F-A04F-A6B5-29A394EEF736}" destId="{4BF0DE67-2DC9-DF4D-849D-C4F5BEFD887C}" srcOrd="1" destOrd="0" presId="urn:microsoft.com/office/officeart/2005/8/layout/orgChart1"/>
    <dgm:cxn modelId="{EDECD77C-E241-F146-9EE4-2623424EB45F}" type="presParOf" srcId="{1687BCA4-2475-D243-93E5-83B6B009F410}" destId="{A2D66ABF-FED0-8346-999F-5C2371AEFDD0}" srcOrd="1" destOrd="0" presId="urn:microsoft.com/office/officeart/2005/8/layout/orgChart1"/>
    <dgm:cxn modelId="{7C10CF40-A917-8F48-9171-59AA934A7A8F}" type="presParOf" srcId="{1687BCA4-2475-D243-93E5-83B6B009F410}" destId="{8C3966B8-47AF-284D-8C43-7C81044E6370}" srcOrd="2" destOrd="0" presId="urn:microsoft.com/office/officeart/2005/8/layout/orgChart1"/>
    <dgm:cxn modelId="{B46C87B2-EFE1-314F-A3DB-9273814DEE48}" type="presParOf" srcId="{0D05EA09-603A-4247-8965-C37318CFD151}" destId="{53E6B45E-D990-BD48-8887-CFFCAB323164}" srcOrd="2" destOrd="0" presId="urn:microsoft.com/office/officeart/2005/8/layout/orgChart1"/>
    <dgm:cxn modelId="{3F9922F5-A258-C34A-8D7B-AAC92EC6D7C2}" type="presParOf" srcId="{8ADCF752-5C4A-6A4C-95EE-1E204C53BBD8}" destId="{3DCCDDF9-790A-7E4D-BFE2-0D0D2ACE1F34}" srcOrd="2" destOrd="0" presId="urn:microsoft.com/office/officeart/2005/8/layout/orgChart1"/>
    <dgm:cxn modelId="{6391C188-5D0B-E54B-B748-7C99DCB80F2F}" type="presParOf" srcId="{840435F9-041F-9542-ADEA-F94996AEE9AE}" destId="{96C657D4-C896-3144-8915-DE8BB7F98FFA}" srcOrd="6" destOrd="0" presId="urn:microsoft.com/office/officeart/2005/8/layout/orgChart1"/>
    <dgm:cxn modelId="{C3B2ABAE-13CD-AE4A-A454-B8DFC31EDBE9}" type="presParOf" srcId="{840435F9-041F-9542-ADEA-F94996AEE9AE}" destId="{DD52413E-DB30-8E42-B563-1F17820C3AD8}" srcOrd="7" destOrd="0" presId="urn:microsoft.com/office/officeart/2005/8/layout/orgChart1"/>
    <dgm:cxn modelId="{44CB6CEC-4ECE-1943-BA56-6268975FBD93}" type="presParOf" srcId="{DD52413E-DB30-8E42-B563-1F17820C3AD8}" destId="{64369905-E5F6-8A40-B2F1-8E9905161CB6}" srcOrd="0" destOrd="0" presId="urn:microsoft.com/office/officeart/2005/8/layout/orgChart1"/>
    <dgm:cxn modelId="{6673D555-E6A1-EB4F-8B98-81AD33554602}" type="presParOf" srcId="{64369905-E5F6-8A40-B2F1-8E9905161CB6}" destId="{AB3276AA-7159-BF48-98AA-A64187C2E632}" srcOrd="0" destOrd="0" presId="urn:microsoft.com/office/officeart/2005/8/layout/orgChart1"/>
    <dgm:cxn modelId="{67904873-5852-CF41-8D47-75CEBDECBB4E}" type="presParOf" srcId="{64369905-E5F6-8A40-B2F1-8E9905161CB6}" destId="{42CFE371-1F69-9246-8E57-AEE29FDB3A09}" srcOrd="1" destOrd="0" presId="urn:microsoft.com/office/officeart/2005/8/layout/orgChart1"/>
    <dgm:cxn modelId="{D8AC2BAD-6409-A74B-B73E-CAD86EEEF805}" type="presParOf" srcId="{DD52413E-DB30-8E42-B563-1F17820C3AD8}" destId="{4111CF73-C5A3-4F46-9548-C4A54198F0C2}" srcOrd="1" destOrd="0" presId="urn:microsoft.com/office/officeart/2005/8/layout/orgChart1"/>
    <dgm:cxn modelId="{D9DC47B8-122E-6C48-9EEE-72332B5F514F}" type="presParOf" srcId="{DD52413E-DB30-8E42-B563-1F17820C3AD8}" destId="{AEA93E76-A6EE-5044-A7EC-BF1BFC981D0C}" srcOrd="2" destOrd="0" presId="urn:microsoft.com/office/officeart/2005/8/layout/orgChart1"/>
    <dgm:cxn modelId="{300CF393-73D3-854A-B848-A7DD18CF1013}" type="presParOf" srcId="{840435F9-041F-9542-ADEA-F94996AEE9AE}" destId="{3FC8C119-BDA9-F44A-8C13-1439F32E9788}" srcOrd="8" destOrd="0" presId="urn:microsoft.com/office/officeart/2005/8/layout/orgChart1"/>
    <dgm:cxn modelId="{0EA12219-4113-6941-B630-4C97D10083F5}" type="presParOf" srcId="{840435F9-041F-9542-ADEA-F94996AEE9AE}" destId="{1EA85779-A3A2-0947-B547-4ADE6FB77BAB}" srcOrd="9" destOrd="0" presId="urn:microsoft.com/office/officeart/2005/8/layout/orgChart1"/>
    <dgm:cxn modelId="{31FF6DE7-E012-0D4C-8F1E-BE2BFCA99740}" type="presParOf" srcId="{1EA85779-A3A2-0947-B547-4ADE6FB77BAB}" destId="{F260A541-5E64-2C4C-9029-52B01CA43374}" srcOrd="0" destOrd="0" presId="urn:microsoft.com/office/officeart/2005/8/layout/orgChart1"/>
    <dgm:cxn modelId="{7B753D20-7A90-204D-BC7F-2605DD98B6F0}" type="presParOf" srcId="{F260A541-5E64-2C4C-9029-52B01CA43374}" destId="{9383F39A-2C88-214D-8977-E312A0286A02}" srcOrd="0" destOrd="0" presId="urn:microsoft.com/office/officeart/2005/8/layout/orgChart1"/>
    <dgm:cxn modelId="{0772CF77-8521-F34E-8210-E758E01AEF6B}" type="presParOf" srcId="{F260A541-5E64-2C4C-9029-52B01CA43374}" destId="{4097555D-B411-F240-85C3-DC77A8E88B16}" srcOrd="1" destOrd="0" presId="urn:microsoft.com/office/officeart/2005/8/layout/orgChart1"/>
    <dgm:cxn modelId="{4543B638-6B86-F24E-92B0-F30DE96ACD98}" type="presParOf" srcId="{1EA85779-A3A2-0947-B547-4ADE6FB77BAB}" destId="{FC8E17B1-028F-974D-8022-EE861E857B75}" srcOrd="1" destOrd="0" presId="urn:microsoft.com/office/officeart/2005/8/layout/orgChart1"/>
    <dgm:cxn modelId="{53D271E2-325D-D24E-BF4F-CC4EAA209297}" type="presParOf" srcId="{1EA85779-A3A2-0947-B547-4ADE6FB77BAB}" destId="{0669B9F0-A81E-8644-8E36-41B8447D49F6}" srcOrd="2" destOrd="0" presId="urn:microsoft.com/office/officeart/2005/8/layout/orgChart1"/>
    <dgm:cxn modelId="{876FEB21-8380-B64D-B834-3CC4307E3D1E}" type="presParOf" srcId="{A49FD219-66C4-DD4C-A53D-B3C7610CA2EA}" destId="{92D76DD7-E646-5C4C-8605-41E041C0F439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94A63A-9D8B-044E-9223-6F7C32523527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3E3D4C-61CC-3F4D-A804-88A08306764E}">
      <dgm:prSet phldrT="[Text]" custT="1"/>
      <dgm:spPr/>
      <dgm:t>
        <a:bodyPr/>
        <a:lstStyle/>
        <a:p>
          <a:r>
            <a:rPr lang="it-IT" sz="1050" noProof="0" dirty="0" err="1" smtClean="0"/>
            <a:t>Vendte</a:t>
          </a:r>
          <a:r>
            <a:rPr lang="it-IT" sz="1050" noProof="0" dirty="0" smtClean="0"/>
            <a:t> e distribuzione</a:t>
          </a:r>
          <a:endParaRPr lang="it-IT" sz="1050" noProof="0" dirty="0"/>
        </a:p>
      </dgm:t>
    </dgm:pt>
    <dgm:pt modelId="{5B24265B-3B79-0F41-8D5A-8808B9066AA6}" type="parTrans" cxnId="{464A04B8-F493-FE43-BF83-A1FF7A69EF29}">
      <dgm:prSet/>
      <dgm:spPr/>
      <dgm:t>
        <a:bodyPr/>
        <a:lstStyle/>
        <a:p>
          <a:endParaRPr lang="it-IT" sz="1050" noProof="0"/>
        </a:p>
      </dgm:t>
    </dgm:pt>
    <dgm:pt modelId="{8D05E665-1525-424B-BD78-73077F4C5AC7}" type="sibTrans" cxnId="{464A04B8-F493-FE43-BF83-A1FF7A69EF29}">
      <dgm:prSet/>
      <dgm:spPr/>
      <dgm:t>
        <a:bodyPr/>
        <a:lstStyle/>
        <a:p>
          <a:endParaRPr lang="it-IT" sz="1050" noProof="0"/>
        </a:p>
      </dgm:t>
    </dgm:pt>
    <dgm:pt modelId="{C929C968-09B7-0449-9D38-2EDB0D0DE137}">
      <dgm:prSet phldrT="[Text]" custT="1"/>
      <dgm:spPr/>
      <dgm:t>
        <a:bodyPr/>
        <a:lstStyle/>
        <a:p>
          <a:r>
            <a:rPr lang="it-IT" sz="1050" noProof="0" smtClean="0"/>
            <a:t>Supporto vendite</a:t>
          </a:r>
          <a:endParaRPr lang="it-IT" sz="1050" noProof="0"/>
        </a:p>
      </dgm:t>
    </dgm:pt>
    <dgm:pt modelId="{D11E5249-FB63-6A4B-840D-82A81C8CF12B}" type="parTrans" cxnId="{1D9C3AF0-35C4-BE4E-BB68-55AB7842AB14}">
      <dgm:prSet/>
      <dgm:spPr/>
      <dgm:t>
        <a:bodyPr/>
        <a:lstStyle/>
        <a:p>
          <a:endParaRPr lang="it-IT" sz="1050" noProof="0"/>
        </a:p>
      </dgm:t>
    </dgm:pt>
    <dgm:pt modelId="{AFF73667-0D2D-E84F-8CE6-99B4D43BC0C0}" type="sibTrans" cxnId="{1D9C3AF0-35C4-BE4E-BB68-55AB7842AB14}">
      <dgm:prSet/>
      <dgm:spPr/>
      <dgm:t>
        <a:bodyPr/>
        <a:lstStyle/>
        <a:p>
          <a:endParaRPr lang="it-IT" sz="1050" noProof="0"/>
        </a:p>
      </dgm:t>
    </dgm:pt>
    <dgm:pt modelId="{DC3A7F29-BC14-7A45-8429-A18B4ABEABFF}">
      <dgm:prSet phldrT="[Text]" custT="1"/>
      <dgm:spPr/>
      <dgm:t>
        <a:bodyPr/>
        <a:lstStyle/>
        <a:p>
          <a:r>
            <a:rPr lang="it-IT" sz="1050" noProof="0" dirty="0" smtClean="0"/>
            <a:t>Gestione Listini</a:t>
          </a:r>
          <a:endParaRPr lang="it-IT" sz="1050" noProof="0" dirty="0"/>
        </a:p>
      </dgm:t>
    </dgm:pt>
    <dgm:pt modelId="{E4EA6CCC-47A0-4C4E-85C0-9FDE50D9ECE7}" type="parTrans" cxnId="{DD483153-7F4A-6042-BA1D-055AF6A69D74}">
      <dgm:prSet/>
      <dgm:spPr/>
      <dgm:t>
        <a:bodyPr/>
        <a:lstStyle/>
        <a:p>
          <a:endParaRPr lang="it-IT" sz="1050" noProof="0"/>
        </a:p>
      </dgm:t>
    </dgm:pt>
    <dgm:pt modelId="{49FD9A36-50D8-D145-A99E-B47AAA41CCCA}" type="sibTrans" cxnId="{DD483153-7F4A-6042-BA1D-055AF6A69D74}">
      <dgm:prSet/>
      <dgm:spPr/>
      <dgm:t>
        <a:bodyPr/>
        <a:lstStyle/>
        <a:p>
          <a:endParaRPr lang="it-IT" sz="1050" noProof="0"/>
        </a:p>
      </dgm:t>
    </dgm:pt>
    <dgm:pt modelId="{C8D9AB3A-83F6-0046-BBDB-E3E370A06E32}">
      <dgm:prSet phldrT="[Text]" custT="1"/>
      <dgm:spPr/>
      <dgm:t>
        <a:bodyPr/>
        <a:lstStyle/>
        <a:p>
          <a:r>
            <a:rPr lang="it-IT" sz="1050" noProof="0" dirty="0" smtClean="0"/>
            <a:t>Gestione ordini</a:t>
          </a:r>
          <a:endParaRPr lang="it-IT" sz="1050" noProof="0" dirty="0"/>
        </a:p>
      </dgm:t>
    </dgm:pt>
    <dgm:pt modelId="{86A150A3-8BF2-A349-964B-E5FF2121E868}" type="parTrans" cxnId="{BF80F21C-B708-F149-A50D-8922E8461255}">
      <dgm:prSet/>
      <dgm:spPr/>
      <dgm:t>
        <a:bodyPr/>
        <a:lstStyle/>
        <a:p>
          <a:endParaRPr lang="it-IT" sz="1050" noProof="0"/>
        </a:p>
      </dgm:t>
    </dgm:pt>
    <dgm:pt modelId="{CD2AA062-D6F8-B646-88DD-DAD619BDFA61}" type="sibTrans" cxnId="{BF80F21C-B708-F149-A50D-8922E8461255}">
      <dgm:prSet/>
      <dgm:spPr/>
      <dgm:t>
        <a:bodyPr/>
        <a:lstStyle/>
        <a:p>
          <a:endParaRPr lang="it-IT" sz="1050" noProof="0"/>
        </a:p>
      </dgm:t>
    </dgm:pt>
    <dgm:pt modelId="{5A834E49-C08D-CE49-9BF3-B9B369452AE1}">
      <dgm:prSet phldrT="[Text]" custT="1"/>
      <dgm:spPr/>
      <dgm:t>
        <a:bodyPr/>
        <a:lstStyle/>
        <a:p>
          <a:r>
            <a:rPr lang="it-IT" sz="1050" noProof="0" dirty="0" smtClean="0"/>
            <a:t>Gestione spedizioni</a:t>
          </a:r>
          <a:endParaRPr lang="it-IT" sz="1050" noProof="0" dirty="0"/>
        </a:p>
      </dgm:t>
    </dgm:pt>
    <dgm:pt modelId="{92129B9A-2153-164F-B75D-B07171B88C23}" type="parTrans" cxnId="{135F0B2C-D42E-794F-B7E5-15718CDA0CE9}">
      <dgm:prSet/>
      <dgm:spPr/>
      <dgm:t>
        <a:bodyPr/>
        <a:lstStyle/>
        <a:p>
          <a:endParaRPr lang="it-IT" sz="1050" noProof="0"/>
        </a:p>
      </dgm:t>
    </dgm:pt>
    <dgm:pt modelId="{8274267C-8A98-0740-8F08-3675036CDD17}" type="sibTrans" cxnId="{135F0B2C-D42E-794F-B7E5-15718CDA0CE9}">
      <dgm:prSet/>
      <dgm:spPr/>
      <dgm:t>
        <a:bodyPr/>
        <a:lstStyle/>
        <a:p>
          <a:endParaRPr lang="it-IT" sz="1050" noProof="0"/>
        </a:p>
      </dgm:t>
    </dgm:pt>
    <dgm:pt modelId="{55F2D0E8-F08D-4F49-8433-900FF40BF208}">
      <dgm:prSet phldrT="[Text]" custT="1"/>
      <dgm:spPr/>
      <dgm:t>
        <a:bodyPr/>
        <a:lstStyle/>
        <a:p>
          <a:r>
            <a:rPr lang="it-IT" sz="1050" noProof="0" smtClean="0"/>
            <a:t>Fatturazione</a:t>
          </a:r>
          <a:endParaRPr lang="it-IT" sz="1050" noProof="0"/>
        </a:p>
      </dgm:t>
    </dgm:pt>
    <dgm:pt modelId="{A9BF247B-0892-7247-9F84-07CED4006C1E}" type="parTrans" cxnId="{00C838A3-1E62-294F-85BF-F318E02C2178}">
      <dgm:prSet/>
      <dgm:spPr/>
      <dgm:t>
        <a:bodyPr/>
        <a:lstStyle/>
        <a:p>
          <a:endParaRPr lang="it-IT" sz="1050" noProof="0"/>
        </a:p>
      </dgm:t>
    </dgm:pt>
    <dgm:pt modelId="{C06C6C2E-EF3B-D54A-A04C-FF12E5094AD1}" type="sibTrans" cxnId="{00C838A3-1E62-294F-85BF-F318E02C2178}">
      <dgm:prSet/>
      <dgm:spPr/>
      <dgm:t>
        <a:bodyPr/>
        <a:lstStyle/>
        <a:p>
          <a:endParaRPr lang="it-IT" sz="1050" noProof="0"/>
        </a:p>
      </dgm:t>
    </dgm:pt>
    <dgm:pt modelId="{278BC4F5-2D31-CD42-941C-A67850150F25}">
      <dgm:prSet phldrT="[Text]" custT="1"/>
      <dgm:spPr/>
      <dgm:t>
        <a:bodyPr/>
        <a:lstStyle/>
        <a:p>
          <a:r>
            <a:rPr lang="it-IT" sz="1050" noProof="0" dirty="0" smtClean="0"/>
            <a:t>Aggiungi prodotto</a:t>
          </a:r>
          <a:endParaRPr lang="it-IT" sz="1050" noProof="0" dirty="0"/>
        </a:p>
      </dgm:t>
    </dgm:pt>
    <dgm:pt modelId="{2B1FB9D1-F29E-5641-94F9-009D960360E8}" type="parTrans" cxnId="{39A36295-F2D8-3A47-84AA-9A68892F79D8}">
      <dgm:prSet/>
      <dgm:spPr/>
    </dgm:pt>
    <dgm:pt modelId="{BE29DD87-AEB4-BB46-974C-EB3CD447C0FD}" type="sibTrans" cxnId="{39A36295-F2D8-3A47-84AA-9A68892F79D8}">
      <dgm:prSet/>
      <dgm:spPr/>
    </dgm:pt>
    <dgm:pt modelId="{A8646FAC-DDC7-BF4E-A8F0-9CB9BBD08EFB}">
      <dgm:prSet phldrT="[Text]" custT="1"/>
      <dgm:spPr/>
      <dgm:t>
        <a:bodyPr/>
        <a:lstStyle/>
        <a:p>
          <a:r>
            <a:rPr lang="it-IT" sz="1050" noProof="0" dirty="0" smtClean="0"/>
            <a:t>Modifica prodotto</a:t>
          </a:r>
          <a:endParaRPr lang="it-IT" sz="1050" noProof="0" dirty="0"/>
        </a:p>
      </dgm:t>
    </dgm:pt>
    <dgm:pt modelId="{08CB020F-9B30-AF48-8F0A-2683AE826C0D}" type="parTrans" cxnId="{B36B17E4-84F4-5F41-AF30-98353F30B20D}">
      <dgm:prSet/>
      <dgm:spPr/>
    </dgm:pt>
    <dgm:pt modelId="{3424230D-9B26-314B-A96F-5775BDCAA55E}" type="sibTrans" cxnId="{B36B17E4-84F4-5F41-AF30-98353F30B20D}">
      <dgm:prSet/>
      <dgm:spPr/>
    </dgm:pt>
    <dgm:pt modelId="{C935F9E4-EAA7-BC45-9615-3C8F17966F89}">
      <dgm:prSet phldrT="[Text]" custT="1"/>
      <dgm:spPr/>
      <dgm:t>
        <a:bodyPr/>
        <a:lstStyle/>
        <a:p>
          <a:r>
            <a:rPr lang="it-IT" sz="1050" noProof="0" dirty="0" smtClean="0"/>
            <a:t>Cancella prodotto</a:t>
          </a:r>
          <a:endParaRPr lang="it-IT" sz="1050" noProof="0" dirty="0"/>
        </a:p>
      </dgm:t>
    </dgm:pt>
    <dgm:pt modelId="{B5919FE2-3A7C-094F-9C64-121DABAC7402}" type="parTrans" cxnId="{212E22D9-DCF4-9B4D-99BC-94AC5CA37B49}">
      <dgm:prSet/>
      <dgm:spPr/>
    </dgm:pt>
    <dgm:pt modelId="{5CB63B37-C48F-FA43-831B-BF298B33F8A2}" type="sibTrans" cxnId="{212E22D9-DCF4-9B4D-99BC-94AC5CA37B49}">
      <dgm:prSet/>
      <dgm:spPr/>
    </dgm:pt>
    <dgm:pt modelId="{83C9B0CD-2546-1048-AAA6-FA7A1F5402BC}">
      <dgm:prSet phldrT="[Text]" custT="1"/>
      <dgm:spPr/>
      <dgm:t>
        <a:bodyPr/>
        <a:lstStyle/>
        <a:p>
          <a:r>
            <a:rPr lang="it-IT" sz="1050" noProof="0" dirty="0" smtClean="0"/>
            <a:t>Aggiorna caratteristiche prodotto</a:t>
          </a:r>
          <a:endParaRPr lang="it-IT" sz="1050" noProof="0" dirty="0"/>
        </a:p>
      </dgm:t>
    </dgm:pt>
    <dgm:pt modelId="{029AEF71-771F-4A4A-B88C-B1E571A04149}" type="parTrans" cxnId="{FA105D4D-BCD2-F442-BB17-A3C01AA8B00E}">
      <dgm:prSet/>
      <dgm:spPr/>
    </dgm:pt>
    <dgm:pt modelId="{7BDA9505-1BCB-8B4B-B5AD-7FF2F5D859F3}" type="sibTrans" cxnId="{FA105D4D-BCD2-F442-BB17-A3C01AA8B00E}">
      <dgm:prSet/>
      <dgm:spPr/>
    </dgm:pt>
    <dgm:pt modelId="{D3A7831D-CD34-7442-95D2-0DB615E79574}">
      <dgm:prSet phldrT="[Text]" custT="1"/>
      <dgm:spPr/>
      <dgm:t>
        <a:bodyPr/>
        <a:lstStyle/>
        <a:p>
          <a:r>
            <a:rPr lang="it-IT" sz="1050" noProof="0" dirty="0" smtClean="0"/>
            <a:t>Aggiorna prezzo</a:t>
          </a:r>
          <a:endParaRPr lang="it-IT" sz="1050" noProof="0" dirty="0"/>
        </a:p>
      </dgm:t>
    </dgm:pt>
    <dgm:pt modelId="{E38FAA5E-3B89-CC46-9CA0-8714A62C767E}" type="parTrans" cxnId="{6076CBCA-D55D-FA40-89D2-DC4F998DE7E1}">
      <dgm:prSet/>
      <dgm:spPr/>
    </dgm:pt>
    <dgm:pt modelId="{1EA136D7-AD37-1242-9CF8-D49E15B41770}" type="sibTrans" cxnId="{6076CBCA-D55D-FA40-89D2-DC4F998DE7E1}">
      <dgm:prSet/>
      <dgm:spPr/>
    </dgm:pt>
    <dgm:pt modelId="{6E589E19-EBC6-8843-A9E4-6DC5340C60BC}" type="pres">
      <dgm:prSet presAssocID="{0294A63A-9D8B-044E-9223-6F7C32523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9FD219-66C4-DD4C-A53D-B3C7610CA2EA}" type="pres">
      <dgm:prSet presAssocID="{D43E3D4C-61CC-3F4D-A804-88A08306764E}" presName="hierRoot1" presStyleCnt="0">
        <dgm:presLayoutVars>
          <dgm:hierBranch val="init"/>
        </dgm:presLayoutVars>
      </dgm:prSet>
      <dgm:spPr/>
    </dgm:pt>
    <dgm:pt modelId="{6685CE9D-BC67-C641-B6D6-29D1F3D62320}" type="pres">
      <dgm:prSet presAssocID="{D43E3D4C-61CC-3F4D-A804-88A08306764E}" presName="rootComposite1" presStyleCnt="0"/>
      <dgm:spPr/>
    </dgm:pt>
    <dgm:pt modelId="{52AA6799-88AC-C842-9241-8EAB27BE1C5D}" type="pres">
      <dgm:prSet presAssocID="{D43E3D4C-61CC-3F4D-A804-88A08306764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B1B2B9-55B3-F448-BE9A-5C086F61F53E}" type="pres">
      <dgm:prSet presAssocID="{D43E3D4C-61CC-3F4D-A804-88A08306764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435F9-041F-9542-ADEA-F94996AEE9AE}" type="pres">
      <dgm:prSet presAssocID="{D43E3D4C-61CC-3F4D-A804-88A08306764E}" presName="hierChild2" presStyleCnt="0"/>
      <dgm:spPr/>
    </dgm:pt>
    <dgm:pt modelId="{1628F103-37C7-054F-9EDF-DA6F2AFFCE85}" type="pres">
      <dgm:prSet presAssocID="{D11E5249-FB63-6A4B-840D-82A81C8CF12B}" presName="Name37" presStyleLbl="parChTrans1D2" presStyleIdx="0" presStyleCnt="5"/>
      <dgm:spPr/>
      <dgm:t>
        <a:bodyPr/>
        <a:lstStyle/>
        <a:p>
          <a:endParaRPr lang="en-US"/>
        </a:p>
      </dgm:t>
    </dgm:pt>
    <dgm:pt modelId="{C29C1DE9-0D2D-CA4C-B9B8-434682555050}" type="pres">
      <dgm:prSet presAssocID="{C929C968-09B7-0449-9D38-2EDB0D0DE137}" presName="hierRoot2" presStyleCnt="0">
        <dgm:presLayoutVars>
          <dgm:hierBranch val="init"/>
        </dgm:presLayoutVars>
      </dgm:prSet>
      <dgm:spPr/>
    </dgm:pt>
    <dgm:pt modelId="{46522119-6CDD-D24A-9C34-F8EDFF84F686}" type="pres">
      <dgm:prSet presAssocID="{C929C968-09B7-0449-9D38-2EDB0D0DE137}" presName="rootComposite" presStyleCnt="0"/>
      <dgm:spPr/>
    </dgm:pt>
    <dgm:pt modelId="{5C655DCE-D60F-924C-9951-9698384F2CB5}" type="pres">
      <dgm:prSet presAssocID="{C929C968-09B7-0449-9D38-2EDB0D0DE13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9CFA-5FD7-EC45-AF20-7DF9E395ED18}" type="pres">
      <dgm:prSet presAssocID="{C929C968-09B7-0449-9D38-2EDB0D0DE137}" presName="rootConnector" presStyleLbl="node2" presStyleIdx="0" presStyleCnt="5"/>
      <dgm:spPr/>
      <dgm:t>
        <a:bodyPr/>
        <a:lstStyle/>
        <a:p>
          <a:endParaRPr lang="en-US"/>
        </a:p>
      </dgm:t>
    </dgm:pt>
    <dgm:pt modelId="{2E9C260F-DE70-E540-A10C-635930BEC118}" type="pres">
      <dgm:prSet presAssocID="{C929C968-09B7-0449-9D38-2EDB0D0DE137}" presName="hierChild4" presStyleCnt="0"/>
      <dgm:spPr/>
    </dgm:pt>
    <dgm:pt modelId="{2A44802E-F4C7-8545-894F-C38D69C539F2}" type="pres">
      <dgm:prSet presAssocID="{C929C968-09B7-0449-9D38-2EDB0D0DE137}" presName="hierChild5" presStyleCnt="0"/>
      <dgm:spPr/>
    </dgm:pt>
    <dgm:pt modelId="{078DAB15-0591-CB4D-95E3-CBABFAE1CBDE}" type="pres">
      <dgm:prSet presAssocID="{E4EA6CCC-47A0-4C4E-85C0-9FDE50D9ECE7}" presName="Name37" presStyleLbl="parChTrans1D2" presStyleIdx="1" presStyleCnt="5"/>
      <dgm:spPr/>
      <dgm:t>
        <a:bodyPr/>
        <a:lstStyle/>
        <a:p>
          <a:endParaRPr lang="en-US"/>
        </a:p>
      </dgm:t>
    </dgm:pt>
    <dgm:pt modelId="{B922B0C0-84E7-8C41-B7E8-B2B79B75E843}" type="pres">
      <dgm:prSet presAssocID="{DC3A7F29-BC14-7A45-8429-A18B4ABEABFF}" presName="hierRoot2" presStyleCnt="0">
        <dgm:presLayoutVars>
          <dgm:hierBranch val="init"/>
        </dgm:presLayoutVars>
      </dgm:prSet>
      <dgm:spPr/>
    </dgm:pt>
    <dgm:pt modelId="{95FF6833-79B3-F844-812C-7E2B080C2BDC}" type="pres">
      <dgm:prSet presAssocID="{DC3A7F29-BC14-7A45-8429-A18B4ABEABFF}" presName="rootComposite" presStyleCnt="0"/>
      <dgm:spPr/>
    </dgm:pt>
    <dgm:pt modelId="{CA54B023-8836-604B-8ED4-7CE28A614B28}" type="pres">
      <dgm:prSet presAssocID="{DC3A7F29-BC14-7A45-8429-A18B4ABEABF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55518-BAEC-BF4C-A5AF-B7FD31B3195E}" type="pres">
      <dgm:prSet presAssocID="{DC3A7F29-BC14-7A45-8429-A18B4ABEABFF}" presName="rootConnector" presStyleLbl="node2" presStyleIdx="1" presStyleCnt="5"/>
      <dgm:spPr/>
      <dgm:t>
        <a:bodyPr/>
        <a:lstStyle/>
        <a:p>
          <a:endParaRPr lang="en-US"/>
        </a:p>
      </dgm:t>
    </dgm:pt>
    <dgm:pt modelId="{4A23F83F-20AD-1249-9353-EEC82AC7C5DB}" type="pres">
      <dgm:prSet presAssocID="{DC3A7F29-BC14-7A45-8429-A18B4ABEABFF}" presName="hierChild4" presStyleCnt="0"/>
      <dgm:spPr/>
    </dgm:pt>
    <dgm:pt modelId="{790D3549-04A6-3D40-B3F3-0093F4BBEFCE}" type="pres">
      <dgm:prSet presAssocID="{2B1FB9D1-F29E-5641-94F9-009D960360E8}" presName="Name37" presStyleLbl="parChTrans1D3" presStyleIdx="0" presStyleCnt="3"/>
      <dgm:spPr/>
    </dgm:pt>
    <dgm:pt modelId="{E92DC63A-B647-1147-AC49-39C0DF75563B}" type="pres">
      <dgm:prSet presAssocID="{278BC4F5-2D31-CD42-941C-A67850150F25}" presName="hierRoot2" presStyleCnt="0">
        <dgm:presLayoutVars>
          <dgm:hierBranch val="init"/>
        </dgm:presLayoutVars>
      </dgm:prSet>
      <dgm:spPr/>
    </dgm:pt>
    <dgm:pt modelId="{16D2C5D1-453A-4E47-9A48-64A0CBEBB875}" type="pres">
      <dgm:prSet presAssocID="{278BC4F5-2D31-CD42-941C-A67850150F25}" presName="rootComposite" presStyleCnt="0"/>
      <dgm:spPr/>
    </dgm:pt>
    <dgm:pt modelId="{4A2F1CD2-9A71-5F49-902C-78D1FDF6E1EA}" type="pres">
      <dgm:prSet presAssocID="{278BC4F5-2D31-CD42-941C-A67850150F2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69DC71-148B-414A-ABA2-67CE4BF434E2}" type="pres">
      <dgm:prSet presAssocID="{278BC4F5-2D31-CD42-941C-A67850150F25}" presName="rootConnector" presStyleLbl="node3" presStyleIdx="0" presStyleCnt="3"/>
      <dgm:spPr/>
      <dgm:t>
        <a:bodyPr/>
        <a:lstStyle/>
        <a:p>
          <a:endParaRPr lang="en-US"/>
        </a:p>
      </dgm:t>
    </dgm:pt>
    <dgm:pt modelId="{4408B9F3-5470-E74F-BD3C-FCECD8F029E6}" type="pres">
      <dgm:prSet presAssocID="{278BC4F5-2D31-CD42-941C-A67850150F25}" presName="hierChild4" presStyleCnt="0"/>
      <dgm:spPr/>
    </dgm:pt>
    <dgm:pt modelId="{50531AFB-BA35-A94E-8F31-0719604EB692}" type="pres">
      <dgm:prSet presAssocID="{278BC4F5-2D31-CD42-941C-A67850150F25}" presName="hierChild5" presStyleCnt="0"/>
      <dgm:spPr/>
    </dgm:pt>
    <dgm:pt modelId="{19F7BE80-1B79-364A-844B-E40602CB65E8}" type="pres">
      <dgm:prSet presAssocID="{08CB020F-9B30-AF48-8F0A-2683AE826C0D}" presName="Name37" presStyleLbl="parChTrans1D3" presStyleIdx="1" presStyleCnt="3"/>
      <dgm:spPr/>
    </dgm:pt>
    <dgm:pt modelId="{DA439D40-D8A5-0446-BC5E-8D99F8FB9D9D}" type="pres">
      <dgm:prSet presAssocID="{A8646FAC-DDC7-BF4E-A8F0-9CB9BBD08EFB}" presName="hierRoot2" presStyleCnt="0">
        <dgm:presLayoutVars>
          <dgm:hierBranch val="init"/>
        </dgm:presLayoutVars>
      </dgm:prSet>
      <dgm:spPr/>
    </dgm:pt>
    <dgm:pt modelId="{09E63488-263D-6F40-BCE5-A3C3CCF8FD9C}" type="pres">
      <dgm:prSet presAssocID="{A8646FAC-DDC7-BF4E-A8F0-9CB9BBD08EFB}" presName="rootComposite" presStyleCnt="0"/>
      <dgm:spPr/>
    </dgm:pt>
    <dgm:pt modelId="{2CA98B07-92E7-6848-8BD7-416392D0DAD2}" type="pres">
      <dgm:prSet presAssocID="{A8646FAC-DDC7-BF4E-A8F0-9CB9BBD08EF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1200F-4784-7444-AA82-709F578862E0}" type="pres">
      <dgm:prSet presAssocID="{A8646FAC-DDC7-BF4E-A8F0-9CB9BBD08EFB}" presName="rootConnector" presStyleLbl="node3" presStyleIdx="1" presStyleCnt="3"/>
      <dgm:spPr/>
      <dgm:t>
        <a:bodyPr/>
        <a:lstStyle/>
        <a:p>
          <a:endParaRPr lang="en-US"/>
        </a:p>
      </dgm:t>
    </dgm:pt>
    <dgm:pt modelId="{FA9B9577-91D6-434E-9B1F-E5AC7B8610D8}" type="pres">
      <dgm:prSet presAssocID="{A8646FAC-DDC7-BF4E-A8F0-9CB9BBD08EFB}" presName="hierChild4" presStyleCnt="0"/>
      <dgm:spPr/>
    </dgm:pt>
    <dgm:pt modelId="{99135413-75EE-EE4C-8FE7-A019D23C8044}" type="pres">
      <dgm:prSet presAssocID="{029AEF71-771F-4A4A-B88C-B1E571A04149}" presName="Name37" presStyleLbl="parChTrans1D4" presStyleIdx="0" presStyleCnt="2"/>
      <dgm:spPr/>
    </dgm:pt>
    <dgm:pt modelId="{A35F5845-9B36-4043-BB75-4939CB5F4DFB}" type="pres">
      <dgm:prSet presAssocID="{83C9B0CD-2546-1048-AAA6-FA7A1F5402BC}" presName="hierRoot2" presStyleCnt="0">
        <dgm:presLayoutVars>
          <dgm:hierBranch val="init"/>
        </dgm:presLayoutVars>
      </dgm:prSet>
      <dgm:spPr/>
    </dgm:pt>
    <dgm:pt modelId="{F1115CC0-08C7-A342-AC3F-A70C496D5E28}" type="pres">
      <dgm:prSet presAssocID="{83C9B0CD-2546-1048-AAA6-FA7A1F5402BC}" presName="rootComposite" presStyleCnt="0"/>
      <dgm:spPr/>
    </dgm:pt>
    <dgm:pt modelId="{62B42EEC-CB19-984C-A1C6-3DFCDA37958D}" type="pres">
      <dgm:prSet presAssocID="{83C9B0CD-2546-1048-AAA6-FA7A1F5402BC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47EDD-AC3D-D541-BB51-93252B080834}" type="pres">
      <dgm:prSet presAssocID="{83C9B0CD-2546-1048-AAA6-FA7A1F5402BC}" presName="rootConnector" presStyleLbl="node4" presStyleIdx="0" presStyleCnt="2"/>
      <dgm:spPr/>
      <dgm:t>
        <a:bodyPr/>
        <a:lstStyle/>
        <a:p>
          <a:endParaRPr lang="en-US"/>
        </a:p>
      </dgm:t>
    </dgm:pt>
    <dgm:pt modelId="{8FE9BBA9-3992-1143-808B-FB96CCAE9262}" type="pres">
      <dgm:prSet presAssocID="{83C9B0CD-2546-1048-AAA6-FA7A1F5402BC}" presName="hierChild4" presStyleCnt="0"/>
      <dgm:spPr/>
    </dgm:pt>
    <dgm:pt modelId="{1383FB46-EFC3-084E-AC6B-2F3C9B1DE000}" type="pres">
      <dgm:prSet presAssocID="{83C9B0CD-2546-1048-AAA6-FA7A1F5402BC}" presName="hierChild5" presStyleCnt="0"/>
      <dgm:spPr/>
    </dgm:pt>
    <dgm:pt modelId="{A3E978C7-7EB5-5B46-8074-D735C12F8797}" type="pres">
      <dgm:prSet presAssocID="{E38FAA5E-3B89-CC46-9CA0-8714A62C767E}" presName="Name37" presStyleLbl="parChTrans1D4" presStyleIdx="1" presStyleCnt="2"/>
      <dgm:spPr/>
    </dgm:pt>
    <dgm:pt modelId="{E40E6D8A-7005-E540-85A1-3ED1EB10069F}" type="pres">
      <dgm:prSet presAssocID="{D3A7831D-CD34-7442-95D2-0DB615E79574}" presName="hierRoot2" presStyleCnt="0">
        <dgm:presLayoutVars>
          <dgm:hierBranch val="init"/>
        </dgm:presLayoutVars>
      </dgm:prSet>
      <dgm:spPr/>
    </dgm:pt>
    <dgm:pt modelId="{1B3595F8-C7BA-9A4A-BBD1-ED1517FFD596}" type="pres">
      <dgm:prSet presAssocID="{D3A7831D-CD34-7442-95D2-0DB615E79574}" presName="rootComposite" presStyleCnt="0"/>
      <dgm:spPr/>
    </dgm:pt>
    <dgm:pt modelId="{350EDCF0-BEE0-0844-A4B8-D7A9A859D4FB}" type="pres">
      <dgm:prSet presAssocID="{D3A7831D-CD34-7442-95D2-0DB615E7957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59BBF-FC6D-A348-B8E7-54E257A037FF}" type="pres">
      <dgm:prSet presAssocID="{D3A7831D-CD34-7442-95D2-0DB615E79574}" presName="rootConnector" presStyleLbl="node4" presStyleIdx="1" presStyleCnt="2"/>
      <dgm:spPr/>
      <dgm:t>
        <a:bodyPr/>
        <a:lstStyle/>
        <a:p>
          <a:endParaRPr lang="en-US"/>
        </a:p>
      </dgm:t>
    </dgm:pt>
    <dgm:pt modelId="{E3C87F3B-17AF-374F-A181-1C954646D570}" type="pres">
      <dgm:prSet presAssocID="{D3A7831D-CD34-7442-95D2-0DB615E79574}" presName="hierChild4" presStyleCnt="0"/>
      <dgm:spPr/>
    </dgm:pt>
    <dgm:pt modelId="{16F8787B-874A-9A4D-AFA4-0B6ADC130413}" type="pres">
      <dgm:prSet presAssocID="{D3A7831D-CD34-7442-95D2-0DB615E79574}" presName="hierChild5" presStyleCnt="0"/>
      <dgm:spPr/>
    </dgm:pt>
    <dgm:pt modelId="{38E58CEF-18DE-774B-AC73-2271C86C5C9B}" type="pres">
      <dgm:prSet presAssocID="{A8646FAC-DDC7-BF4E-A8F0-9CB9BBD08EFB}" presName="hierChild5" presStyleCnt="0"/>
      <dgm:spPr/>
    </dgm:pt>
    <dgm:pt modelId="{1321ED64-80AE-9F42-AD15-E93AA35E842C}" type="pres">
      <dgm:prSet presAssocID="{B5919FE2-3A7C-094F-9C64-121DABAC7402}" presName="Name37" presStyleLbl="parChTrans1D3" presStyleIdx="2" presStyleCnt="3"/>
      <dgm:spPr/>
    </dgm:pt>
    <dgm:pt modelId="{7E86B20F-1801-BD49-9D24-30AB5210D016}" type="pres">
      <dgm:prSet presAssocID="{C935F9E4-EAA7-BC45-9615-3C8F17966F89}" presName="hierRoot2" presStyleCnt="0">
        <dgm:presLayoutVars>
          <dgm:hierBranch val="init"/>
        </dgm:presLayoutVars>
      </dgm:prSet>
      <dgm:spPr/>
    </dgm:pt>
    <dgm:pt modelId="{D09251B3-C921-484D-8D9C-46A9090E4A0B}" type="pres">
      <dgm:prSet presAssocID="{C935F9E4-EAA7-BC45-9615-3C8F17966F89}" presName="rootComposite" presStyleCnt="0"/>
      <dgm:spPr/>
    </dgm:pt>
    <dgm:pt modelId="{60C0B285-EDA8-5644-81F6-60BC75BABD58}" type="pres">
      <dgm:prSet presAssocID="{C935F9E4-EAA7-BC45-9615-3C8F17966F8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7A938-1C28-F546-B06D-AD5625D8AD39}" type="pres">
      <dgm:prSet presAssocID="{C935F9E4-EAA7-BC45-9615-3C8F17966F89}" presName="rootConnector" presStyleLbl="node3" presStyleIdx="2" presStyleCnt="3"/>
      <dgm:spPr/>
      <dgm:t>
        <a:bodyPr/>
        <a:lstStyle/>
        <a:p>
          <a:endParaRPr lang="en-US"/>
        </a:p>
      </dgm:t>
    </dgm:pt>
    <dgm:pt modelId="{4FEDC112-55B8-764A-9F9E-599871A010F1}" type="pres">
      <dgm:prSet presAssocID="{C935F9E4-EAA7-BC45-9615-3C8F17966F89}" presName="hierChild4" presStyleCnt="0"/>
      <dgm:spPr/>
    </dgm:pt>
    <dgm:pt modelId="{54A45C7F-418C-CF4A-A51C-FDEE0632FF4C}" type="pres">
      <dgm:prSet presAssocID="{C935F9E4-EAA7-BC45-9615-3C8F17966F89}" presName="hierChild5" presStyleCnt="0"/>
      <dgm:spPr/>
    </dgm:pt>
    <dgm:pt modelId="{426C2FF1-16B4-B344-96BB-735B9ED869CA}" type="pres">
      <dgm:prSet presAssocID="{DC3A7F29-BC14-7A45-8429-A18B4ABEABFF}" presName="hierChild5" presStyleCnt="0"/>
      <dgm:spPr/>
    </dgm:pt>
    <dgm:pt modelId="{156CC2DC-AD7D-6C40-A9DE-D5C69826861A}" type="pres">
      <dgm:prSet presAssocID="{86A150A3-8BF2-A349-964B-E5FF2121E868}" presName="Name37" presStyleLbl="parChTrans1D2" presStyleIdx="2" presStyleCnt="5"/>
      <dgm:spPr/>
      <dgm:t>
        <a:bodyPr/>
        <a:lstStyle/>
        <a:p>
          <a:endParaRPr lang="en-US"/>
        </a:p>
      </dgm:t>
    </dgm:pt>
    <dgm:pt modelId="{8ADCF752-5C4A-6A4C-95EE-1E204C53BBD8}" type="pres">
      <dgm:prSet presAssocID="{C8D9AB3A-83F6-0046-BBDB-E3E370A06E32}" presName="hierRoot2" presStyleCnt="0">
        <dgm:presLayoutVars>
          <dgm:hierBranch val="init"/>
        </dgm:presLayoutVars>
      </dgm:prSet>
      <dgm:spPr/>
    </dgm:pt>
    <dgm:pt modelId="{F1EEE9F7-09C7-5240-A14F-EFCC5E45B4E9}" type="pres">
      <dgm:prSet presAssocID="{C8D9AB3A-83F6-0046-BBDB-E3E370A06E32}" presName="rootComposite" presStyleCnt="0"/>
      <dgm:spPr/>
    </dgm:pt>
    <dgm:pt modelId="{68FF9470-DC9D-C14B-9AEC-07D321CB909B}" type="pres">
      <dgm:prSet presAssocID="{C8D9AB3A-83F6-0046-BBDB-E3E370A06E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65FA6-45D5-F04A-B957-8F79B319738B}" type="pres">
      <dgm:prSet presAssocID="{C8D9AB3A-83F6-0046-BBDB-E3E370A06E32}" presName="rootConnector" presStyleLbl="node2" presStyleIdx="2" presStyleCnt="5"/>
      <dgm:spPr/>
      <dgm:t>
        <a:bodyPr/>
        <a:lstStyle/>
        <a:p>
          <a:endParaRPr lang="en-US"/>
        </a:p>
      </dgm:t>
    </dgm:pt>
    <dgm:pt modelId="{9637AFAD-D407-7248-B64C-F11989824F87}" type="pres">
      <dgm:prSet presAssocID="{C8D9AB3A-83F6-0046-BBDB-E3E370A06E32}" presName="hierChild4" presStyleCnt="0"/>
      <dgm:spPr/>
    </dgm:pt>
    <dgm:pt modelId="{3DCCDDF9-790A-7E4D-BFE2-0D0D2ACE1F34}" type="pres">
      <dgm:prSet presAssocID="{C8D9AB3A-83F6-0046-BBDB-E3E370A06E32}" presName="hierChild5" presStyleCnt="0"/>
      <dgm:spPr/>
    </dgm:pt>
    <dgm:pt modelId="{96C657D4-C896-3144-8915-DE8BB7F98FFA}" type="pres">
      <dgm:prSet presAssocID="{92129B9A-2153-164F-B75D-B07171B88C23}" presName="Name37" presStyleLbl="parChTrans1D2" presStyleIdx="3" presStyleCnt="5"/>
      <dgm:spPr/>
      <dgm:t>
        <a:bodyPr/>
        <a:lstStyle/>
        <a:p>
          <a:endParaRPr lang="en-US"/>
        </a:p>
      </dgm:t>
    </dgm:pt>
    <dgm:pt modelId="{DD52413E-DB30-8E42-B563-1F17820C3AD8}" type="pres">
      <dgm:prSet presAssocID="{5A834E49-C08D-CE49-9BF3-B9B369452AE1}" presName="hierRoot2" presStyleCnt="0">
        <dgm:presLayoutVars>
          <dgm:hierBranch val="init"/>
        </dgm:presLayoutVars>
      </dgm:prSet>
      <dgm:spPr/>
    </dgm:pt>
    <dgm:pt modelId="{64369905-E5F6-8A40-B2F1-8E9905161CB6}" type="pres">
      <dgm:prSet presAssocID="{5A834E49-C08D-CE49-9BF3-B9B369452AE1}" presName="rootComposite" presStyleCnt="0"/>
      <dgm:spPr/>
    </dgm:pt>
    <dgm:pt modelId="{AB3276AA-7159-BF48-98AA-A64187C2E632}" type="pres">
      <dgm:prSet presAssocID="{5A834E49-C08D-CE49-9BF3-B9B369452AE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CFE371-1F69-9246-8E57-AEE29FDB3A09}" type="pres">
      <dgm:prSet presAssocID="{5A834E49-C08D-CE49-9BF3-B9B369452AE1}" presName="rootConnector" presStyleLbl="node2" presStyleIdx="3" presStyleCnt="5"/>
      <dgm:spPr/>
      <dgm:t>
        <a:bodyPr/>
        <a:lstStyle/>
        <a:p>
          <a:endParaRPr lang="en-US"/>
        </a:p>
      </dgm:t>
    </dgm:pt>
    <dgm:pt modelId="{4111CF73-C5A3-4F46-9548-C4A54198F0C2}" type="pres">
      <dgm:prSet presAssocID="{5A834E49-C08D-CE49-9BF3-B9B369452AE1}" presName="hierChild4" presStyleCnt="0"/>
      <dgm:spPr/>
    </dgm:pt>
    <dgm:pt modelId="{AEA93E76-A6EE-5044-A7EC-BF1BFC981D0C}" type="pres">
      <dgm:prSet presAssocID="{5A834E49-C08D-CE49-9BF3-B9B369452AE1}" presName="hierChild5" presStyleCnt="0"/>
      <dgm:spPr/>
    </dgm:pt>
    <dgm:pt modelId="{3FC8C119-BDA9-F44A-8C13-1439F32E9788}" type="pres">
      <dgm:prSet presAssocID="{A9BF247B-0892-7247-9F84-07CED4006C1E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A85779-A3A2-0947-B547-4ADE6FB77BAB}" type="pres">
      <dgm:prSet presAssocID="{55F2D0E8-F08D-4F49-8433-900FF40BF208}" presName="hierRoot2" presStyleCnt="0">
        <dgm:presLayoutVars>
          <dgm:hierBranch val="init"/>
        </dgm:presLayoutVars>
      </dgm:prSet>
      <dgm:spPr/>
    </dgm:pt>
    <dgm:pt modelId="{F260A541-5E64-2C4C-9029-52B01CA43374}" type="pres">
      <dgm:prSet presAssocID="{55F2D0E8-F08D-4F49-8433-900FF40BF208}" presName="rootComposite" presStyleCnt="0"/>
      <dgm:spPr/>
    </dgm:pt>
    <dgm:pt modelId="{9383F39A-2C88-214D-8977-E312A0286A02}" type="pres">
      <dgm:prSet presAssocID="{55F2D0E8-F08D-4F49-8433-900FF40BF20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97555D-B411-F240-85C3-DC77A8E88B16}" type="pres">
      <dgm:prSet presAssocID="{55F2D0E8-F08D-4F49-8433-900FF40BF208}" presName="rootConnector" presStyleLbl="node2" presStyleIdx="4" presStyleCnt="5"/>
      <dgm:spPr/>
      <dgm:t>
        <a:bodyPr/>
        <a:lstStyle/>
        <a:p>
          <a:endParaRPr lang="en-US"/>
        </a:p>
      </dgm:t>
    </dgm:pt>
    <dgm:pt modelId="{FC8E17B1-028F-974D-8022-EE861E857B75}" type="pres">
      <dgm:prSet presAssocID="{55F2D0E8-F08D-4F49-8433-900FF40BF208}" presName="hierChild4" presStyleCnt="0"/>
      <dgm:spPr/>
    </dgm:pt>
    <dgm:pt modelId="{0669B9F0-A81E-8644-8E36-41B8447D49F6}" type="pres">
      <dgm:prSet presAssocID="{55F2D0E8-F08D-4F49-8433-900FF40BF208}" presName="hierChild5" presStyleCnt="0"/>
      <dgm:spPr/>
    </dgm:pt>
    <dgm:pt modelId="{92D76DD7-E646-5C4C-8605-41E041C0F439}" type="pres">
      <dgm:prSet presAssocID="{D43E3D4C-61CC-3F4D-A804-88A08306764E}" presName="hierChild3" presStyleCnt="0"/>
      <dgm:spPr/>
    </dgm:pt>
  </dgm:ptLst>
  <dgm:cxnLst>
    <dgm:cxn modelId="{2CF32AF3-4277-FB4F-9B13-BE0F5F434083}" type="presOf" srcId="{E4EA6CCC-47A0-4C4E-85C0-9FDE50D9ECE7}" destId="{078DAB15-0591-CB4D-95E3-CBABFAE1CBDE}" srcOrd="0" destOrd="0" presId="urn:microsoft.com/office/officeart/2005/8/layout/orgChart1"/>
    <dgm:cxn modelId="{5F09AA86-660C-4148-9958-878B9325B0E0}" type="presOf" srcId="{5A834E49-C08D-CE49-9BF3-B9B369452AE1}" destId="{42CFE371-1F69-9246-8E57-AEE29FDB3A09}" srcOrd="1" destOrd="0" presId="urn:microsoft.com/office/officeart/2005/8/layout/orgChart1"/>
    <dgm:cxn modelId="{135C06E9-8DBC-1E47-9BED-3159E61103AC}" type="presOf" srcId="{5A834E49-C08D-CE49-9BF3-B9B369452AE1}" destId="{AB3276AA-7159-BF48-98AA-A64187C2E632}" srcOrd="0" destOrd="0" presId="urn:microsoft.com/office/officeart/2005/8/layout/orgChart1"/>
    <dgm:cxn modelId="{6F2A290B-CA95-774F-AC17-F92905E92267}" type="presOf" srcId="{D3A7831D-CD34-7442-95D2-0DB615E79574}" destId="{97B59BBF-FC6D-A348-B8E7-54E257A037FF}" srcOrd="1" destOrd="0" presId="urn:microsoft.com/office/officeart/2005/8/layout/orgChart1"/>
    <dgm:cxn modelId="{B198C18E-0DCB-C442-971A-18A8A7B693AC}" type="presOf" srcId="{D11E5249-FB63-6A4B-840D-82A81C8CF12B}" destId="{1628F103-37C7-054F-9EDF-DA6F2AFFCE85}" srcOrd="0" destOrd="0" presId="urn:microsoft.com/office/officeart/2005/8/layout/orgChart1"/>
    <dgm:cxn modelId="{BF80F21C-B708-F149-A50D-8922E8461255}" srcId="{D43E3D4C-61CC-3F4D-A804-88A08306764E}" destId="{C8D9AB3A-83F6-0046-BBDB-E3E370A06E32}" srcOrd="2" destOrd="0" parTransId="{86A150A3-8BF2-A349-964B-E5FF2121E868}" sibTransId="{CD2AA062-D6F8-B646-88DD-DAD619BDFA61}"/>
    <dgm:cxn modelId="{0C9FE3EE-8318-5E40-8572-BFAE368C8EFF}" type="presOf" srcId="{08CB020F-9B30-AF48-8F0A-2683AE826C0D}" destId="{19F7BE80-1B79-364A-844B-E40602CB65E8}" srcOrd="0" destOrd="0" presId="urn:microsoft.com/office/officeart/2005/8/layout/orgChart1"/>
    <dgm:cxn modelId="{FDF821FA-773E-3C45-B7FA-6F2901FCCD42}" type="presOf" srcId="{C8D9AB3A-83F6-0046-BBDB-E3E370A06E32}" destId="{68FF9470-DC9D-C14B-9AEC-07D321CB909B}" srcOrd="0" destOrd="0" presId="urn:microsoft.com/office/officeart/2005/8/layout/orgChart1"/>
    <dgm:cxn modelId="{464A04B8-F493-FE43-BF83-A1FF7A69EF29}" srcId="{0294A63A-9D8B-044E-9223-6F7C32523527}" destId="{D43E3D4C-61CC-3F4D-A804-88A08306764E}" srcOrd="0" destOrd="0" parTransId="{5B24265B-3B79-0F41-8D5A-8808B9066AA6}" sibTransId="{8D05E665-1525-424B-BD78-73077F4C5AC7}"/>
    <dgm:cxn modelId="{0D62E362-9C42-4F40-B5A9-C59DF2264D60}" type="presOf" srcId="{278BC4F5-2D31-CD42-941C-A67850150F25}" destId="{A869DC71-148B-414A-ABA2-67CE4BF434E2}" srcOrd="1" destOrd="0" presId="urn:microsoft.com/office/officeart/2005/8/layout/orgChart1"/>
    <dgm:cxn modelId="{FA105D4D-BCD2-F442-BB17-A3C01AA8B00E}" srcId="{A8646FAC-DDC7-BF4E-A8F0-9CB9BBD08EFB}" destId="{83C9B0CD-2546-1048-AAA6-FA7A1F5402BC}" srcOrd="0" destOrd="0" parTransId="{029AEF71-771F-4A4A-B88C-B1E571A04149}" sibTransId="{7BDA9505-1BCB-8B4B-B5AD-7FF2F5D859F3}"/>
    <dgm:cxn modelId="{C595E7CB-37AA-074D-AFE1-72526019E774}" type="presOf" srcId="{E38FAA5E-3B89-CC46-9CA0-8714A62C767E}" destId="{A3E978C7-7EB5-5B46-8074-D735C12F8797}" srcOrd="0" destOrd="0" presId="urn:microsoft.com/office/officeart/2005/8/layout/orgChart1"/>
    <dgm:cxn modelId="{1297190B-499F-9C40-B9FD-08B071C5A7DF}" type="presOf" srcId="{C929C968-09B7-0449-9D38-2EDB0D0DE137}" destId="{5C655DCE-D60F-924C-9951-9698384F2CB5}" srcOrd="0" destOrd="0" presId="urn:microsoft.com/office/officeart/2005/8/layout/orgChart1"/>
    <dgm:cxn modelId="{C7BFEE0A-C556-8B4B-B2E2-6C8BC11925A4}" type="presOf" srcId="{D3A7831D-CD34-7442-95D2-0DB615E79574}" destId="{350EDCF0-BEE0-0844-A4B8-D7A9A859D4FB}" srcOrd="0" destOrd="0" presId="urn:microsoft.com/office/officeart/2005/8/layout/orgChart1"/>
    <dgm:cxn modelId="{07CBA67B-668E-2843-981A-14B4FB507015}" type="presOf" srcId="{DC3A7F29-BC14-7A45-8429-A18B4ABEABFF}" destId="{C0655518-BAEC-BF4C-A5AF-B7FD31B3195E}" srcOrd="1" destOrd="0" presId="urn:microsoft.com/office/officeart/2005/8/layout/orgChart1"/>
    <dgm:cxn modelId="{61B2F56C-0150-8E4F-8B0C-68659AA10FE3}" type="presOf" srcId="{D43E3D4C-61CC-3F4D-A804-88A08306764E}" destId="{52AA6799-88AC-C842-9241-8EAB27BE1C5D}" srcOrd="0" destOrd="0" presId="urn:microsoft.com/office/officeart/2005/8/layout/orgChart1"/>
    <dgm:cxn modelId="{39A36295-F2D8-3A47-84AA-9A68892F79D8}" srcId="{DC3A7F29-BC14-7A45-8429-A18B4ABEABFF}" destId="{278BC4F5-2D31-CD42-941C-A67850150F25}" srcOrd="0" destOrd="0" parTransId="{2B1FB9D1-F29E-5641-94F9-009D960360E8}" sibTransId="{BE29DD87-AEB4-BB46-974C-EB3CD447C0FD}"/>
    <dgm:cxn modelId="{FFAF63A6-4611-1C43-8A65-053C2CECC0D0}" type="presOf" srcId="{DC3A7F29-BC14-7A45-8429-A18B4ABEABFF}" destId="{CA54B023-8836-604B-8ED4-7CE28A614B28}" srcOrd="0" destOrd="0" presId="urn:microsoft.com/office/officeart/2005/8/layout/orgChart1"/>
    <dgm:cxn modelId="{B1DF4B0C-0301-E64E-BF54-C66629614893}" type="presOf" srcId="{B5919FE2-3A7C-094F-9C64-121DABAC7402}" destId="{1321ED64-80AE-9F42-AD15-E93AA35E842C}" srcOrd="0" destOrd="0" presId="urn:microsoft.com/office/officeart/2005/8/layout/orgChart1"/>
    <dgm:cxn modelId="{FF5F891F-A718-A443-91D4-1C96D994A7B2}" type="presOf" srcId="{92129B9A-2153-164F-B75D-B07171B88C23}" destId="{96C657D4-C896-3144-8915-DE8BB7F98FFA}" srcOrd="0" destOrd="0" presId="urn:microsoft.com/office/officeart/2005/8/layout/orgChart1"/>
    <dgm:cxn modelId="{00C838A3-1E62-294F-85BF-F318E02C2178}" srcId="{D43E3D4C-61CC-3F4D-A804-88A08306764E}" destId="{55F2D0E8-F08D-4F49-8433-900FF40BF208}" srcOrd="4" destOrd="0" parTransId="{A9BF247B-0892-7247-9F84-07CED4006C1E}" sibTransId="{C06C6C2E-EF3B-D54A-A04C-FF12E5094AD1}"/>
    <dgm:cxn modelId="{EACC2169-1B9D-A748-947A-58C6075C8AF8}" type="presOf" srcId="{029AEF71-771F-4A4A-B88C-B1E571A04149}" destId="{99135413-75EE-EE4C-8FE7-A019D23C8044}" srcOrd="0" destOrd="0" presId="urn:microsoft.com/office/officeart/2005/8/layout/orgChart1"/>
    <dgm:cxn modelId="{51240C8C-8F5D-3D42-9DA6-D7079613DBD4}" type="presOf" srcId="{55F2D0E8-F08D-4F49-8433-900FF40BF208}" destId="{4097555D-B411-F240-85C3-DC77A8E88B16}" srcOrd="1" destOrd="0" presId="urn:microsoft.com/office/officeart/2005/8/layout/orgChart1"/>
    <dgm:cxn modelId="{1D9C3AF0-35C4-BE4E-BB68-55AB7842AB14}" srcId="{D43E3D4C-61CC-3F4D-A804-88A08306764E}" destId="{C929C968-09B7-0449-9D38-2EDB0D0DE137}" srcOrd="0" destOrd="0" parTransId="{D11E5249-FB63-6A4B-840D-82A81C8CF12B}" sibTransId="{AFF73667-0D2D-E84F-8CE6-99B4D43BC0C0}"/>
    <dgm:cxn modelId="{6076CBCA-D55D-FA40-89D2-DC4F998DE7E1}" srcId="{A8646FAC-DDC7-BF4E-A8F0-9CB9BBD08EFB}" destId="{D3A7831D-CD34-7442-95D2-0DB615E79574}" srcOrd="1" destOrd="0" parTransId="{E38FAA5E-3B89-CC46-9CA0-8714A62C767E}" sibTransId="{1EA136D7-AD37-1242-9CF8-D49E15B41770}"/>
    <dgm:cxn modelId="{BC8FBE9B-A76A-9346-921F-1B27B1805501}" type="presOf" srcId="{C935F9E4-EAA7-BC45-9615-3C8F17966F89}" destId="{60C0B285-EDA8-5644-81F6-60BC75BABD58}" srcOrd="0" destOrd="0" presId="urn:microsoft.com/office/officeart/2005/8/layout/orgChart1"/>
    <dgm:cxn modelId="{320CF615-5017-6C48-B7D8-9FBF3F14909C}" type="presOf" srcId="{A8646FAC-DDC7-BF4E-A8F0-9CB9BBD08EFB}" destId="{2CA98B07-92E7-6848-8BD7-416392D0DAD2}" srcOrd="0" destOrd="0" presId="urn:microsoft.com/office/officeart/2005/8/layout/orgChart1"/>
    <dgm:cxn modelId="{8DC801B3-DA8A-9849-B038-560BEE07512B}" type="presOf" srcId="{C8D9AB3A-83F6-0046-BBDB-E3E370A06E32}" destId="{0BA65FA6-45D5-F04A-B957-8F79B319738B}" srcOrd="1" destOrd="0" presId="urn:microsoft.com/office/officeart/2005/8/layout/orgChart1"/>
    <dgm:cxn modelId="{DD483153-7F4A-6042-BA1D-055AF6A69D74}" srcId="{D43E3D4C-61CC-3F4D-A804-88A08306764E}" destId="{DC3A7F29-BC14-7A45-8429-A18B4ABEABFF}" srcOrd="1" destOrd="0" parTransId="{E4EA6CCC-47A0-4C4E-85C0-9FDE50D9ECE7}" sibTransId="{49FD9A36-50D8-D145-A99E-B47AAA41CCCA}"/>
    <dgm:cxn modelId="{0B165FDC-CDED-BB42-A488-0391DAD6E5B3}" type="presOf" srcId="{0294A63A-9D8B-044E-9223-6F7C32523527}" destId="{6E589E19-EBC6-8843-A9E4-6DC5340C60BC}" srcOrd="0" destOrd="0" presId="urn:microsoft.com/office/officeart/2005/8/layout/orgChart1"/>
    <dgm:cxn modelId="{2C8E2CD9-EEFA-AE4B-88D4-CCAF09C1E5E7}" type="presOf" srcId="{C935F9E4-EAA7-BC45-9615-3C8F17966F89}" destId="{3867A938-1C28-F546-B06D-AD5625D8AD39}" srcOrd="1" destOrd="0" presId="urn:microsoft.com/office/officeart/2005/8/layout/orgChart1"/>
    <dgm:cxn modelId="{135F0B2C-D42E-794F-B7E5-15718CDA0CE9}" srcId="{D43E3D4C-61CC-3F4D-A804-88A08306764E}" destId="{5A834E49-C08D-CE49-9BF3-B9B369452AE1}" srcOrd="3" destOrd="0" parTransId="{92129B9A-2153-164F-B75D-B07171B88C23}" sibTransId="{8274267C-8A98-0740-8F08-3675036CDD17}"/>
    <dgm:cxn modelId="{D9284360-BCF2-D743-8294-EF938E436EE5}" type="presOf" srcId="{2B1FB9D1-F29E-5641-94F9-009D960360E8}" destId="{790D3549-04A6-3D40-B3F3-0093F4BBEFCE}" srcOrd="0" destOrd="0" presId="urn:microsoft.com/office/officeart/2005/8/layout/orgChart1"/>
    <dgm:cxn modelId="{08F3A975-DD53-C74C-8769-C05318611E15}" type="presOf" srcId="{55F2D0E8-F08D-4F49-8433-900FF40BF208}" destId="{9383F39A-2C88-214D-8977-E312A0286A02}" srcOrd="0" destOrd="0" presId="urn:microsoft.com/office/officeart/2005/8/layout/orgChart1"/>
    <dgm:cxn modelId="{227506EA-1E50-514C-9B09-DF49CD439DCD}" type="presOf" srcId="{D43E3D4C-61CC-3F4D-A804-88A08306764E}" destId="{32B1B2B9-55B3-F448-BE9A-5C086F61F53E}" srcOrd="1" destOrd="0" presId="urn:microsoft.com/office/officeart/2005/8/layout/orgChart1"/>
    <dgm:cxn modelId="{212E22D9-DCF4-9B4D-99BC-94AC5CA37B49}" srcId="{DC3A7F29-BC14-7A45-8429-A18B4ABEABFF}" destId="{C935F9E4-EAA7-BC45-9615-3C8F17966F89}" srcOrd="2" destOrd="0" parTransId="{B5919FE2-3A7C-094F-9C64-121DABAC7402}" sibTransId="{5CB63B37-C48F-FA43-831B-BF298B33F8A2}"/>
    <dgm:cxn modelId="{DAAD53A4-5B4D-5B45-ABAB-A644612EEF4E}" type="presOf" srcId="{A8646FAC-DDC7-BF4E-A8F0-9CB9BBD08EFB}" destId="{2791200F-4784-7444-AA82-709F578862E0}" srcOrd="1" destOrd="0" presId="urn:microsoft.com/office/officeart/2005/8/layout/orgChart1"/>
    <dgm:cxn modelId="{0C2ED322-85C5-5F47-A39A-D783809149C2}" type="presOf" srcId="{83C9B0CD-2546-1048-AAA6-FA7A1F5402BC}" destId="{A6647EDD-AC3D-D541-BB51-93252B080834}" srcOrd="1" destOrd="0" presId="urn:microsoft.com/office/officeart/2005/8/layout/orgChart1"/>
    <dgm:cxn modelId="{B36B17E4-84F4-5F41-AF30-98353F30B20D}" srcId="{DC3A7F29-BC14-7A45-8429-A18B4ABEABFF}" destId="{A8646FAC-DDC7-BF4E-A8F0-9CB9BBD08EFB}" srcOrd="1" destOrd="0" parTransId="{08CB020F-9B30-AF48-8F0A-2683AE826C0D}" sibTransId="{3424230D-9B26-314B-A96F-5775BDCAA55E}"/>
    <dgm:cxn modelId="{A364C2B5-2FD0-D340-832F-A16B540A82B3}" type="presOf" srcId="{83C9B0CD-2546-1048-AAA6-FA7A1F5402BC}" destId="{62B42EEC-CB19-984C-A1C6-3DFCDA37958D}" srcOrd="0" destOrd="0" presId="urn:microsoft.com/office/officeart/2005/8/layout/orgChart1"/>
    <dgm:cxn modelId="{609122E7-41DC-8144-AFF7-E5C2A2786E49}" type="presOf" srcId="{278BC4F5-2D31-CD42-941C-A67850150F25}" destId="{4A2F1CD2-9A71-5F49-902C-78D1FDF6E1EA}" srcOrd="0" destOrd="0" presId="urn:microsoft.com/office/officeart/2005/8/layout/orgChart1"/>
    <dgm:cxn modelId="{46DFF6D3-97F0-9F4B-9FD3-47A4BF583A14}" type="presOf" srcId="{C929C968-09B7-0449-9D38-2EDB0D0DE137}" destId="{498C9CFA-5FD7-EC45-AF20-7DF9E395ED18}" srcOrd="1" destOrd="0" presId="urn:microsoft.com/office/officeart/2005/8/layout/orgChart1"/>
    <dgm:cxn modelId="{5D812A32-5B22-2047-91CD-1F4E13BA6384}" type="presOf" srcId="{86A150A3-8BF2-A349-964B-E5FF2121E868}" destId="{156CC2DC-AD7D-6C40-A9DE-D5C69826861A}" srcOrd="0" destOrd="0" presId="urn:microsoft.com/office/officeart/2005/8/layout/orgChart1"/>
    <dgm:cxn modelId="{E3C925E0-0C54-1149-9DCE-914741FCBCC7}" type="presOf" srcId="{A9BF247B-0892-7247-9F84-07CED4006C1E}" destId="{3FC8C119-BDA9-F44A-8C13-1439F32E9788}" srcOrd="0" destOrd="0" presId="urn:microsoft.com/office/officeart/2005/8/layout/orgChart1"/>
    <dgm:cxn modelId="{CF5EF81A-530F-9F4B-B0C0-003753D05DE8}" type="presParOf" srcId="{6E589E19-EBC6-8843-A9E4-6DC5340C60BC}" destId="{A49FD219-66C4-DD4C-A53D-B3C7610CA2EA}" srcOrd="0" destOrd="0" presId="urn:microsoft.com/office/officeart/2005/8/layout/orgChart1"/>
    <dgm:cxn modelId="{6703D160-15EE-3B45-AFF3-0D40742EDC6C}" type="presParOf" srcId="{A49FD219-66C4-DD4C-A53D-B3C7610CA2EA}" destId="{6685CE9D-BC67-C641-B6D6-29D1F3D62320}" srcOrd="0" destOrd="0" presId="urn:microsoft.com/office/officeart/2005/8/layout/orgChart1"/>
    <dgm:cxn modelId="{163F3B81-A610-C04B-AEFF-328A936E3337}" type="presParOf" srcId="{6685CE9D-BC67-C641-B6D6-29D1F3D62320}" destId="{52AA6799-88AC-C842-9241-8EAB27BE1C5D}" srcOrd="0" destOrd="0" presId="urn:microsoft.com/office/officeart/2005/8/layout/orgChart1"/>
    <dgm:cxn modelId="{86B4C21F-BEF8-D442-9E4E-809C73D9CC2B}" type="presParOf" srcId="{6685CE9D-BC67-C641-B6D6-29D1F3D62320}" destId="{32B1B2B9-55B3-F448-BE9A-5C086F61F53E}" srcOrd="1" destOrd="0" presId="urn:microsoft.com/office/officeart/2005/8/layout/orgChart1"/>
    <dgm:cxn modelId="{F8F268AB-BAE6-BB42-87F6-641876A39DC5}" type="presParOf" srcId="{A49FD219-66C4-DD4C-A53D-B3C7610CA2EA}" destId="{840435F9-041F-9542-ADEA-F94996AEE9AE}" srcOrd="1" destOrd="0" presId="urn:microsoft.com/office/officeart/2005/8/layout/orgChart1"/>
    <dgm:cxn modelId="{CA09FFFB-9B6D-594B-8550-DE3EF23F8D3D}" type="presParOf" srcId="{840435F9-041F-9542-ADEA-F94996AEE9AE}" destId="{1628F103-37C7-054F-9EDF-DA6F2AFFCE85}" srcOrd="0" destOrd="0" presId="urn:microsoft.com/office/officeart/2005/8/layout/orgChart1"/>
    <dgm:cxn modelId="{EAF0DFAF-BDF3-E540-91F6-37335CF03B63}" type="presParOf" srcId="{840435F9-041F-9542-ADEA-F94996AEE9AE}" destId="{C29C1DE9-0D2D-CA4C-B9B8-434682555050}" srcOrd="1" destOrd="0" presId="urn:microsoft.com/office/officeart/2005/8/layout/orgChart1"/>
    <dgm:cxn modelId="{78D32324-40F9-7C46-95D8-D4039C609F86}" type="presParOf" srcId="{C29C1DE9-0D2D-CA4C-B9B8-434682555050}" destId="{46522119-6CDD-D24A-9C34-F8EDFF84F686}" srcOrd="0" destOrd="0" presId="urn:microsoft.com/office/officeart/2005/8/layout/orgChart1"/>
    <dgm:cxn modelId="{64745C82-1861-B848-84AA-7BC452308754}" type="presParOf" srcId="{46522119-6CDD-D24A-9C34-F8EDFF84F686}" destId="{5C655DCE-D60F-924C-9951-9698384F2CB5}" srcOrd="0" destOrd="0" presId="urn:microsoft.com/office/officeart/2005/8/layout/orgChart1"/>
    <dgm:cxn modelId="{7421630B-0E02-D346-9A87-775FB71B857C}" type="presParOf" srcId="{46522119-6CDD-D24A-9C34-F8EDFF84F686}" destId="{498C9CFA-5FD7-EC45-AF20-7DF9E395ED18}" srcOrd="1" destOrd="0" presId="urn:microsoft.com/office/officeart/2005/8/layout/orgChart1"/>
    <dgm:cxn modelId="{3D8660A3-FAA8-F04C-9D60-53932A7A5170}" type="presParOf" srcId="{C29C1DE9-0D2D-CA4C-B9B8-434682555050}" destId="{2E9C260F-DE70-E540-A10C-635930BEC118}" srcOrd="1" destOrd="0" presId="urn:microsoft.com/office/officeart/2005/8/layout/orgChart1"/>
    <dgm:cxn modelId="{9047520C-E188-4148-98A4-F9143E96EB12}" type="presParOf" srcId="{C29C1DE9-0D2D-CA4C-B9B8-434682555050}" destId="{2A44802E-F4C7-8545-894F-C38D69C539F2}" srcOrd="2" destOrd="0" presId="urn:microsoft.com/office/officeart/2005/8/layout/orgChart1"/>
    <dgm:cxn modelId="{81EEB500-8DF2-9747-98FA-EB78DF1230F8}" type="presParOf" srcId="{840435F9-041F-9542-ADEA-F94996AEE9AE}" destId="{078DAB15-0591-CB4D-95E3-CBABFAE1CBDE}" srcOrd="2" destOrd="0" presId="urn:microsoft.com/office/officeart/2005/8/layout/orgChart1"/>
    <dgm:cxn modelId="{C793C991-00FA-D643-86D5-2474B84C009F}" type="presParOf" srcId="{840435F9-041F-9542-ADEA-F94996AEE9AE}" destId="{B922B0C0-84E7-8C41-B7E8-B2B79B75E843}" srcOrd="3" destOrd="0" presId="urn:microsoft.com/office/officeart/2005/8/layout/orgChart1"/>
    <dgm:cxn modelId="{E95ED002-28A5-AE4C-A6BF-694B0577DEA3}" type="presParOf" srcId="{B922B0C0-84E7-8C41-B7E8-B2B79B75E843}" destId="{95FF6833-79B3-F844-812C-7E2B080C2BDC}" srcOrd="0" destOrd="0" presId="urn:microsoft.com/office/officeart/2005/8/layout/orgChart1"/>
    <dgm:cxn modelId="{7BAB8E91-5BEE-7B43-8D8F-7FBB844EB8FD}" type="presParOf" srcId="{95FF6833-79B3-F844-812C-7E2B080C2BDC}" destId="{CA54B023-8836-604B-8ED4-7CE28A614B28}" srcOrd="0" destOrd="0" presId="urn:microsoft.com/office/officeart/2005/8/layout/orgChart1"/>
    <dgm:cxn modelId="{1528C107-FA6B-0246-86EB-B06FACE29386}" type="presParOf" srcId="{95FF6833-79B3-F844-812C-7E2B080C2BDC}" destId="{C0655518-BAEC-BF4C-A5AF-B7FD31B3195E}" srcOrd="1" destOrd="0" presId="urn:microsoft.com/office/officeart/2005/8/layout/orgChart1"/>
    <dgm:cxn modelId="{A300CDD5-9AC9-3F40-A582-77916F1CD5E3}" type="presParOf" srcId="{B922B0C0-84E7-8C41-B7E8-B2B79B75E843}" destId="{4A23F83F-20AD-1249-9353-EEC82AC7C5DB}" srcOrd="1" destOrd="0" presId="urn:microsoft.com/office/officeart/2005/8/layout/orgChart1"/>
    <dgm:cxn modelId="{905B8646-AA12-3A45-9DF6-699D1E509346}" type="presParOf" srcId="{4A23F83F-20AD-1249-9353-EEC82AC7C5DB}" destId="{790D3549-04A6-3D40-B3F3-0093F4BBEFCE}" srcOrd="0" destOrd="0" presId="urn:microsoft.com/office/officeart/2005/8/layout/orgChart1"/>
    <dgm:cxn modelId="{DBAD143C-1757-F449-A8A7-57D185E6DF6B}" type="presParOf" srcId="{4A23F83F-20AD-1249-9353-EEC82AC7C5DB}" destId="{E92DC63A-B647-1147-AC49-39C0DF75563B}" srcOrd="1" destOrd="0" presId="urn:microsoft.com/office/officeart/2005/8/layout/orgChart1"/>
    <dgm:cxn modelId="{E60838EF-1783-754C-8E1F-576AC79C386F}" type="presParOf" srcId="{E92DC63A-B647-1147-AC49-39C0DF75563B}" destId="{16D2C5D1-453A-4E47-9A48-64A0CBEBB875}" srcOrd="0" destOrd="0" presId="urn:microsoft.com/office/officeart/2005/8/layout/orgChart1"/>
    <dgm:cxn modelId="{A2F896A8-32AC-6641-B1C7-0A9E24EA12DA}" type="presParOf" srcId="{16D2C5D1-453A-4E47-9A48-64A0CBEBB875}" destId="{4A2F1CD2-9A71-5F49-902C-78D1FDF6E1EA}" srcOrd="0" destOrd="0" presId="urn:microsoft.com/office/officeart/2005/8/layout/orgChart1"/>
    <dgm:cxn modelId="{EE25B959-AEBD-1B4C-9251-856C51776847}" type="presParOf" srcId="{16D2C5D1-453A-4E47-9A48-64A0CBEBB875}" destId="{A869DC71-148B-414A-ABA2-67CE4BF434E2}" srcOrd="1" destOrd="0" presId="urn:microsoft.com/office/officeart/2005/8/layout/orgChart1"/>
    <dgm:cxn modelId="{E2CE763E-74E8-A940-9C64-C598EEE14615}" type="presParOf" srcId="{E92DC63A-B647-1147-AC49-39C0DF75563B}" destId="{4408B9F3-5470-E74F-BD3C-FCECD8F029E6}" srcOrd="1" destOrd="0" presId="urn:microsoft.com/office/officeart/2005/8/layout/orgChart1"/>
    <dgm:cxn modelId="{4CDC6BCC-8D74-6C43-BB0B-E4F44426FCC5}" type="presParOf" srcId="{E92DC63A-B647-1147-AC49-39C0DF75563B}" destId="{50531AFB-BA35-A94E-8F31-0719604EB692}" srcOrd="2" destOrd="0" presId="urn:microsoft.com/office/officeart/2005/8/layout/orgChart1"/>
    <dgm:cxn modelId="{FEE7140A-DB9E-AC4B-AE7A-EC31A3331082}" type="presParOf" srcId="{4A23F83F-20AD-1249-9353-EEC82AC7C5DB}" destId="{19F7BE80-1B79-364A-844B-E40602CB65E8}" srcOrd="2" destOrd="0" presId="urn:microsoft.com/office/officeart/2005/8/layout/orgChart1"/>
    <dgm:cxn modelId="{8986737A-AD48-4441-8761-4CA64A728A09}" type="presParOf" srcId="{4A23F83F-20AD-1249-9353-EEC82AC7C5DB}" destId="{DA439D40-D8A5-0446-BC5E-8D99F8FB9D9D}" srcOrd="3" destOrd="0" presId="urn:microsoft.com/office/officeart/2005/8/layout/orgChart1"/>
    <dgm:cxn modelId="{00D912C8-358A-3849-9C3E-C9FDB09712C8}" type="presParOf" srcId="{DA439D40-D8A5-0446-BC5E-8D99F8FB9D9D}" destId="{09E63488-263D-6F40-BCE5-A3C3CCF8FD9C}" srcOrd="0" destOrd="0" presId="urn:microsoft.com/office/officeart/2005/8/layout/orgChart1"/>
    <dgm:cxn modelId="{BABB4117-B772-8B42-94DC-CCB5A0995BB6}" type="presParOf" srcId="{09E63488-263D-6F40-BCE5-A3C3CCF8FD9C}" destId="{2CA98B07-92E7-6848-8BD7-416392D0DAD2}" srcOrd="0" destOrd="0" presId="urn:microsoft.com/office/officeart/2005/8/layout/orgChart1"/>
    <dgm:cxn modelId="{ADB39D07-A064-FC4D-960C-D802F5204610}" type="presParOf" srcId="{09E63488-263D-6F40-BCE5-A3C3CCF8FD9C}" destId="{2791200F-4784-7444-AA82-709F578862E0}" srcOrd="1" destOrd="0" presId="urn:microsoft.com/office/officeart/2005/8/layout/orgChart1"/>
    <dgm:cxn modelId="{7A2C270C-6022-854D-BED6-F719D77122D1}" type="presParOf" srcId="{DA439D40-D8A5-0446-BC5E-8D99F8FB9D9D}" destId="{FA9B9577-91D6-434E-9B1F-E5AC7B8610D8}" srcOrd="1" destOrd="0" presId="urn:microsoft.com/office/officeart/2005/8/layout/orgChart1"/>
    <dgm:cxn modelId="{09FA7160-ADDB-7343-BDF9-9B21547243A9}" type="presParOf" srcId="{FA9B9577-91D6-434E-9B1F-E5AC7B8610D8}" destId="{99135413-75EE-EE4C-8FE7-A019D23C8044}" srcOrd="0" destOrd="0" presId="urn:microsoft.com/office/officeart/2005/8/layout/orgChart1"/>
    <dgm:cxn modelId="{D6B2864A-DC1B-7648-8E83-F28DCD694A3A}" type="presParOf" srcId="{FA9B9577-91D6-434E-9B1F-E5AC7B8610D8}" destId="{A35F5845-9B36-4043-BB75-4939CB5F4DFB}" srcOrd="1" destOrd="0" presId="urn:microsoft.com/office/officeart/2005/8/layout/orgChart1"/>
    <dgm:cxn modelId="{DF2FA8D4-3AF0-EC40-ACB1-3887C1A08491}" type="presParOf" srcId="{A35F5845-9B36-4043-BB75-4939CB5F4DFB}" destId="{F1115CC0-08C7-A342-AC3F-A70C496D5E28}" srcOrd="0" destOrd="0" presId="urn:microsoft.com/office/officeart/2005/8/layout/orgChart1"/>
    <dgm:cxn modelId="{3FCCC28E-AFFF-F941-93F2-6A2534463DB6}" type="presParOf" srcId="{F1115CC0-08C7-A342-AC3F-A70C496D5E28}" destId="{62B42EEC-CB19-984C-A1C6-3DFCDA37958D}" srcOrd="0" destOrd="0" presId="urn:microsoft.com/office/officeart/2005/8/layout/orgChart1"/>
    <dgm:cxn modelId="{56CB2CC1-23C9-204E-9E4D-572C7DE1F165}" type="presParOf" srcId="{F1115CC0-08C7-A342-AC3F-A70C496D5E28}" destId="{A6647EDD-AC3D-D541-BB51-93252B080834}" srcOrd="1" destOrd="0" presId="urn:microsoft.com/office/officeart/2005/8/layout/orgChart1"/>
    <dgm:cxn modelId="{5E435DAE-64B8-C64F-83F3-54FCE84E7A28}" type="presParOf" srcId="{A35F5845-9B36-4043-BB75-4939CB5F4DFB}" destId="{8FE9BBA9-3992-1143-808B-FB96CCAE9262}" srcOrd="1" destOrd="0" presId="urn:microsoft.com/office/officeart/2005/8/layout/orgChart1"/>
    <dgm:cxn modelId="{61E1B3D1-1DD1-9F4E-8C5C-7DF26B04FD34}" type="presParOf" srcId="{A35F5845-9B36-4043-BB75-4939CB5F4DFB}" destId="{1383FB46-EFC3-084E-AC6B-2F3C9B1DE000}" srcOrd="2" destOrd="0" presId="urn:microsoft.com/office/officeart/2005/8/layout/orgChart1"/>
    <dgm:cxn modelId="{743A253F-84A4-5743-9AEC-CB2A76CAFF4F}" type="presParOf" srcId="{FA9B9577-91D6-434E-9B1F-E5AC7B8610D8}" destId="{A3E978C7-7EB5-5B46-8074-D735C12F8797}" srcOrd="2" destOrd="0" presId="urn:microsoft.com/office/officeart/2005/8/layout/orgChart1"/>
    <dgm:cxn modelId="{B7244AA0-C67A-E948-AF5D-9F0114BACD8D}" type="presParOf" srcId="{FA9B9577-91D6-434E-9B1F-E5AC7B8610D8}" destId="{E40E6D8A-7005-E540-85A1-3ED1EB10069F}" srcOrd="3" destOrd="0" presId="urn:microsoft.com/office/officeart/2005/8/layout/orgChart1"/>
    <dgm:cxn modelId="{8E1AF5C8-F83F-BB48-A906-FE3E75C7D8DF}" type="presParOf" srcId="{E40E6D8A-7005-E540-85A1-3ED1EB10069F}" destId="{1B3595F8-C7BA-9A4A-BBD1-ED1517FFD596}" srcOrd="0" destOrd="0" presId="urn:microsoft.com/office/officeart/2005/8/layout/orgChart1"/>
    <dgm:cxn modelId="{576B10E9-88C0-8F44-800F-44C1933723A3}" type="presParOf" srcId="{1B3595F8-C7BA-9A4A-BBD1-ED1517FFD596}" destId="{350EDCF0-BEE0-0844-A4B8-D7A9A859D4FB}" srcOrd="0" destOrd="0" presId="urn:microsoft.com/office/officeart/2005/8/layout/orgChart1"/>
    <dgm:cxn modelId="{6A4652B3-D0E5-DA4E-BCCD-84DACD8653DE}" type="presParOf" srcId="{1B3595F8-C7BA-9A4A-BBD1-ED1517FFD596}" destId="{97B59BBF-FC6D-A348-B8E7-54E257A037FF}" srcOrd="1" destOrd="0" presId="urn:microsoft.com/office/officeart/2005/8/layout/orgChart1"/>
    <dgm:cxn modelId="{1B48C930-2C62-B940-92A3-11C0846F93C7}" type="presParOf" srcId="{E40E6D8A-7005-E540-85A1-3ED1EB10069F}" destId="{E3C87F3B-17AF-374F-A181-1C954646D570}" srcOrd="1" destOrd="0" presId="urn:microsoft.com/office/officeart/2005/8/layout/orgChart1"/>
    <dgm:cxn modelId="{4D100457-A0BF-1446-9506-4814AAB2857D}" type="presParOf" srcId="{E40E6D8A-7005-E540-85A1-3ED1EB10069F}" destId="{16F8787B-874A-9A4D-AFA4-0B6ADC130413}" srcOrd="2" destOrd="0" presId="urn:microsoft.com/office/officeart/2005/8/layout/orgChart1"/>
    <dgm:cxn modelId="{4393C867-4416-1E4F-AF10-FE445FEEFE7E}" type="presParOf" srcId="{DA439D40-D8A5-0446-BC5E-8D99F8FB9D9D}" destId="{38E58CEF-18DE-774B-AC73-2271C86C5C9B}" srcOrd="2" destOrd="0" presId="urn:microsoft.com/office/officeart/2005/8/layout/orgChart1"/>
    <dgm:cxn modelId="{38D6AD0B-90E1-0547-9684-690D9E79A5AD}" type="presParOf" srcId="{4A23F83F-20AD-1249-9353-EEC82AC7C5DB}" destId="{1321ED64-80AE-9F42-AD15-E93AA35E842C}" srcOrd="4" destOrd="0" presId="urn:microsoft.com/office/officeart/2005/8/layout/orgChart1"/>
    <dgm:cxn modelId="{34F6C132-04A3-6142-9559-5058ED7E7D3E}" type="presParOf" srcId="{4A23F83F-20AD-1249-9353-EEC82AC7C5DB}" destId="{7E86B20F-1801-BD49-9D24-30AB5210D016}" srcOrd="5" destOrd="0" presId="urn:microsoft.com/office/officeart/2005/8/layout/orgChart1"/>
    <dgm:cxn modelId="{4264C3FC-A38B-2F41-AB08-7AADEBB34576}" type="presParOf" srcId="{7E86B20F-1801-BD49-9D24-30AB5210D016}" destId="{D09251B3-C921-484D-8D9C-46A9090E4A0B}" srcOrd="0" destOrd="0" presId="urn:microsoft.com/office/officeart/2005/8/layout/orgChart1"/>
    <dgm:cxn modelId="{328287A1-CB35-D944-AFE9-0A636765CA2D}" type="presParOf" srcId="{D09251B3-C921-484D-8D9C-46A9090E4A0B}" destId="{60C0B285-EDA8-5644-81F6-60BC75BABD58}" srcOrd="0" destOrd="0" presId="urn:microsoft.com/office/officeart/2005/8/layout/orgChart1"/>
    <dgm:cxn modelId="{5F0ECD20-6521-F241-8C80-57E8C771CB39}" type="presParOf" srcId="{D09251B3-C921-484D-8D9C-46A9090E4A0B}" destId="{3867A938-1C28-F546-B06D-AD5625D8AD39}" srcOrd="1" destOrd="0" presId="urn:microsoft.com/office/officeart/2005/8/layout/orgChart1"/>
    <dgm:cxn modelId="{2D2A6575-51A3-8B42-9E05-AF56C4ACEAA6}" type="presParOf" srcId="{7E86B20F-1801-BD49-9D24-30AB5210D016}" destId="{4FEDC112-55B8-764A-9F9E-599871A010F1}" srcOrd="1" destOrd="0" presId="urn:microsoft.com/office/officeart/2005/8/layout/orgChart1"/>
    <dgm:cxn modelId="{A7C3F697-C4D5-FD4C-BEB4-F2290CA2B67B}" type="presParOf" srcId="{7E86B20F-1801-BD49-9D24-30AB5210D016}" destId="{54A45C7F-418C-CF4A-A51C-FDEE0632FF4C}" srcOrd="2" destOrd="0" presId="urn:microsoft.com/office/officeart/2005/8/layout/orgChart1"/>
    <dgm:cxn modelId="{C391418E-617C-0848-AB93-97D78C316905}" type="presParOf" srcId="{B922B0C0-84E7-8C41-B7E8-B2B79B75E843}" destId="{426C2FF1-16B4-B344-96BB-735B9ED869CA}" srcOrd="2" destOrd="0" presId="urn:microsoft.com/office/officeart/2005/8/layout/orgChart1"/>
    <dgm:cxn modelId="{32D8586E-2AD5-6844-BD6A-5A291B9A1C5C}" type="presParOf" srcId="{840435F9-041F-9542-ADEA-F94996AEE9AE}" destId="{156CC2DC-AD7D-6C40-A9DE-D5C69826861A}" srcOrd="4" destOrd="0" presId="urn:microsoft.com/office/officeart/2005/8/layout/orgChart1"/>
    <dgm:cxn modelId="{93F8E0B0-A113-0840-AA53-872E123183FB}" type="presParOf" srcId="{840435F9-041F-9542-ADEA-F94996AEE9AE}" destId="{8ADCF752-5C4A-6A4C-95EE-1E204C53BBD8}" srcOrd="5" destOrd="0" presId="urn:microsoft.com/office/officeart/2005/8/layout/orgChart1"/>
    <dgm:cxn modelId="{7E88F84F-C81C-B943-B303-5D1612CB1A49}" type="presParOf" srcId="{8ADCF752-5C4A-6A4C-95EE-1E204C53BBD8}" destId="{F1EEE9F7-09C7-5240-A14F-EFCC5E45B4E9}" srcOrd="0" destOrd="0" presId="urn:microsoft.com/office/officeart/2005/8/layout/orgChart1"/>
    <dgm:cxn modelId="{4B15A2CD-6766-4647-BBD6-67646BD23CFD}" type="presParOf" srcId="{F1EEE9F7-09C7-5240-A14F-EFCC5E45B4E9}" destId="{68FF9470-DC9D-C14B-9AEC-07D321CB909B}" srcOrd="0" destOrd="0" presId="urn:microsoft.com/office/officeart/2005/8/layout/orgChart1"/>
    <dgm:cxn modelId="{AF5689AB-F4A2-5D4B-9BC1-8AB9BF574D5A}" type="presParOf" srcId="{F1EEE9F7-09C7-5240-A14F-EFCC5E45B4E9}" destId="{0BA65FA6-45D5-F04A-B957-8F79B319738B}" srcOrd="1" destOrd="0" presId="urn:microsoft.com/office/officeart/2005/8/layout/orgChart1"/>
    <dgm:cxn modelId="{02C1D34F-BE82-7641-BA73-98F7AA1781FD}" type="presParOf" srcId="{8ADCF752-5C4A-6A4C-95EE-1E204C53BBD8}" destId="{9637AFAD-D407-7248-B64C-F11989824F87}" srcOrd="1" destOrd="0" presId="urn:microsoft.com/office/officeart/2005/8/layout/orgChart1"/>
    <dgm:cxn modelId="{DC7B844A-5337-D24C-AE0D-31CDDE787531}" type="presParOf" srcId="{8ADCF752-5C4A-6A4C-95EE-1E204C53BBD8}" destId="{3DCCDDF9-790A-7E4D-BFE2-0D0D2ACE1F34}" srcOrd="2" destOrd="0" presId="urn:microsoft.com/office/officeart/2005/8/layout/orgChart1"/>
    <dgm:cxn modelId="{E6C6AD1D-3F7B-4D44-A8B0-28B724030918}" type="presParOf" srcId="{840435F9-041F-9542-ADEA-F94996AEE9AE}" destId="{96C657D4-C896-3144-8915-DE8BB7F98FFA}" srcOrd="6" destOrd="0" presId="urn:microsoft.com/office/officeart/2005/8/layout/orgChart1"/>
    <dgm:cxn modelId="{D1F7C9D2-CF8E-3248-81BE-9067F5777708}" type="presParOf" srcId="{840435F9-041F-9542-ADEA-F94996AEE9AE}" destId="{DD52413E-DB30-8E42-B563-1F17820C3AD8}" srcOrd="7" destOrd="0" presId="urn:microsoft.com/office/officeart/2005/8/layout/orgChart1"/>
    <dgm:cxn modelId="{72BB82AD-AB1D-B448-AA94-E65E5A12D7A6}" type="presParOf" srcId="{DD52413E-DB30-8E42-B563-1F17820C3AD8}" destId="{64369905-E5F6-8A40-B2F1-8E9905161CB6}" srcOrd="0" destOrd="0" presId="urn:microsoft.com/office/officeart/2005/8/layout/orgChart1"/>
    <dgm:cxn modelId="{FC6D0211-2813-EE4D-9483-9CD078A0BCC0}" type="presParOf" srcId="{64369905-E5F6-8A40-B2F1-8E9905161CB6}" destId="{AB3276AA-7159-BF48-98AA-A64187C2E632}" srcOrd="0" destOrd="0" presId="urn:microsoft.com/office/officeart/2005/8/layout/orgChart1"/>
    <dgm:cxn modelId="{CB40FDD1-5DEF-1647-B172-A06E5F028FF8}" type="presParOf" srcId="{64369905-E5F6-8A40-B2F1-8E9905161CB6}" destId="{42CFE371-1F69-9246-8E57-AEE29FDB3A09}" srcOrd="1" destOrd="0" presId="urn:microsoft.com/office/officeart/2005/8/layout/orgChart1"/>
    <dgm:cxn modelId="{CFE0CF1E-D992-0B45-9D8A-1BB0719A7FB5}" type="presParOf" srcId="{DD52413E-DB30-8E42-B563-1F17820C3AD8}" destId="{4111CF73-C5A3-4F46-9548-C4A54198F0C2}" srcOrd="1" destOrd="0" presId="urn:microsoft.com/office/officeart/2005/8/layout/orgChart1"/>
    <dgm:cxn modelId="{D74FA8F7-3A79-3C48-9FCC-649D038FFF2B}" type="presParOf" srcId="{DD52413E-DB30-8E42-B563-1F17820C3AD8}" destId="{AEA93E76-A6EE-5044-A7EC-BF1BFC981D0C}" srcOrd="2" destOrd="0" presId="urn:microsoft.com/office/officeart/2005/8/layout/orgChart1"/>
    <dgm:cxn modelId="{F3EC91B3-4EEF-6F46-937C-D16A59292D8F}" type="presParOf" srcId="{840435F9-041F-9542-ADEA-F94996AEE9AE}" destId="{3FC8C119-BDA9-F44A-8C13-1439F32E9788}" srcOrd="8" destOrd="0" presId="urn:microsoft.com/office/officeart/2005/8/layout/orgChart1"/>
    <dgm:cxn modelId="{61CB4C77-3EA6-2048-9899-B01A2018DDFA}" type="presParOf" srcId="{840435F9-041F-9542-ADEA-F94996AEE9AE}" destId="{1EA85779-A3A2-0947-B547-4ADE6FB77BAB}" srcOrd="9" destOrd="0" presId="urn:microsoft.com/office/officeart/2005/8/layout/orgChart1"/>
    <dgm:cxn modelId="{E3F4C168-FAB0-434F-8074-E650A430E753}" type="presParOf" srcId="{1EA85779-A3A2-0947-B547-4ADE6FB77BAB}" destId="{F260A541-5E64-2C4C-9029-52B01CA43374}" srcOrd="0" destOrd="0" presId="urn:microsoft.com/office/officeart/2005/8/layout/orgChart1"/>
    <dgm:cxn modelId="{DE3FB2DD-7FEF-EE42-9A96-82F15B63E30C}" type="presParOf" srcId="{F260A541-5E64-2C4C-9029-52B01CA43374}" destId="{9383F39A-2C88-214D-8977-E312A0286A02}" srcOrd="0" destOrd="0" presId="urn:microsoft.com/office/officeart/2005/8/layout/orgChart1"/>
    <dgm:cxn modelId="{95648258-8D93-6646-A2E1-CA17EF217F37}" type="presParOf" srcId="{F260A541-5E64-2C4C-9029-52B01CA43374}" destId="{4097555D-B411-F240-85C3-DC77A8E88B16}" srcOrd="1" destOrd="0" presId="urn:microsoft.com/office/officeart/2005/8/layout/orgChart1"/>
    <dgm:cxn modelId="{2B84C862-734C-BA4A-BDFC-6511AC2F3006}" type="presParOf" srcId="{1EA85779-A3A2-0947-B547-4ADE6FB77BAB}" destId="{FC8E17B1-028F-974D-8022-EE861E857B75}" srcOrd="1" destOrd="0" presId="urn:microsoft.com/office/officeart/2005/8/layout/orgChart1"/>
    <dgm:cxn modelId="{4BB65940-6669-DA48-A70E-CE189DF8F8FC}" type="presParOf" srcId="{1EA85779-A3A2-0947-B547-4ADE6FB77BAB}" destId="{0669B9F0-A81E-8644-8E36-41B8447D49F6}" srcOrd="2" destOrd="0" presId="urn:microsoft.com/office/officeart/2005/8/layout/orgChart1"/>
    <dgm:cxn modelId="{995CD975-E1D8-1B49-823A-DD492F3F600E}" type="presParOf" srcId="{A49FD219-66C4-DD4C-A53D-B3C7610CA2EA}" destId="{92D76DD7-E646-5C4C-8605-41E041C0F439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090E6F-5A49-F74D-9459-5077E08DC420}">
      <dsp:nvSpPr>
        <dsp:cNvPr id="0" name=""/>
        <dsp:cNvSpPr/>
      </dsp:nvSpPr>
      <dsp:spPr>
        <a:xfrm>
          <a:off x="4114799" y="2140490"/>
          <a:ext cx="3528904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3528904" y="122490"/>
              </a:lnTo>
              <a:lnTo>
                <a:pt x="3528904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27C85-769B-064A-96A7-98197C138804}">
      <dsp:nvSpPr>
        <dsp:cNvPr id="0" name=""/>
        <dsp:cNvSpPr/>
      </dsp:nvSpPr>
      <dsp:spPr>
        <a:xfrm>
          <a:off x="4114799" y="2140490"/>
          <a:ext cx="2117342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2117342" y="122490"/>
              </a:lnTo>
              <a:lnTo>
                <a:pt x="2117342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9F922-5E7D-C446-ADA3-54F60F6BC515}">
      <dsp:nvSpPr>
        <dsp:cNvPr id="0" name=""/>
        <dsp:cNvSpPr/>
      </dsp:nvSpPr>
      <dsp:spPr>
        <a:xfrm>
          <a:off x="4114799" y="2140490"/>
          <a:ext cx="705780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705780" y="122490"/>
              </a:lnTo>
              <a:lnTo>
                <a:pt x="705780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401B4-7285-4448-A14B-C6A2113EA675}">
      <dsp:nvSpPr>
        <dsp:cNvPr id="0" name=""/>
        <dsp:cNvSpPr/>
      </dsp:nvSpPr>
      <dsp:spPr>
        <a:xfrm>
          <a:off x="3409019" y="2140490"/>
          <a:ext cx="705780" cy="244981"/>
        </a:xfrm>
        <a:custGeom>
          <a:avLst/>
          <a:gdLst/>
          <a:ahLst/>
          <a:cxnLst/>
          <a:rect l="0" t="0" r="0" b="0"/>
          <a:pathLst>
            <a:path>
              <a:moveTo>
                <a:pt x="705780" y="0"/>
              </a:moveTo>
              <a:lnTo>
                <a:pt x="705780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F625F-308E-3945-A36C-EB496D7EEE3C}">
      <dsp:nvSpPr>
        <dsp:cNvPr id="0" name=""/>
        <dsp:cNvSpPr/>
      </dsp:nvSpPr>
      <dsp:spPr>
        <a:xfrm>
          <a:off x="1997457" y="2140490"/>
          <a:ext cx="2117342" cy="244981"/>
        </a:xfrm>
        <a:custGeom>
          <a:avLst/>
          <a:gdLst/>
          <a:ahLst/>
          <a:cxnLst/>
          <a:rect l="0" t="0" r="0" b="0"/>
          <a:pathLst>
            <a:path>
              <a:moveTo>
                <a:pt x="2117342" y="0"/>
              </a:moveTo>
              <a:lnTo>
                <a:pt x="2117342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ED7E-4AAA-9944-A5F8-BE637B234C6A}">
      <dsp:nvSpPr>
        <dsp:cNvPr id="0" name=""/>
        <dsp:cNvSpPr/>
      </dsp:nvSpPr>
      <dsp:spPr>
        <a:xfrm>
          <a:off x="585895" y="2140490"/>
          <a:ext cx="3528904" cy="244981"/>
        </a:xfrm>
        <a:custGeom>
          <a:avLst/>
          <a:gdLst/>
          <a:ahLst/>
          <a:cxnLst/>
          <a:rect l="0" t="0" r="0" b="0"/>
          <a:pathLst>
            <a:path>
              <a:moveTo>
                <a:pt x="3528904" y="0"/>
              </a:moveTo>
              <a:lnTo>
                <a:pt x="3528904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55615-CB45-EB42-8320-CCFF4EBEAC75}">
      <dsp:nvSpPr>
        <dsp:cNvPr id="0" name=""/>
        <dsp:cNvSpPr/>
      </dsp:nvSpPr>
      <dsp:spPr>
        <a:xfrm>
          <a:off x="3531510" y="1557200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Direzione</a:t>
          </a:r>
          <a:endParaRPr lang="en-US" sz="1300" kern="1200" dirty="0"/>
        </a:p>
      </dsp:txBody>
      <dsp:txXfrm>
        <a:off x="3531510" y="1557200"/>
        <a:ext cx="1166579" cy="583289"/>
      </dsp:txXfrm>
    </dsp:sp>
    <dsp:sp modelId="{F4A65741-A82D-FD4A-9630-EA7FD2E7C745}">
      <dsp:nvSpPr>
        <dsp:cNvPr id="0" name=""/>
        <dsp:cNvSpPr/>
      </dsp:nvSpPr>
      <dsp:spPr>
        <a:xfrm>
          <a:off x="2605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Amministrazione</a:t>
          </a:r>
          <a:endParaRPr lang="en-US" sz="1300" kern="1200" dirty="0"/>
        </a:p>
      </dsp:txBody>
      <dsp:txXfrm>
        <a:off x="2605" y="2385472"/>
        <a:ext cx="1166579" cy="583289"/>
      </dsp:txXfrm>
    </dsp:sp>
    <dsp:sp modelId="{5E6FE5C7-871A-9849-AB90-2615DF742652}">
      <dsp:nvSpPr>
        <dsp:cNvPr id="0" name=""/>
        <dsp:cNvSpPr/>
      </dsp:nvSpPr>
      <dsp:spPr>
        <a:xfrm>
          <a:off x="1414167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Rapporti</a:t>
          </a:r>
          <a:r>
            <a:rPr lang="en-US" sz="1300" kern="1200" dirty="0" smtClean="0"/>
            <a:t> con </a:t>
          </a:r>
          <a:r>
            <a:rPr lang="en-US" sz="1300" kern="1200" dirty="0" err="1" smtClean="0"/>
            <a:t>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fornitori</a:t>
          </a:r>
          <a:endParaRPr lang="en-US" sz="1300" kern="1200" dirty="0"/>
        </a:p>
      </dsp:txBody>
      <dsp:txXfrm>
        <a:off x="1414167" y="2385472"/>
        <a:ext cx="1166579" cy="583289"/>
      </dsp:txXfrm>
    </dsp:sp>
    <dsp:sp modelId="{51145E18-60AC-E448-AFAC-A918E72ED917}">
      <dsp:nvSpPr>
        <dsp:cNvPr id="0" name=""/>
        <dsp:cNvSpPr/>
      </dsp:nvSpPr>
      <dsp:spPr>
        <a:xfrm>
          <a:off x="2825729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Progettazione</a:t>
          </a:r>
          <a:endParaRPr lang="en-US" sz="1300" kern="1200" dirty="0"/>
        </a:p>
      </dsp:txBody>
      <dsp:txXfrm>
        <a:off x="2825729" y="2385472"/>
        <a:ext cx="1166579" cy="583289"/>
      </dsp:txXfrm>
    </dsp:sp>
    <dsp:sp modelId="{F4E443E0-6363-F643-AC76-E0DB977AF575}">
      <dsp:nvSpPr>
        <dsp:cNvPr id="0" name=""/>
        <dsp:cNvSpPr/>
      </dsp:nvSpPr>
      <dsp:spPr>
        <a:xfrm>
          <a:off x="4237290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Produzione</a:t>
          </a:r>
          <a:endParaRPr lang="en-US" sz="1300" kern="1200" dirty="0"/>
        </a:p>
      </dsp:txBody>
      <dsp:txXfrm>
        <a:off x="4237290" y="2385472"/>
        <a:ext cx="1166579" cy="583289"/>
      </dsp:txXfrm>
    </dsp:sp>
    <dsp:sp modelId="{7B5181C8-8594-374E-99E4-46A802C30815}">
      <dsp:nvSpPr>
        <dsp:cNvPr id="0" name=""/>
        <dsp:cNvSpPr/>
      </dsp:nvSpPr>
      <dsp:spPr>
        <a:xfrm>
          <a:off x="5648852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Rapporti</a:t>
          </a:r>
          <a:r>
            <a:rPr lang="en-US" sz="1300" kern="1200" dirty="0" smtClean="0"/>
            <a:t> con </a:t>
          </a:r>
          <a:r>
            <a:rPr lang="en-US" sz="1300" kern="1200" dirty="0" err="1" smtClean="0"/>
            <a:t>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distributori</a:t>
          </a:r>
          <a:endParaRPr lang="en-US" sz="1300" kern="1200" dirty="0"/>
        </a:p>
      </dsp:txBody>
      <dsp:txXfrm>
        <a:off x="5648852" y="2385472"/>
        <a:ext cx="1166579" cy="583289"/>
      </dsp:txXfrm>
    </dsp:sp>
    <dsp:sp modelId="{2483C3C4-AA0F-114A-B4C7-6A829AB976E3}">
      <dsp:nvSpPr>
        <dsp:cNvPr id="0" name=""/>
        <dsp:cNvSpPr/>
      </dsp:nvSpPr>
      <dsp:spPr>
        <a:xfrm>
          <a:off x="7060414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Marketing</a:t>
          </a:r>
          <a:endParaRPr lang="en-US" sz="1300" kern="1200" dirty="0"/>
        </a:p>
      </dsp:txBody>
      <dsp:txXfrm>
        <a:off x="7060414" y="2385472"/>
        <a:ext cx="1166579" cy="5832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C657D4-C896-3144-8915-DE8BB7F98FFA}">
      <dsp:nvSpPr>
        <dsp:cNvPr id="0" name=""/>
        <dsp:cNvSpPr/>
      </dsp:nvSpPr>
      <dsp:spPr>
        <a:xfrm>
          <a:off x="4524289" y="679170"/>
          <a:ext cx="2456937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2456937" y="142136"/>
              </a:lnTo>
              <a:lnTo>
                <a:pt x="2456937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CC2DC-AD7D-6C40-A9DE-D5C69826861A}">
      <dsp:nvSpPr>
        <dsp:cNvPr id="0" name=""/>
        <dsp:cNvSpPr/>
      </dsp:nvSpPr>
      <dsp:spPr>
        <a:xfrm>
          <a:off x="4524289" y="679170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818979" y="142136"/>
              </a:lnTo>
              <a:lnTo>
                <a:pt x="818979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DAB15-0591-CB4D-95E3-CBABFAE1CBDE}">
      <dsp:nvSpPr>
        <dsp:cNvPr id="0" name=""/>
        <dsp:cNvSpPr/>
      </dsp:nvSpPr>
      <dsp:spPr>
        <a:xfrm>
          <a:off x="3705310" y="679170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818979" y="0"/>
              </a:moveTo>
              <a:lnTo>
                <a:pt x="818979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3B6A7-1D14-8548-8727-8BF4A4B9905C}">
      <dsp:nvSpPr>
        <dsp:cNvPr id="0" name=""/>
        <dsp:cNvSpPr/>
      </dsp:nvSpPr>
      <dsp:spPr>
        <a:xfrm>
          <a:off x="2344857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8B60F-B139-9348-A555-AC5B057EC214}">
      <dsp:nvSpPr>
        <dsp:cNvPr id="0" name=""/>
        <dsp:cNvSpPr/>
      </dsp:nvSpPr>
      <dsp:spPr>
        <a:xfrm>
          <a:off x="2344857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92F3B-F4FE-534D-8E44-117066C18D34}">
      <dsp:nvSpPr>
        <dsp:cNvPr id="0" name=""/>
        <dsp:cNvSpPr/>
      </dsp:nvSpPr>
      <dsp:spPr>
        <a:xfrm>
          <a:off x="2067351" y="1640286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818979" y="142136"/>
              </a:lnTo>
              <a:lnTo>
                <a:pt x="818979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96091-3DA4-C445-AFCC-2F79C4F176EF}">
      <dsp:nvSpPr>
        <dsp:cNvPr id="0" name=""/>
        <dsp:cNvSpPr/>
      </dsp:nvSpPr>
      <dsp:spPr>
        <a:xfrm>
          <a:off x="706898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273C1-75A0-CB4B-AD11-70F56D972966}">
      <dsp:nvSpPr>
        <dsp:cNvPr id="0" name=""/>
        <dsp:cNvSpPr/>
      </dsp:nvSpPr>
      <dsp:spPr>
        <a:xfrm>
          <a:off x="706898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D82E9-0EC6-4642-AEC5-0216934CE8D4}">
      <dsp:nvSpPr>
        <dsp:cNvPr id="0" name=""/>
        <dsp:cNvSpPr/>
      </dsp:nvSpPr>
      <dsp:spPr>
        <a:xfrm>
          <a:off x="1248372" y="1640286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818979" y="0"/>
              </a:moveTo>
              <a:lnTo>
                <a:pt x="818979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8F103-37C7-054F-9EDF-DA6F2AFFCE85}">
      <dsp:nvSpPr>
        <dsp:cNvPr id="0" name=""/>
        <dsp:cNvSpPr/>
      </dsp:nvSpPr>
      <dsp:spPr>
        <a:xfrm>
          <a:off x="2067351" y="679170"/>
          <a:ext cx="2456937" cy="284273"/>
        </a:xfrm>
        <a:custGeom>
          <a:avLst/>
          <a:gdLst/>
          <a:ahLst/>
          <a:cxnLst/>
          <a:rect l="0" t="0" r="0" b="0"/>
          <a:pathLst>
            <a:path>
              <a:moveTo>
                <a:pt x="2456937" y="0"/>
              </a:moveTo>
              <a:lnTo>
                <a:pt x="2456937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A6799-88AC-C842-9241-8EAB27BE1C5D}">
      <dsp:nvSpPr>
        <dsp:cNvPr id="0" name=""/>
        <dsp:cNvSpPr/>
      </dsp:nvSpPr>
      <dsp:spPr>
        <a:xfrm>
          <a:off x="3847447" y="2327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Approvvigionamento</a:t>
          </a:r>
          <a:endParaRPr lang="it-IT" sz="1050" kern="1200" noProof="0" dirty="0"/>
        </a:p>
      </dsp:txBody>
      <dsp:txXfrm>
        <a:off x="3847447" y="2327"/>
        <a:ext cx="1353684" cy="676842"/>
      </dsp:txXfrm>
    </dsp:sp>
    <dsp:sp modelId="{5C655DCE-D60F-924C-9951-9698384F2CB5}">
      <dsp:nvSpPr>
        <dsp:cNvPr id="0" name=""/>
        <dsp:cNvSpPr/>
      </dsp:nvSpPr>
      <dsp:spPr>
        <a:xfrm>
          <a:off x="1390509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Gestione Acquisti</a:t>
          </a:r>
          <a:endParaRPr lang="it-IT" sz="1050" kern="1200" noProof="0" dirty="0"/>
        </a:p>
      </dsp:txBody>
      <dsp:txXfrm>
        <a:off x="1390509" y="963444"/>
        <a:ext cx="1353684" cy="676842"/>
      </dsp:txXfrm>
    </dsp:sp>
    <dsp:sp modelId="{49449341-61F6-A04B-AB43-73F2BC6DC15E}">
      <dsp:nvSpPr>
        <dsp:cNvPr id="0" name=""/>
        <dsp:cNvSpPr/>
      </dsp:nvSpPr>
      <dsp:spPr>
        <a:xfrm>
          <a:off x="571529" y="1924560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Selezione fornitori</a:t>
          </a:r>
          <a:endParaRPr lang="it-IT" sz="1050" kern="1200" noProof="0" dirty="0"/>
        </a:p>
      </dsp:txBody>
      <dsp:txXfrm>
        <a:off x="571529" y="1924560"/>
        <a:ext cx="1353684" cy="676842"/>
      </dsp:txXfrm>
    </dsp:sp>
    <dsp:sp modelId="{D51B0817-D281-4D48-8951-FC1DCAEE0C49}">
      <dsp:nvSpPr>
        <dsp:cNvPr id="0" name=""/>
        <dsp:cNvSpPr/>
      </dsp:nvSpPr>
      <dsp:spPr>
        <a:xfrm>
          <a:off x="909951" y="2885676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Valutazione qualità fornitore</a:t>
          </a:r>
          <a:endParaRPr lang="it-IT" sz="1050" kern="1200" noProof="0" dirty="0"/>
        </a:p>
      </dsp:txBody>
      <dsp:txXfrm>
        <a:off x="909951" y="2885676"/>
        <a:ext cx="1353684" cy="676842"/>
      </dsp:txXfrm>
    </dsp:sp>
    <dsp:sp modelId="{EAFACA22-BF5A-9549-AC5A-56F99979AD11}">
      <dsp:nvSpPr>
        <dsp:cNvPr id="0" name=""/>
        <dsp:cNvSpPr/>
      </dsp:nvSpPr>
      <dsp:spPr>
        <a:xfrm>
          <a:off x="909951" y="3846792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Valutazione prezzi</a:t>
          </a:r>
          <a:endParaRPr lang="it-IT" sz="1050" kern="1200" noProof="0" dirty="0"/>
        </a:p>
      </dsp:txBody>
      <dsp:txXfrm>
        <a:off x="909951" y="3846792"/>
        <a:ext cx="1353684" cy="676842"/>
      </dsp:txXfrm>
    </dsp:sp>
    <dsp:sp modelId="{ADF153D9-F410-E045-999F-1D4DAB954BA2}">
      <dsp:nvSpPr>
        <dsp:cNvPr id="0" name=""/>
        <dsp:cNvSpPr/>
      </dsp:nvSpPr>
      <dsp:spPr>
        <a:xfrm>
          <a:off x="2209488" y="1924560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Emissione ordini di acquisto</a:t>
          </a:r>
          <a:endParaRPr lang="it-IT" sz="1050" kern="1200" noProof="0" dirty="0"/>
        </a:p>
      </dsp:txBody>
      <dsp:txXfrm>
        <a:off x="2209488" y="1924560"/>
        <a:ext cx="1353684" cy="676842"/>
      </dsp:txXfrm>
    </dsp:sp>
    <dsp:sp modelId="{D044A715-6F4E-824F-A2C8-0906B55D2CBE}">
      <dsp:nvSpPr>
        <dsp:cNvPr id="0" name=""/>
        <dsp:cNvSpPr/>
      </dsp:nvSpPr>
      <dsp:spPr>
        <a:xfrm>
          <a:off x="2547909" y="2885676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Acquisizione bisogni</a:t>
          </a:r>
        </a:p>
      </dsp:txBody>
      <dsp:txXfrm>
        <a:off x="2547909" y="2885676"/>
        <a:ext cx="1353684" cy="676842"/>
      </dsp:txXfrm>
    </dsp:sp>
    <dsp:sp modelId="{34E54C2C-9C5F-554B-A7BE-116E083D9EEF}">
      <dsp:nvSpPr>
        <dsp:cNvPr id="0" name=""/>
        <dsp:cNvSpPr/>
      </dsp:nvSpPr>
      <dsp:spPr>
        <a:xfrm>
          <a:off x="2547909" y="3846792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Preparazione ordini</a:t>
          </a:r>
          <a:endParaRPr lang="it-IT" sz="1050" kern="1200" noProof="0" dirty="0"/>
        </a:p>
      </dsp:txBody>
      <dsp:txXfrm>
        <a:off x="2547909" y="3846792"/>
        <a:ext cx="1353684" cy="676842"/>
      </dsp:txXfrm>
    </dsp:sp>
    <dsp:sp modelId="{CA54B023-8836-604B-8ED4-7CE28A614B28}">
      <dsp:nvSpPr>
        <dsp:cNvPr id="0" name=""/>
        <dsp:cNvSpPr/>
      </dsp:nvSpPr>
      <dsp:spPr>
        <a:xfrm>
          <a:off x="3028467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Gestione inventario</a:t>
          </a:r>
          <a:endParaRPr lang="it-IT" sz="1050" kern="1200" noProof="0" dirty="0"/>
        </a:p>
      </dsp:txBody>
      <dsp:txXfrm>
        <a:off x="3028467" y="963444"/>
        <a:ext cx="1353684" cy="676842"/>
      </dsp:txXfrm>
    </dsp:sp>
    <dsp:sp modelId="{68FF9470-DC9D-C14B-9AEC-07D321CB909B}">
      <dsp:nvSpPr>
        <dsp:cNvPr id="0" name=""/>
        <dsp:cNvSpPr/>
      </dsp:nvSpPr>
      <dsp:spPr>
        <a:xfrm>
          <a:off x="4666426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Gestione  </a:t>
          </a:r>
          <a:r>
            <a:rPr lang="it-IT" sz="1050" kern="1200" noProof="0" dirty="0" err="1" smtClean="0"/>
            <a:t>Magazizno</a:t>
          </a:r>
          <a:endParaRPr lang="it-IT" sz="1050" kern="1200" noProof="0" dirty="0"/>
        </a:p>
      </dsp:txBody>
      <dsp:txXfrm>
        <a:off x="4666426" y="963444"/>
        <a:ext cx="1353684" cy="676842"/>
      </dsp:txXfrm>
    </dsp:sp>
    <dsp:sp modelId="{AB3276AA-7159-BF48-98AA-A64187C2E632}">
      <dsp:nvSpPr>
        <dsp:cNvPr id="0" name=""/>
        <dsp:cNvSpPr/>
      </dsp:nvSpPr>
      <dsp:spPr>
        <a:xfrm>
          <a:off x="6304385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Selezione fornitori</a:t>
          </a:r>
          <a:endParaRPr lang="it-IT" sz="1050" kern="1200" noProof="0" dirty="0"/>
        </a:p>
      </dsp:txBody>
      <dsp:txXfrm>
        <a:off x="6304385" y="963444"/>
        <a:ext cx="1353684" cy="67684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C8C119-BDA9-F44A-8C13-1439F32E9788}">
      <dsp:nvSpPr>
        <dsp:cNvPr id="0" name=""/>
        <dsp:cNvSpPr/>
      </dsp:nvSpPr>
      <dsp:spPr>
        <a:xfrm>
          <a:off x="4114800" y="679170"/>
          <a:ext cx="3275917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3275917" y="142136"/>
              </a:lnTo>
              <a:lnTo>
                <a:pt x="3275917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657D4-C896-3144-8915-DE8BB7F98FFA}">
      <dsp:nvSpPr>
        <dsp:cNvPr id="0" name=""/>
        <dsp:cNvSpPr/>
      </dsp:nvSpPr>
      <dsp:spPr>
        <a:xfrm>
          <a:off x="4114800" y="679170"/>
          <a:ext cx="1637958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1637958" y="142136"/>
              </a:lnTo>
              <a:lnTo>
                <a:pt x="1637958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951E1-2324-C74A-B59C-9DB25F6E474E}">
      <dsp:nvSpPr>
        <dsp:cNvPr id="0" name=""/>
        <dsp:cNvSpPr/>
      </dsp:nvSpPr>
      <dsp:spPr>
        <a:xfrm>
          <a:off x="4392305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5E5D1-5AF5-AB4C-B7CE-95305E564EE5}">
      <dsp:nvSpPr>
        <dsp:cNvPr id="0" name=""/>
        <dsp:cNvSpPr/>
      </dsp:nvSpPr>
      <dsp:spPr>
        <a:xfrm>
          <a:off x="4392305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E96B8-27F7-F544-B90E-7F0A67C645F0}">
      <dsp:nvSpPr>
        <dsp:cNvPr id="0" name=""/>
        <dsp:cNvSpPr/>
      </dsp:nvSpPr>
      <dsp:spPr>
        <a:xfrm>
          <a:off x="4114800" y="1640286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818979" y="142136"/>
              </a:lnTo>
              <a:lnTo>
                <a:pt x="818979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A9002-DC97-BB48-85EB-25CA9F1738A1}">
      <dsp:nvSpPr>
        <dsp:cNvPr id="0" name=""/>
        <dsp:cNvSpPr/>
      </dsp:nvSpPr>
      <dsp:spPr>
        <a:xfrm>
          <a:off x="3295820" y="1640286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818979" y="0"/>
              </a:moveTo>
              <a:lnTo>
                <a:pt x="818979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CC2DC-AD7D-6C40-A9DE-D5C69826861A}">
      <dsp:nvSpPr>
        <dsp:cNvPr id="0" name=""/>
        <dsp:cNvSpPr/>
      </dsp:nvSpPr>
      <dsp:spPr>
        <a:xfrm>
          <a:off x="4069080" y="679170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DAB15-0591-CB4D-95E3-CBABFAE1CBDE}">
      <dsp:nvSpPr>
        <dsp:cNvPr id="0" name=""/>
        <dsp:cNvSpPr/>
      </dsp:nvSpPr>
      <dsp:spPr>
        <a:xfrm>
          <a:off x="2476841" y="679170"/>
          <a:ext cx="1637958" cy="284273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8F103-37C7-054F-9EDF-DA6F2AFFCE85}">
      <dsp:nvSpPr>
        <dsp:cNvPr id="0" name=""/>
        <dsp:cNvSpPr/>
      </dsp:nvSpPr>
      <dsp:spPr>
        <a:xfrm>
          <a:off x="838882" y="679170"/>
          <a:ext cx="3275917" cy="284273"/>
        </a:xfrm>
        <a:custGeom>
          <a:avLst/>
          <a:gdLst/>
          <a:ahLst/>
          <a:cxnLst/>
          <a:rect l="0" t="0" r="0" b="0"/>
          <a:pathLst>
            <a:path>
              <a:moveTo>
                <a:pt x="3275917" y="0"/>
              </a:moveTo>
              <a:lnTo>
                <a:pt x="3275917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A6799-88AC-C842-9241-8EAB27BE1C5D}">
      <dsp:nvSpPr>
        <dsp:cNvPr id="0" name=""/>
        <dsp:cNvSpPr/>
      </dsp:nvSpPr>
      <dsp:spPr>
        <a:xfrm>
          <a:off x="3437957" y="2327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err="1" smtClean="0"/>
            <a:t>Vendte</a:t>
          </a:r>
          <a:r>
            <a:rPr lang="it-IT" sz="1050" kern="1200" noProof="0" dirty="0" smtClean="0"/>
            <a:t> e distribuzione</a:t>
          </a:r>
          <a:endParaRPr lang="it-IT" sz="1050" kern="1200" noProof="0" dirty="0"/>
        </a:p>
      </dsp:txBody>
      <dsp:txXfrm>
        <a:off x="3437957" y="2327"/>
        <a:ext cx="1353684" cy="676842"/>
      </dsp:txXfrm>
    </dsp:sp>
    <dsp:sp modelId="{5C655DCE-D60F-924C-9951-9698384F2CB5}">
      <dsp:nvSpPr>
        <dsp:cNvPr id="0" name=""/>
        <dsp:cNvSpPr/>
      </dsp:nvSpPr>
      <dsp:spPr>
        <a:xfrm>
          <a:off x="162040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Supporto vendite</a:t>
          </a:r>
          <a:endParaRPr lang="it-IT" sz="1050" kern="1200" noProof="0"/>
        </a:p>
      </dsp:txBody>
      <dsp:txXfrm>
        <a:off x="162040" y="963444"/>
        <a:ext cx="1353684" cy="676842"/>
      </dsp:txXfrm>
    </dsp:sp>
    <dsp:sp modelId="{CA54B023-8836-604B-8ED4-7CE28A614B28}">
      <dsp:nvSpPr>
        <dsp:cNvPr id="0" name=""/>
        <dsp:cNvSpPr/>
      </dsp:nvSpPr>
      <dsp:spPr>
        <a:xfrm>
          <a:off x="1799998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Gestione Listini</a:t>
          </a:r>
          <a:endParaRPr lang="it-IT" sz="1050" kern="1200" noProof="0"/>
        </a:p>
      </dsp:txBody>
      <dsp:txXfrm>
        <a:off x="1799998" y="963444"/>
        <a:ext cx="1353684" cy="676842"/>
      </dsp:txXfrm>
    </dsp:sp>
    <dsp:sp modelId="{68FF9470-DC9D-C14B-9AEC-07D321CB909B}">
      <dsp:nvSpPr>
        <dsp:cNvPr id="0" name=""/>
        <dsp:cNvSpPr/>
      </dsp:nvSpPr>
      <dsp:spPr>
        <a:xfrm>
          <a:off x="3437957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Gestione ordini</a:t>
          </a:r>
          <a:endParaRPr lang="it-IT" sz="1050" kern="1200" noProof="0"/>
        </a:p>
      </dsp:txBody>
      <dsp:txXfrm>
        <a:off x="3437957" y="963444"/>
        <a:ext cx="1353684" cy="676842"/>
      </dsp:txXfrm>
    </dsp:sp>
    <dsp:sp modelId="{8F5E9D7D-162D-0E42-B0B2-267E1293DBD5}">
      <dsp:nvSpPr>
        <dsp:cNvPr id="0" name=""/>
        <dsp:cNvSpPr/>
      </dsp:nvSpPr>
      <dsp:spPr>
        <a:xfrm>
          <a:off x="2618978" y="1924560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Ricevi ordine</a:t>
          </a:r>
        </a:p>
      </dsp:txBody>
      <dsp:txXfrm>
        <a:off x="2618978" y="1924560"/>
        <a:ext cx="1353684" cy="676842"/>
      </dsp:txXfrm>
    </dsp:sp>
    <dsp:sp modelId="{28DD095C-54FB-784B-815C-E44455C1FEE6}">
      <dsp:nvSpPr>
        <dsp:cNvPr id="0" name=""/>
        <dsp:cNvSpPr/>
      </dsp:nvSpPr>
      <dsp:spPr>
        <a:xfrm>
          <a:off x="4256936" y="1924560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Controllo ordine</a:t>
          </a:r>
        </a:p>
      </dsp:txBody>
      <dsp:txXfrm>
        <a:off x="4256936" y="1924560"/>
        <a:ext cx="1353684" cy="676842"/>
      </dsp:txXfrm>
    </dsp:sp>
    <dsp:sp modelId="{60C71E9E-6C2E-0D43-B566-AA11E967C71B}">
      <dsp:nvSpPr>
        <dsp:cNvPr id="0" name=""/>
        <dsp:cNvSpPr/>
      </dsp:nvSpPr>
      <dsp:spPr>
        <a:xfrm>
          <a:off x="4595358" y="2885676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Controllo semplice</a:t>
          </a:r>
        </a:p>
      </dsp:txBody>
      <dsp:txXfrm>
        <a:off x="4595358" y="2885676"/>
        <a:ext cx="1353684" cy="676842"/>
      </dsp:txXfrm>
    </dsp:sp>
    <dsp:sp modelId="{DD16A770-8727-1345-8D6D-CB913F49FF8E}">
      <dsp:nvSpPr>
        <dsp:cNvPr id="0" name=""/>
        <dsp:cNvSpPr/>
      </dsp:nvSpPr>
      <dsp:spPr>
        <a:xfrm>
          <a:off x="4595358" y="3846792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Controllo avanzato</a:t>
          </a:r>
        </a:p>
      </dsp:txBody>
      <dsp:txXfrm>
        <a:off x="4595358" y="3846792"/>
        <a:ext cx="1353684" cy="676842"/>
      </dsp:txXfrm>
    </dsp:sp>
    <dsp:sp modelId="{AB3276AA-7159-BF48-98AA-A64187C2E632}">
      <dsp:nvSpPr>
        <dsp:cNvPr id="0" name=""/>
        <dsp:cNvSpPr/>
      </dsp:nvSpPr>
      <dsp:spPr>
        <a:xfrm>
          <a:off x="5075916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Gestione spedizioni</a:t>
          </a:r>
          <a:endParaRPr lang="it-IT" sz="1050" kern="1200" noProof="0"/>
        </a:p>
      </dsp:txBody>
      <dsp:txXfrm>
        <a:off x="5075916" y="963444"/>
        <a:ext cx="1353684" cy="676842"/>
      </dsp:txXfrm>
    </dsp:sp>
    <dsp:sp modelId="{9383F39A-2C88-214D-8977-E312A0286A02}">
      <dsp:nvSpPr>
        <dsp:cNvPr id="0" name=""/>
        <dsp:cNvSpPr/>
      </dsp:nvSpPr>
      <dsp:spPr>
        <a:xfrm>
          <a:off x="6713874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Fatturazione</a:t>
          </a:r>
          <a:endParaRPr lang="it-IT" sz="1050" kern="1200" noProof="0"/>
        </a:p>
      </dsp:txBody>
      <dsp:txXfrm>
        <a:off x="6713874" y="963444"/>
        <a:ext cx="1353684" cy="67684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C8C119-BDA9-F44A-8C13-1439F32E9788}">
      <dsp:nvSpPr>
        <dsp:cNvPr id="0" name=""/>
        <dsp:cNvSpPr/>
      </dsp:nvSpPr>
      <dsp:spPr>
        <a:xfrm>
          <a:off x="4114800" y="679170"/>
          <a:ext cx="3275917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3275917" y="142136"/>
              </a:lnTo>
              <a:lnTo>
                <a:pt x="3275917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657D4-C896-3144-8915-DE8BB7F98FFA}">
      <dsp:nvSpPr>
        <dsp:cNvPr id="0" name=""/>
        <dsp:cNvSpPr/>
      </dsp:nvSpPr>
      <dsp:spPr>
        <a:xfrm>
          <a:off x="4114800" y="679170"/>
          <a:ext cx="1637958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1637958" y="142136"/>
              </a:lnTo>
              <a:lnTo>
                <a:pt x="1637958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CC2DC-AD7D-6C40-A9DE-D5C69826861A}">
      <dsp:nvSpPr>
        <dsp:cNvPr id="0" name=""/>
        <dsp:cNvSpPr/>
      </dsp:nvSpPr>
      <dsp:spPr>
        <a:xfrm>
          <a:off x="4069080" y="679170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1ED64-80AE-9F42-AD15-E93AA35E842C}">
      <dsp:nvSpPr>
        <dsp:cNvPr id="0" name=""/>
        <dsp:cNvSpPr/>
      </dsp:nvSpPr>
      <dsp:spPr>
        <a:xfrm>
          <a:off x="2476841" y="1640286"/>
          <a:ext cx="1637958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1637958" y="142136"/>
              </a:lnTo>
              <a:lnTo>
                <a:pt x="1637958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978C7-7EB5-5B46-8074-D735C12F8797}">
      <dsp:nvSpPr>
        <dsp:cNvPr id="0" name=""/>
        <dsp:cNvSpPr/>
      </dsp:nvSpPr>
      <dsp:spPr>
        <a:xfrm>
          <a:off x="1935367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35413-75EE-EE4C-8FE7-A019D23C8044}">
      <dsp:nvSpPr>
        <dsp:cNvPr id="0" name=""/>
        <dsp:cNvSpPr/>
      </dsp:nvSpPr>
      <dsp:spPr>
        <a:xfrm>
          <a:off x="1935367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7BE80-1B79-364A-844B-E40602CB65E8}">
      <dsp:nvSpPr>
        <dsp:cNvPr id="0" name=""/>
        <dsp:cNvSpPr/>
      </dsp:nvSpPr>
      <dsp:spPr>
        <a:xfrm>
          <a:off x="2431121" y="1640286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D3549-04A6-3D40-B3F3-0093F4BBEFCE}">
      <dsp:nvSpPr>
        <dsp:cNvPr id="0" name=""/>
        <dsp:cNvSpPr/>
      </dsp:nvSpPr>
      <dsp:spPr>
        <a:xfrm>
          <a:off x="838882" y="1640286"/>
          <a:ext cx="1637958" cy="284273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DAB15-0591-CB4D-95E3-CBABFAE1CBDE}">
      <dsp:nvSpPr>
        <dsp:cNvPr id="0" name=""/>
        <dsp:cNvSpPr/>
      </dsp:nvSpPr>
      <dsp:spPr>
        <a:xfrm>
          <a:off x="2476841" y="679170"/>
          <a:ext cx="1637958" cy="284273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8F103-37C7-054F-9EDF-DA6F2AFFCE85}">
      <dsp:nvSpPr>
        <dsp:cNvPr id="0" name=""/>
        <dsp:cNvSpPr/>
      </dsp:nvSpPr>
      <dsp:spPr>
        <a:xfrm>
          <a:off x="838882" y="679170"/>
          <a:ext cx="3275917" cy="284273"/>
        </a:xfrm>
        <a:custGeom>
          <a:avLst/>
          <a:gdLst/>
          <a:ahLst/>
          <a:cxnLst/>
          <a:rect l="0" t="0" r="0" b="0"/>
          <a:pathLst>
            <a:path>
              <a:moveTo>
                <a:pt x="3275917" y="0"/>
              </a:moveTo>
              <a:lnTo>
                <a:pt x="3275917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A6799-88AC-C842-9241-8EAB27BE1C5D}">
      <dsp:nvSpPr>
        <dsp:cNvPr id="0" name=""/>
        <dsp:cNvSpPr/>
      </dsp:nvSpPr>
      <dsp:spPr>
        <a:xfrm>
          <a:off x="3437957" y="2327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err="1" smtClean="0"/>
            <a:t>Vendte</a:t>
          </a:r>
          <a:r>
            <a:rPr lang="it-IT" sz="1050" kern="1200" noProof="0" dirty="0" smtClean="0"/>
            <a:t> e distribuzione</a:t>
          </a:r>
          <a:endParaRPr lang="it-IT" sz="1050" kern="1200" noProof="0" dirty="0"/>
        </a:p>
      </dsp:txBody>
      <dsp:txXfrm>
        <a:off x="3437957" y="2327"/>
        <a:ext cx="1353684" cy="676842"/>
      </dsp:txXfrm>
    </dsp:sp>
    <dsp:sp modelId="{5C655DCE-D60F-924C-9951-9698384F2CB5}">
      <dsp:nvSpPr>
        <dsp:cNvPr id="0" name=""/>
        <dsp:cNvSpPr/>
      </dsp:nvSpPr>
      <dsp:spPr>
        <a:xfrm>
          <a:off x="162040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Supporto vendite</a:t>
          </a:r>
          <a:endParaRPr lang="it-IT" sz="1050" kern="1200" noProof="0"/>
        </a:p>
      </dsp:txBody>
      <dsp:txXfrm>
        <a:off x="162040" y="963444"/>
        <a:ext cx="1353684" cy="676842"/>
      </dsp:txXfrm>
    </dsp:sp>
    <dsp:sp modelId="{CA54B023-8836-604B-8ED4-7CE28A614B28}">
      <dsp:nvSpPr>
        <dsp:cNvPr id="0" name=""/>
        <dsp:cNvSpPr/>
      </dsp:nvSpPr>
      <dsp:spPr>
        <a:xfrm>
          <a:off x="1799998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Gestione Listini</a:t>
          </a:r>
          <a:endParaRPr lang="it-IT" sz="1050" kern="1200" noProof="0" dirty="0"/>
        </a:p>
      </dsp:txBody>
      <dsp:txXfrm>
        <a:off x="1799998" y="963444"/>
        <a:ext cx="1353684" cy="676842"/>
      </dsp:txXfrm>
    </dsp:sp>
    <dsp:sp modelId="{4A2F1CD2-9A71-5F49-902C-78D1FDF6E1EA}">
      <dsp:nvSpPr>
        <dsp:cNvPr id="0" name=""/>
        <dsp:cNvSpPr/>
      </dsp:nvSpPr>
      <dsp:spPr>
        <a:xfrm>
          <a:off x="162040" y="1924560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Aggiungi prodotto</a:t>
          </a:r>
          <a:endParaRPr lang="it-IT" sz="1050" kern="1200" noProof="0" dirty="0"/>
        </a:p>
      </dsp:txBody>
      <dsp:txXfrm>
        <a:off x="162040" y="1924560"/>
        <a:ext cx="1353684" cy="676842"/>
      </dsp:txXfrm>
    </dsp:sp>
    <dsp:sp modelId="{2CA98B07-92E7-6848-8BD7-416392D0DAD2}">
      <dsp:nvSpPr>
        <dsp:cNvPr id="0" name=""/>
        <dsp:cNvSpPr/>
      </dsp:nvSpPr>
      <dsp:spPr>
        <a:xfrm>
          <a:off x="1799998" y="1924560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Modifica prodotto</a:t>
          </a:r>
          <a:endParaRPr lang="it-IT" sz="1050" kern="1200" noProof="0" dirty="0"/>
        </a:p>
      </dsp:txBody>
      <dsp:txXfrm>
        <a:off x="1799998" y="1924560"/>
        <a:ext cx="1353684" cy="676842"/>
      </dsp:txXfrm>
    </dsp:sp>
    <dsp:sp modelId="{62B42EEC-CB19-984C-A1C6-3DFCDA37958D}">
      <dsp:nvSpPr>
        <dsp:cNvPr id="0" name=""/>
        <dsp:cNvSpPr/>
      </dsp:nvSpPr>
      <dsp:spPr>
        <a:xfrm>
          <a:off x="2138420" y="2885676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Aggiorna caratteristiche prodotto</a:t>
          </a:r>
          <a:endParaRPr lang="it-IT" sz="1050" kern="1200" noProof="0" dirty="0"/>
        </a:p>
      </dsp:txBody>
      <dsp:txXfrm>
        <a:off x="2138420" y="2885676"/>
        <a:ext cx="1353684" cy="676842"/>
      </dsp:txXfrm>
    </dsp:sp>
    <dsp:sp modelId="{350EDCF0-BEE0-0844-A4B8-D7A9A859D4FB}">
      <dsp:nvSpPr>
        <dsp:cNvPr id="0" name=""/>
        <dsp:cNvSpPr/>
      </dsp:nvSpPr>
      <dsp:spPr>
        <a:xfrm>
          <a:off x="2138420" y="3846792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Aggiorna prezzo</a:t>
          </a:r>
          <a:endParaRPr lang="it-IT" sz="1050" kern="1200" noProof="0" dirty="0"/>
        </a:p>
      </dsp:txBody>
      <dsp:txXfrm>
        <a:off x="2138420" y="3846792"/>
        <a:ext cx="1353684" cy="676842"/>
      </dsp:txXfrm>
    </dsp:sp>
    <dsp:sp modelId="{60C0B285-EDA8-5644-81F6-60BC75BABD58}">
      <dsp:nvSpPr>
        <dsp:cNvPr id="0" name=""/>
        <dsp:cNvSpPr/>
      </dsp:nvSpPr>
      <dsp:spPr>
        <a:xfrm>
          <a:off x="3437957" y="1924560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Cancella prodotto</a:t>
          </a:r>
          <a:endParaRPr lang="it-IT" sz="1050" kern="1200" noProof="0" dirty="0"/>
        </a:p>
      </dsp:txBody>
      <dsp:txXfrm>
        <a:off x="3437957" y="1924560"/>
        <a:ext cx="1353684" cy="676842"/>
      </dsp:txXfrm>
    </dsp:sp>
    <dsp:sp modelId="{68FF9470-DC9D-C14B-9AEC-07D321CB909B}">
      <dsp:nvSpPr>
        <dsp:cNvPr id="0" name=""/>
        <dsp:cNvSpPr/>
      </dsp:nvSpPr>
      <dsp:spPr>
        <a:xfrm>
          <a:off x="3437957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Gestione ordini</a:t>
          </a:r>
          <a:endParaRPr lang="it-IT" sz="1050" kern="1200" noProof="0" dirty="0"/>
        </a:p>
      </dsp:txBody>
      <dsp:txXfrm>
        <a:off x="3437957" y="963444"/>
        <a:ext cx="1353684" cy="676842"/>
      </dsp:txXfrm>
    </dsp:sp>
    <dsp:sp modelId="{AB3276AA-7159-BF48-98AA-A64187C2E632}">
      <dsp:nvSpPr>
        <dsp:cNvPr id="0" name=""/>
        <dsp:cNvSpPr/>
      </dsp:nvSpPr>
      <dsp:spPr>
        <a:xfrm>
          <a:off x="5075916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dirty="0" smtClean="0"/>
            <a:t>Gestione spedizioni</a:t>
          </a:r>
          <a:endParaRPr lang="it-IT" sz="1050" kern="1200" noProof="0" dirty="0"/>
        </a:p>
      </dsp:txBody>
      <dsp:txXfrm>
        <a:off x="5075916" y="963444"/>
        <a:ext cx="1353684" cy="676842"/>
      </dsp:txXfrm>
    </dsp:sp>
    <dsp:sp modelId="{9383F39A-2C88-214D-8977-E312A0286A02}">
      <dsp:nvSpPr>
        <dsp:cNvPr id="0" name=""/>
        <dsp:cNvSpPr/>
      </dsp:nvSpPr>
      <dsp:spPr>
        <a:xfrm>
          <a:off x="6713874" y="963444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noProof="0" smtClean="0"/>
            <a:t>Fatturazione</a:t>
          </a:r>
          <a:endParaRPr lang="it-IT" sz="1050" kern="1200" noProof="0"/>
        </a:p>
      </dsp:txBody>
      <dsp:txXfrm>
        <a:off x="6713874" y="963444"/>
        <a:ext cx="1353684" cy="67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11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95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68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21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12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52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39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36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2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4C0E-04EF-6946-83C6-DF41556EF4C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B21D-9062-414F-B924-62BED8442A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867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 studio </a:t>
            </a:r>
            <a:r>
              <a:rPr lang="en-US" smtClean="0"/>
              <a:t>fattibilità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6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4537187"/>
              </p:ext>
            </p:extLst>
          </p:nvPr>
        </p:nvGraphicFramePr>
        <p:xfrm>
          <a:off x="543752" y="1320291"/>
          <a:ext cx="7784085" cy="2661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Progettazione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Gestisce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parte di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progettazione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CAD (software di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progettazione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designer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preparano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bozze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solo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l’approvazione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mandano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prodotto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Manca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automatizzata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progettazione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38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445381"/>
              </p:ext>
            </p:extLst>
          </p:nvPr>
        </p:nvGraphicFramePr>
        <p:xfrm>
          <a:off x="543752" y="1320291"/>
          <a:ext cx="7784085" cy="293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Produzione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Gestisce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parte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 con word processing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prende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solo input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settori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l’aumento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prodotti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settore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riesce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sempre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difficile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211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7622831"/>
              </p:ext>
            </p:extLst>
          </p:nvPr>
        </p:nvGraphicFramePr>
        <p:xfrm>
          <a:off x="543752" y="1320291"/>
          <a:ext cx="7784085" cy="348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Rapporti</a:t>
                      </a:r>
                      <a:r>
                        <a:rPr lang="en-US" b="0" baseline="0" dirty="0" smtClean="0"/>
                        <a:t> con </a:t>
                      </a:r>
                      <a:r>
                        <a:rPr lang="en-US" b="0" baseline="0" dirty="0" err="1" smtClean="0"/>
                        <a:t>i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distributori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Gestisce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 con word processing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Riceve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parte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distributori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affermativo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spedizione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contattando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corriere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predisponendo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accompagnamento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́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fattura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verra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poi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spedita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separatamente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sarebbe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necessità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con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maggiore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certezza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disponilità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magazzino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19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1017335"/>
              </p:ext>
            </p:extLst>
          </p:nvPr>
        </p:nvGraphicFramePr>
        <p:xfrm>
          <a:off x="543752" y="1134996"/>
          <a:ext cx="7784085" cy="57477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4522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Marketing</a:t>
                      </a:r>
                      <a:endParaRPr lang="en-US" b="0" dirty="0"/>
                    </a:p>
                  </a:txBody>
                  <a:tcPr/>
                </a:tc>
              </a:tr>
              <a:tr h="59585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aziendale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l’invio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sull’andamento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vendite</a:t>
                      </a:r>
                      <a:endParaRPr lang="en-US" baseline="0" dirty="0" smtClean="0"/>
                    </a:p>
                  </a:txBody>
                  <a:tcPr/>
                </a:tc>
              </a:tr>
              <a:tr h="59585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 con word processing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excel</a:t>
                      </a:r>
                      <a:endParaRPr lang="en-US" dirty="0" smtClean="0"/>
                    </a:p>
                  </a:txBody>
                  <a:tcPr/>
                </a:tc>
              </a:tr>
              <a:tr h="136196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censire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confluire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prodotti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consuntivo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provenienti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dal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settore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Distributori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sull’andamento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vendite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distinzioni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fornitore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</a:tr>
              <a:tr h="263880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comunicazioni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avvengono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voce o in forma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cartacea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Per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condurre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necessario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immettere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personal computer 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disposizione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elaborarli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ovvi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peraltro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arrivano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 Marketing (o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comunque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immessi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PC) in forma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piuttosto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con un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attendibilita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condurre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significative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marketing,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occorrerebbe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con un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elevato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per poi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aggregarli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143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Magazzino</a:t>
            </a:r>
            <a:r>
              <a:rPr lang="en-US" dirty="0" smtClean="0"/>
              <a:t> e </a:t>
            </a:r>
            <a:r>
              <a:rPr lang="en-US" dirty="0" err="1" smtClean="0"/>
              <a:t>negozi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alcun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elaborativo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92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Organigramma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960897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222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Descrizione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disegno</a:t>
            </a:r>
            <a:r>
              <a:rPr lang="en-US" dirty="0" smtClean="0"/>
              <a:t> </a:t>
            </a:r>
            <a:r>
              <a:rPr lang="en-US" dirty="0" err="1" smtClean="0"/>
              <a:t>unitario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svolte</a:t>
            </a:r>
            <a:r>
              <a:rPr lang="en-US" dirty="0" smtClean="0"/>
              <a:t> in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manuale</a:t>
            </a:r>
            <a:endParaRPr lang="en-US" dirty="0" smtClean="0"/>
          </a:p>
          <a:p>
            <a:r>
              <a:rPr lang="en-US" dirty="0" err="1" smtClean="0"/>
              <a:t>Mancanza</a:t>
            </a:r>
            <a:r>
              <a:rPr lang="en-US" dirty="0" smtClean="0"/>
              <a:t> </a:t>
            </a:r>
            <a:r>
              <a:rPr lang="en-US" dirty="0" err="1" smtClean="0"/>
              <a:t>collegamenti</a:t>
            </a:r>
            <a:r>
              <a:rPr lang="en-US" dirty="0" smtClean="0"/>
              <a:t> software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smtClean="0"/>
              <a:t> </a:t>
            </a:r>
            <a:r>
              <a:rPr lang="en-US" dirty="0" err="1" smtClean="0"/>
              <a:t>settori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744478"/>
            <a:ext cx="7867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Progettazione</a:t>
            </a:r>
            <a:r>
              <a:rPr lang="en-US" sz="6000" dirty="0" smtClean="0"/>
              <a:t> di </a:t>
            </a:r>
            <a:r>
              <a:rPr lang="en-US" sz="6000" dirty="0" err="1" smtClean="0"/>
              <a:t>massima</a:t>
            </a:r>
            <a:r>
              <a:rPr lang="en-US" sz="6000" dirty="0" smtClean="0"/>
              <a:t> del </a:t>
            </a:r>
            <a:r>
              <a:rPr lang="en-US" sz="6000" dirty="0" err="1" smtClean="0"/>
              <a:t>nuovo</a:t>
            </a:r>
            <a:r>
              <a:rPr lang="en-US" sz="6000" dirty="0" smtClean="0"/>
              <a:t> </a:t>
            </a:r>
            <a:r>
              <a:rPr lang="en-US" sz="6000" dirty="0" err="1" smtClean="0"/>
              <a:t>sistema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5794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L’azienda</a:t>
            </a:r>
            <a:r>
              <a:rPr lang="en-US" dirty="0" smtClean="0"/>
              <a:t> per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propri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estendere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proprio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due </a:t>
            </a:r>
            <a:r>
              <a:rPr lang="en-US" dirty="0" err="1" smtClean="0"/>
              <a:t>interventi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Implementazione</a:t>
            </a:r>
            <a:r>
              <a:rPr lang="en-US" dirty="0" smtClean="0"/>
              <a:t> di un ERP (a </a:t>
            </a:r>
            <a:r>
              <a:rPr lang="en-US" dirty="0" err="1" smtClean="0"/>
              <a:t>meno</a:t>
            </a:r>
            <a:r>
              <a:rPr lang="en-US" dirty="0" smtClean="0"/>
              <a:t> del modulo </a:t>
            </a:r>
            <a:r>
              <a:rPr lang="en-US" dirty="0" err="1" smtClean="0"/>
              <a:t>contabilità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Datawarehouse</a:t>
            </a:r>
            <a:r>
              <a:rPr lang="en-US" dirty="0" smtClean="0"/>
              <a:t> o </a:t>
            </a:r>
            <a:r>
              <a:rPr lang="en-US" dirty="0" err="1" smtClean="0"/>
              <a:t>comunque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analoga</a:t>
            </a:r>
            <a:r>
              <a:rPr lang="en-US" dirty="0" smtClean="0"/>
              <a:t> per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vendite</a:t>
            </a:r>
            <a:endParaRPr lang="en-US" dirty="0" smtClean="0"/>
          </a:p>
          <a:p>
            <a:r>
              <a:rPr lang="en-US" dirty="0" err="1" smtClean="0"/>
              <a:t>Nelle</a:t>
            </a:r>
            <a:r>
              <a:rPr lang="en-US" dirty="0" smtClean="0"/>
              <a:t> </a:t>
            </a:r>
            <a:r>
              <a:rPr lang="en-US" dirty="0" err="1" smtClean="0"/>
              <a:t>prossime</a:t>
            </a:r>
            <a:r>
              <a:rPr lang="en-US" dirty="0" smtClean="0"/>
              <a:t> slide ci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focalizza</a:t>
            </a:r>
            <a:r>
              <a:rPr lang="en-US" dirty="0" smtClean="0"/>
              <a:t> solo </a:t>
            </a:r>
            <a:r>
              <a:rPr lang="en-US" dirty="0" err="1" smtClean="0"/>
              <a:t>sul</a:t>
            </a:r>
            <a:r>
              <a:rPr lang="en-US" dirty="0" smtClean="0"/>
              <a:t> primo </a:t>
            </a:r>
            <a:r>
              <a:rPr lang="en-US" dirty="0" err="1" smtClean="0"/>
              <a:t>intervento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42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292747"/>
            <a:ext cx="786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Obiettivo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39357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744478"/>
            <a:ext cx="7867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ERP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2311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funzionali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L’applicativo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coprire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aree</a:t>
            </a:r>
            <a:r>
              <a:rPr lang="en-US" dirty="0" smtClean="0"/>
              <a:t> </a:t>
            </a:r>
            <a:r>
              <a:rPr lang="en-US" dirty="0" err="1" smtClean="0"/>
              <a:t>funzionali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Logistica</a:t>
            </a:r>
            <a:r>
              <a:rPr lang="en-US" dirty="0" smtClean="0"/>
              <a:t> in </a:t>
            </a:r>
            <a:r>
              <a:rPr lang="en-US" dirty="0" err="1" smtClean="0"/>
              <a:t>ingresso</a:t>
            </a:r>
            <a:r>
              <a:rPr lang="en-US" dirty="0" smtClean="0"/>
              <a:t> (</a:t>
            </a:r>
            <a:r>
              <a:rPr lang="en-US" dirty="0" err="1" smtClean="0"/>
              <a:t>approvvigionamento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Logistica</a:t>
            </a:r>
            <a:r>
              <a:rPr lang="en-US" dirty="0" smtClean="0"/>
              <a:t> in </a:t>
            </a:r>
            <a:r>
              <a:rPr lang="en-US" dirty="0" err="1" smtClean="0"/>
              <a:t>uscita</a:t>
            </a:r>
            <a:r>
              <a:rPr lang="en-US" dirty="0" smtClean="0"/>
              <a:t> (</a:t>
            </a:r>
            <a:r>
              <a:rPr lang="en-US" dirty="0" err="1" smtClean="0"/>
              <a:t>vendite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distribuzione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Pianificazione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produzione</a:t>
            </a:r>
            <a:endParaRPr lang="en-US" dirty="0" smtClean="0"/>
          </a:p>
          <a:p>
            <a:pPr lvl="1"/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produzione</a:t>
            </a:r>
            <a:endParaRPr lang="en-US" dirty="0" smtClean="0"/>
          </a:p>
          <a:p>
            <a:pPr lvl="1"/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umane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449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Scomposizione</a:t>
            </a:r>
            <a:r>
              <a:rPr lang="en-US" dirty="0"/>
              <a:t> </a:t>
            </a:r>
            <a:r>
              <a:rPr lang="en-US" dirty="0" err="1"/>
              <a:t>funzionale</a:t>
            </a:r>
            <a:r>
              <a:rPr lang="en-US" dirty="0"/>
              <a:t> (</a:t>
            </a:r>
            <a:r>
              <a:rPr lang="en-US" dirty="0" err="1"/>
              <a:t>es</a:t>
            </a:r>
            <a:r>
              <a:rPr lang="en-US" dirty="0"/>
              <a:t>. </a:t>
            </a:r>
            <a:r>
              <a:rPr lang="en-US" dirty="0" err="1" smtClean="0"/>
              <a:t>Approvvigionamento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Acquisti</a:t>
            </a:r>
            <a:r>
              <a:rPr lang="en-US" dirty="0" smtClean="0"/>
              <a:t> – 4 </a:t>
            </a:r>
            <a:r>
              <a:rPr lang="en-US" smtClean="0"/>
              <a:t>livelli)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04746406"/>
              </p:ext>
            </p:extLst>
          </p:nvPr>
        </p:nvGraphicFramePr>
        <p:xfrm>
          <a:off x="457200" y="200079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495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16167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Scomposizione</a:t>
            </a:r>
            <a:r>
              <a:rPr lang="en-US" dirty="0" smtClean="0"/>
              <a:t> </a:t>
            </a:r>
            <a:r>
              <a:rPr lang="en-US" dirty="0" err="1" smtClean="0"/>
              <a:t>funzionale</a:t>
            </a:r>
            <a:r>
              <a:rPr lang="en-US" dirty="0" smtClean="0"/>
              <a:t> (</a:t>
            </a:r>
            <a:r>
              <a:rPr lang="en-US" dirty="0" err="1" smtClean="0"/>
              <a:t>es</a:t>
            </a:r>
            <a:r>
              <a:rPr lang="en-US" dirty="0" smtClean="0"/>
              <a:t>. </a:t>
            </a:r>
            <a:r>
              <a:rPr lang="en-US" dirty="0" err="1" smtClean="0"/>
              <a:t>Vendite</a:t>
            </a:r>
            <a:r>
              <a:rPr lang="en-US" dirty="0" smtClean="0"/>
              <a:t> e </a:t>
            </a:r>
            <a:r>
              <a:rPr lang="en-US" dirty="0" err="1" smtClean="0"/>
              <a:t>distribuzione</a:t>
            </a:r>
            <a:r>
              <a:rPr lang="en-US" dirty="0" smtClean="0"/>
              <a:t> – </a:t>
            </a:r>
            <a:r>
              <a:rPr lang="en-US" dirty="0" err="1" smtClean="0"/>
              <a:t>gestioni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– 4 </a:t>
            </a:r>
            <a:r>
              <a:rPr lang="en-US" dirty="0" err="1" smtClean="0"/>
              <a:t>livelli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91553744"/>
              </p:ext>
            </p:extLst>
          </p:nvPr>
        </p:nvGraphicFramePr>
        <p:xfrm>
          <a:off x="457200" y="200079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1518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Scomposizione</a:t>
            </a:r>
            <a:r>
              <a:rPr lang="en-US" dirty="0"/>
              <a:t> </a:t>
            </a:r>
            <a:r>
              <a:rPr lang="en-US" dirty="0" err="1"/>
              <a:t>funzionale</a:t>
            </a:r>
            <a:r>
              <a:rPr lang="en-US" dirty="0"/>
              <a:t> (</a:t>
            </a:r>
            <a:r>
              <a:rPr lang="en-US" dirty="0" err="1"/>
              <a:t>es</a:t>
            </a:r>
            <a:r>
              <a:rPr lang="en-US" dirty="0"/>
              <a:t>. </a:t>
            </a:r>
            <a:r>
              <a:rPr lang="en-US" dirty="0" err="1"/>
              <a:t>Vendite</a:t>
            </a:r>
            <a:r>
              <a:rPr lang="en-US" dirty="0"/>
              <a:t> e </a:t>
            </a:r>
            <a:r>
              <a:rPr lang="en-US" dirty="0" err="1"/>
              <a:t>distribuzione</a:t>
            </a:r>
            <a:r>
              <a:rPr lang="en-US" dirty="0"/>
              <a:t> – </a:t>
            </a:r>
            <a:r>
              <a:rPr lang="en-US" dirty="0" err="1"/>
              <a:t>gestioni</a:t>
            </a:r>
            <a:r>
              <a:rPr lang="en-US" dirty="0"/>
              <a:t> </a:t>
            </a:r>
            <a:r>
              <a:rPr lang="en-US" dirty="0" err="1" smtClean="0"/>
              <a:t>listini</a:t>
            </a:r>
            <a:r>
              <a:rPr lang="en-US" dirty="0" smtClean="0"/>
              <a:t> – 4 </a:t>
            </a:r>
            <a:r>
              <a:rPr lang="en-US" dirty="0" err="1" smtClean="0"/>
              <a:t>livelli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06778099"/>
              </p:ext>
            </p:extLst>
          </p:nvPr>
        </p:nvGraphicFramePr>
        <p:xfrm>
          <a:off x="457200" y="200079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913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Definizione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r>
              <a:rPr lang="en-US" dirty="0" smtClean="0"/>
              <a:t> non </a:t>
            </a:r>
            <a:r>
              <a:rPr lang="en-US" dirty="0" err="1" smtClean="0"/>
              <a:t>funzionali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soluzione</a:t>
            </a:r>
            <a:r>
              <a:rPr lang="en-US" dirty="0" smtClean="0"/>
              <a:t> da </a:t>
            </a:r>
            <a:r>
              <a:rPr lang="en-US" dirty="0" err="1" smtClean="0"/>
              <a:t>scegliere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endParaRPr lang="en-US" dirty="0" smtClean="0"/>
          </a:p>
          <a:p>
            <a:pPr lvl="1"/>
            <a:r>
              <a:rPr lang="en-US" dirty="0" err="1" smtClean="0"/>
              <a:t>Interoperabile</a:t>
            </a:r>
            <a:endParaRPr lang="en-US" dirty="0" smtClean="0"/>
          </a:p>
          <a:p>
            <a:pPr lvl="1"/>
            <a:r>
              <a:rPr lang="en-US" dirty="0" err="1" smtClean="0"/>
              <a:t>Scalabile</a:t>
            </a:r>
            <a:endParaRPr lang="en-US" dirty="0" smtClean="0"/>
          </a:p>
          <a:p>
            <a:pPr lvl="1"/>
            <a:r>
              <a:rPr lang="en-US" dirty="0" err="1" smtClean="0"/>
              <a:t>Disponibile</a:t>
            </a:r>
            <a:endParaRPr lang="en-US" dirty="0" smtClean="0"/>
          </a:p>
          <a:p>
            <a:pPr lvl="1"/>
            <a:r>
              <a:rPr lang="en-US" dirty="0" err="1" smtClean="0"/>
              <a:t>Sicura</a:t>
            </a:r>
            <a:endParaRPr lang="en-US" dirty="0" smtClean="0"/>
          </a:p>
          <a:p>
            <a:r>
              <a:rPr lang="en-US" dirty="0" err="1" smtClean="0"/>
              <a:t>Inoltre</a:t>
            </a:r>
            <a:r>
              <a:rPr lang="en-US" dirty="0" smtClean="0"/>
              <a:t>,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garantire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Compatibilità</a:t>
            </a:r>
            <a:r>
              <a:rPr lang="en-US" dirty="0"/>
              <a:t> con </a:t>
            </a:r>
            <a:r>
              <a:rPr lang="en-US" dirty="0" err="1"/>
              <a:t>applicativo</a:t>
            </a:r>
            <a:r>
              <a:rPr lang="en-US" dirty="0"/>
              <a:t> </a:t>
            </a:r>
            <a:r>
              <a:rPr lang="en-US" dirty="0" err="1"/>
              <a:t>contabilità</a:t>
            </a:r>
            <a:endParaRPr lang="en-US" dirty="0"/>
          </a:p>
          <a:p>
            <a:pPr lvl="1"/>
            <a:r>
              <a:rPr lang="en-US" dirty="0" err="1"/>
              <a:t>Compatibilità</a:t>
            </a:r>
            <a:r>
              <a:rPr lang="en-US" dirty="0"/>
              <a:t> con CAD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9664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Disegno</a:t>
            </a:r>
            <a:r>
              <a:rPr lang="en-US" dirty="0" smtClean="0"/>
              <a:t> di </a:t>
            </a:r>
            <a:r>
              <a:rPr lang="en-US" dirty="0" err="1" smtClean="0"/>
              <a:t>massima</a:t>
            </a:r>
            <a:r>
              <a:rPr lang="en-US" dirty="0" smtClean="0"/>
              <a:t> </a:t>
            </a:r>
            <a:r>
              <a:rPr lang="en-US" dirty="0" err="1" smtClean="0"/>
              <a:t>dell’architettura</a:t>
            </a:r>
            <a:r>
              <a:rPr lang="en-US" dirty="0" smtClean="0"/>
              <a:t> da </a:t>
            </a:r>
            <a:r>
              <a:rPr lang="en-US" dirty="0" err="1" smtClean="0"/>
              <a:t>realizzare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67762" y="3383716"/>
            <a:ext cx="1899040" cy="2540861"/>
            <a:chOff x="5267762" y="3247348"/>
            <a:chExt cx="1899040" cy="25408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2478" y="3247348"/>
              <a:ext cx="690381" cy="6903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2478" y="4977562"/>
              <a:ext cx="584539" cy="52346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327430" y="5526599"/>
              <a:ext cx="1244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Amministrazione</a:t>
              </a:r>
              <a:endParaRPr lang="en-US" sz="11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838863" y="4281021"/>
              <a:ext cx="0" cy="6477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67762" y="3850134"/>
              <a:ext cx="12444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Applicativo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contabilità</a:t>
              </a:r>
              <a:endParaRPr lang="en-US" sz="11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242859" y="3528615"/>
              <a:ext cx="41429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433" y="3310430"/>
              <a:ext cx="436369" cy="43636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1" y="2380377"/>
            <a:ext cx="436369" cy="436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78" y="2126365"/>
            <a:ext cx="690381" cy="6903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7762" y="2752358"/>
            <a:ext cx="12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ERP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05100" y="2555946"/>
            <a:ext cx="4142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8863" y="3089201"/>
            <a:ext cx="0" cy="2709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74" y="1433362"/>
            <a:ext cx="584539" cy="5234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64126" y="1982399"/>
            <a:ext cx="12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Settori</a:t>
            </a:r>
            <a:r>
              <a:rPr lang="en-US" sz="1100" dirty="0" smtClean="0"/>
              <a:t> </a:t>
            </a:r>
            <a:r>
              <a:rPr lang="en-US" sz="1100" dirty="0" err="1" smtClean="0"/>
              <a:t>Interni</a:t>
            </a:r>
            <a:endParaRPr lang="en-US" sz="1100" dirty="0"/>
          </a:p>
        </p:txBody>
      </p:sp>
      <p:cxnSp>
        <p:nvCxnSpPr>
          <p:cNvPr id="29" name="Elbow Connector 28"/>
          <p:cNvCxnSpPr>
            <a:stCxn id="23" idx="2"/>
            <a:endCxn id="15" idx="1"/>
          </p:cNvCxnSpPr>
          <p:nvPr/>
        </p:nvCxnSpPr>
        <p:spPr>
          <a:xfrm rot="16200000" flipH="1">
            <a:off x="4705651" y="1624728"/>
            <a:ext cx="227547" cy="14661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23" y="1407793"/>
            <a:ext cx="584539" cy="5234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99275" y="1956830"/>
            <a:ext cx="12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Progettazione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2099275" y="1235868"/>
            <a:ext cx="611321" cy="3238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Cad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31" idx="2"/>
            <a:endCxn id="15" idx="1"/>
          </p:cNvCxnSpPr>
          <p:nvPr/>
        </p:nvCxnSpPr>
        <p:spPr>
          <a:xfrm rot="16200000" flipH="1">
            <a:off x="4010440" y="929518"/>
            <a:ext cx="253116" cy="28309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45" y="3383716"/>
            <a:ext cx="690381" cy="69038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44687" y="4082616"/>
            <a:ext cx="12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WEB SERVER</a:t>
            </a:r>
            <a:endParaRPr lang="en-US" sz="1100" dirty="0"/>
          </a:p>
        </p:txBody>
      </p:sp>
      <p:cxnSp>
        <p:nvCxnSpPr>
          <p:cNvPr id="42" name="Elbow Connector 41"/>
          <p:cNvCxnSpPr>
            <a:stCxn id="15" idx="1"/>
            <a:endCxn id="39" idx="3"/>
          </p:cNvCxnSpPr>
          <p:nvPr/>
        </p:nvCxnSpPr>
        <p:spPr>
          <a:xfrm rot="10800000" flipV="1">
            <a:off x="3464126" y="2471555"/>
            <a:ext cx="2088352" cy="125735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016" y="3539054"/>
            <a:ext cx="487697" cy="487697"/>
          </a:xfrm>
          <a:prstGeom prst="rect">
            <a:avLst/>
          </a:prstGeom>
        </p:spPr>
      </p:pic>
      <p:sp>
        <p:nvSpPr>
          <p:cNvPr id="44" name="Cloud 43"/>
          <p:cNvSpPr/>
          <p:nvPr/>
        </p:nvSpPr>
        <p:spPr>
          <a:xfrm>
            <a:off x="1031390" y="3455132"/>
            <a:ext cx="843865" cy="52794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9" idx="1"/>
            <a:endCxn id="44" idx="0"/>
          </p:cNvCxnSpPr>
          <p:nvPr/>
        </p:nvCxnSpPr>
        <p:spPr>
          <a:xfrm flipH="1" flipV="1">
            <a:off x="1874552" y="3719105"/>
            <a:ext cx="899193" cy="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74" y="3498805"/>
            <a:ext cx="487697" cy="4876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2" y="3453912"/>
            <a:ext cx="584539" cy="52346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-103315" y="3951811"/>
            <a:ext cx="99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Librerie</a:t>
            </a:r>
            <a:endParaRPr lang="en-US" sz="1100" dirty="0"/>
          </a:p>
        </p:txBody>
      </p:sp>
      <p:cxnSp>
        <p:nvCxnSpPr>
          <p:cNvPr id="51" name="Straight Arrow Connector 50"/>
          <p:cNvCxnSpPr>
            <a:stCxn id="44" idx="2"/>
            <a:endCxn id="48" idx="3"/>
          </p:cNvCxnSpPr>
          <p:nvPr/>
        </p:nvCxnSpPr>
        <p:spPr>
          <a:xfrm flipH="1" flipV="1">
            <a:off x="706271" y="3715646"/>
            <a:ext cx="327737" cy="34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2841" y="5907530"/>
            <a:ext cx="7980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L’integrazione</a:t>
            </a:r>
            <a:r>
              <a:rPr lang="en-US" dirty="0" smtClean="0"/>
              <a:t> con </a:t>
            </a:r>
            <a:r>
              <a:rPr lang="en-US" dirty="0" err="1" smtClean="0"/>
              <a:t>l’applicativo</a:t>
            </a:r>
            <a:r>
              <a:rPr lang="en-US" dirty="0" smtClean="0"/>
              <a:t> di </a:t>
            </a:r>
            <a:r>
              <a:rPr lang="en-US" dirty="0" err="1" smtClean="0"/>
              <a:t>contabilità</a:t>
            </a:r>
            <a:r>
              <a:rPr lang="en-US" dirty="0" smtClean="0"/>
              <a:t> e </a:t>
            </a:r>
            <a:r>
              <a:rPr lang="en-US" dirty="0" err="1" smtClean="0"/>
              <a:t>progettazione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gestisce</a:t>
            </a:r>
            <a:r>
              <a:rPr lang="en-US" dirty="0" smtClean="0"/>
              <a:t> in </a:t>
            </a:r>
            <a:r>
              <a:rPr lang="en-US" dirty="0" err="1" smtClean="0"/>
              <a:t>modo</a:t>
            </a:r>
            <a:r>
              <a:rPr lang="en-US" dirty="0" smtClean="0"/>
              <a:t> point-to-point in </a:t>
            </a:r>
            <a:r>
              <a:rPr lang="en-US" dirty="0" err="1" smtClean="0"/>
              <a:t>quanto</a:t>
            </a:r>
            <a:r>
              <a:rPr lang="en-US" dirty="0" smtClean="0"/>
              <a:t> non 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coinvolgono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applicativi</a:t>
            </a:r>
            <a:r>
              <a:rPr lang="en-US" dirty="0" smtClean="0"/>
              <a:t>. L’ERP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l’elemento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dialoga</a:t>
            </a:r>
            <a:r>
              <a:rPr lang="en-US" dirty="0" smtClean="0"/>
              <a:t> con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moduli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6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1" grpId="0"/>
      <p:bldP spid="40" grpId="0"/>
      <p:bldP spid="44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Obiettivo</a:t>
            </a:r>
            <a:r>
              <a:rPr lang="en-US" dirty="0" smtClean="0"/>
              <a:t> (</a:t>
            </a:r>
            <a:r>
              <a:rPr lang="en-US" dirty="0" err="1" smtClean="0"/>
              <a:t>Traccia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realizzare</a:t>
            </a:r>
            <a:r>
              <a:rPr lang="en-US" dirty="0" smtClean="0"/>
              <a:t> ex-novo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 per la </a:t>
            </a:r>
            <a:r>
              <a:rPr lang="en-US" dirty="0" err="1" smtClean="0"/>
              <a:t>società</a:t>
            </a:r>
            <a:r>
              <a:rPr lang="en-US" dirty="0" smtClean="0"/>
              <a:t> LIGHT di </a:t>
            </a:r>
            <a:r>
              <a:rPr lang="en-US" dirty="0" err="1" smtClean="0"/>
              <a:t>lampadari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gestisce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catena di </a:t>
            </a:r>
            <a:r>
              <a:rPr lang="en-US" dirty="0" err="1" smtClean="0"/>
              <a:t>negozi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L’azienda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specializzata</a:t>
            </a:r>
            <a:r>
              <a:rPr lang="en-US" dirty="0" smtClean="0"/>
              <a:t> in </a:t>
            </a:r>
            <a:r>
              <a:rPr lang="en-US" dirty="0" err="1" smtClean="0"/>
              <a:t>lampadari</a:t>
            </a:r>
            <a:r>
              <a:rPr lang="en-US" dirty="0" smtClean="0"/>
              <a:t> di design.</a:t>
            </a:r>
          </a:p>
          <a:p>
            <a:r>
              <a:rPr lang="en-US" dirty="0" err="1" smtClean="0"/>
              <a:t>L’azienda</a:t>
            </a:r>
            <a:r>
              <a:rPr lang="en-US" dirty="0" smtClean="0"/>
              <a:t> </a:t>
            </a:r>
            <a:r>
              <a:rPr lang="en-US" dirty="0" err="1" smtClean="0"/>
              <a:t>commercializza</a:t>
            </a:r>
            <a:r>
              <a:rPr lang="en-US" dirty="0" smtClean="0"/>
              <a:t> </a:t>
            </a:r>
            <a:r>
              <a:rPr lang="en-US" dirty="0" err="1" smtClean="0"/>
              <a:t>lampadari</a:t>
            </a:r>
            <a:r>
              <a:rPr lang="en-US" dirty="0" smtClean="0"/>
              <a:t> </a:t>
            </a:r>
            <a:r>
              <a:rPr lang="en-US" dirty="0" err="1" smtClean="0"/>
              <a:t>propri</a:t>
            </a:r>
            <a:r>
              <a:rPr lang="en-US" dirty="0" smtClean="0"/>
              <a:t> e </a:t>
            </a:r>
            <a:r>
              <a:rPr lang="en-US" dirty="0" err="1" smtClean="0"/>
              <a:t>lampadari</a:t>
            </a:r>
            <a:r>
              <a:rPr lang="en-US" dirty="0" smtClean="0"/>
              <a:t> di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aziende</a:t>
            </a:r>
            <a:endParaRPr lang="en-US" dirty="0" smtClean="0"/>
          </a:p>
          <a:p>
            <a:r>
              <a:rPr lang="en-US" dirty="0" err="1" smtClean="0"/>
              <a:t>L’azienda</a:t>
            </a:r>
            <a:r>
              <a:rPr lang="en-US" dirty="0" smtClean="0"/>
              <a:t> ha </a:t>
            </a:r>
            <a:r>
              <a:rPr lang="en-US" dirty="0" err="1" smtClean="0"/>
              <a:t>avuto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forte </a:t>
            </a:r>
            <a:r>
              <a:rPr lang="en-US" dirty="0" err="1" smtClean="0"/>
              <a:t>crescita</a:t>
            </a:r>
            <a:r>
              <a:rPr lang="en-US" dirty="0" smtClean="0"/>
              <a:t> </a:t>
            </a:r>
            <a:r>
              <a:rPr lang="en-US" dirty="0" err="1" smtClean="0"/>
              <a:t>negli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anni</a:t>
            </a:r>
            <a:r>
              <a:rPr lang="en-US" dirty="0" smtClean="0"/>
              <a:t> a cui </a:t>
            </a:r>
            <a:r>
              <a:rPr lang="en-US" dirty="0" err="1" smtClean="0"/>
              <a:t>però</a:t>
            </a:r>
            <a:r>
              <a:rPr lang="en-US" dirty="0" smtClean="0"/>
              <a:t> non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seguita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razionalizzazione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procedure operative e del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direzione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rivolge</a:t>
            </a:r>
            <a:r>
              <a:rPr lang="en-US" dirty="0" smtClean="0"/>
              <a:t> a </a:t>
            </a:r>
            <a:r>
              <a:rPr lang="en-US" dirty="0" err="1" smtClean="0"/>
              <a:t>voi</a:t>
            </a:r>
            <a:r>
              <a:rPr lang="en-US" dirty="0" smtClean="0"/>
              <a:t> per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consulenza</a:t>
            </a:r>
            <a:r>
              <a:rPr lang="en-US" dirty="0" smtClean="0"/>
              <a:t>: </a:t>
            </a:r>
            <a:r>
              <a:rPr lang="en-US" dirty="0" err="1" smtClean="0"/>
              <a:t>ridisegnare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 e </a:t>
            </a:r>
            <a:r>
              <a:rPr lang="en-US" dirty="0" err="1" smtClean="0"/>
              <a:t>informatico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74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292747"/>
            <a:ext cx="7867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Descrizione</a:t>
            </a:r>
            <a:r>
              <a:rPr lang="en-US" sz="4800" dirty="0" smtClean="0"/>
              <a:t> </a:t>
            </a:r>
            <a:r>
              <a:rPr lang="en-US" sz="4800" dirty="0" err="1"/>
              <a:t>della</a:t>
            </a:r>
            <a:r>
              <a:rPr lang="en-US" sz="4800" dirty="0"/>
              <a:t> </a:t>
            </a:r>
            <a:r>
              <a:rPr lang="en-US" sz="4800" dirty="0" err="1"/>
              <a:t>società</a:t>
            </a:r>
            <a:r>
              <a:rPr lang="en-US" sz="4800" dirty="0"/>
              <a:t> e </a:t>
            </a:r>
            <a:r>
              <a:rPr lang="en-US" sz="4800" dirty="0" err="1"/>
              <a:t>definizione</a:t>
            </a:r>
            <a:r>
              <a:rPr lang="en-US" sz="4800" dirty="0"/>
              <a:t> </a:t>
            </a:r>
            <a:r>
              <a:rPr lang="en-US" sz="4800" dirty="0" err="1"/>
              <a:t>degli</a:t>
            </a:r>
            <a:r>
              <a:rPr lang="en-US" sz="4800" dirty="0"/>
              <a:t> </a:t>
            </a:r>
            <a:r>
              <a:rPr lang="en-US" sz="4800" dirty="0" err="1"/>
              <a:t>obiettivi</a:t>
            </a:r>
            <a:r>
              <a:rPr lang="en-US" sz="4800" dirty="0"/>
              <a:t> di </a:t>
            </a:r>
            <a:r>
              <a:rPr lang="en-US" sz="4800" dirty="0" err="1"/>
              <a:t>massima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646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Descrizione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società</a:t>
            </a:r>
            <a:r>
              <a:rPr lang="en-US" dirty="0" smtClean="0"/>
              <a:t> e </a:t>
            </a:r>
            <a:r>
              <a:rPr lang="en-US" dirty="0" err="1" smtClean="0"/>
              <a:t>definizione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obiettivi</a:t>
            </a:r>
            <a:r>
              <a:rPr lang="en-US" dirty="0" smtClean="0"/>
              <a:t> di </a:t>
            </a:r>
            <a:r>
              <a:rPr lang="en-US" dirty="0" err="1" smtClean="0"/>
              <a:t>massima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società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sede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in cui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settori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Amministrazione</a:t>
            </a:r>
            <a:r>
              <a:rPr lang="en-US" dirty="0"/>
              <a:t>; </a:t>
            </a:r>
          </a:p>
          <a:p>
            <a:pPr lvl="1"/>
            <a:r>
              <a:rPr lang="en-US" dirty="0" err="1"/>
              <a:t>Rapporti</a:t>
            </a:r>
            <a:r>
              <a:rPr lang="en-US" dirty="0"/>
              <a:t> con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Fornitori</a:t>
            </a:r>
            <a:r>
              <a:rPr lang="en-US" dirty="0"/>
              <a:t>; </a:t>
            </a:r>
          </a:p>
          <a:p>
            <a:pPr lvl="1"/>
            <a:r>
              <a:rPr lang="en-US" dirty="0" err="1" smtClean="0"/>
              <a:t>Progettazione</a:t>
            </a:r>
            <a:endParaRPr lang="en-US" dirty="0" smtClean="0"/>
          </a:p>
          <a:p>
            <a:pPr lvl="1"/>
            <a:r>
              <a:rPr lang="en-US" dirty="0" err="1" smtClean="0"/>
              <a:t>Produzione</a:t>
            </a:r>
            <a:endParaRPr lang="en-US" dirty="0"/>
          </a:p>
          <a:p>
            <a:pPr lvl="1"/>
            <a:r>
              <a:rPr lang="en-US" dirty="0" err="1"/>
              <a:t>Rapporti</a:t>
            </a:r>
            <a:r>
              <a:rPr lang="en-US" dirty="0"/>
              <a:t> con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Distributori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Marketing; </a:t>
            </a:r>
            <a:endParaRPr lang="en-US" dirty="0" smtClean="0"/>
          </a:p>
          <a:p>
            <a:r>
              <a:rPr lang="en-US" dirty="0" err="1" smtClean="0"/>
              <a:t>Accanto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sede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catena di </a:t>
            </a:r>
            <a:r>
              <a:rPr lang="en-US" dirty="0" err="1" smtClean="0"/>
              <a:t>negozi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svolgono</a:t>
            </a:r>
            <a:r>
              <a:rPr lang="en-US" dirty="0" smtClean="0"/>
              <a:t> </a:t>
            </a:r>
            <a:r>
              <a:rPr lang="en-US" dirty="0" err="1" smtClean="0"/>
              <a:t>vendita</a:t>
            </a:r>
            <a:r>
              <a:rPr lang="en-US" dirty="0" smtClean="0"/>
              <a:t> al </a:t>
            </a:r>
            <a:r>
              <a:rPr lang="en-US" dirty="0" err="1" smtClean="0"/>
              <a:t>dettaglio</a:t>
            </a:r>
            <a:r>
              <a:rPr lang="en-US" dirty="0" smtClean="0"/>
              <a:t> 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casa </a:t>
            </a:r>
            <a:r>
              <a:rPr lang="en-US" dirty="0" err="1" smtClean="0"/>
              <a:t>madre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per </a:t>
            </a:r>
            <a:r>
              <a:rPr lang="en-US" dirty="0" err="1" smtClean="0"/>
              <a:t>l’approvvigionamento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lampadari</a:t>
            </a:r>
            <a:r>
              <a:rPr lang="en-US" dirty="0" smtClean="0"/>
              <a:t> LIGHT </a:t>
            </a:r>
            <a:r>
              <a:rPr lang="en-US" dirty="0" err="1" smtClean="0"/>
              <a:t>sia</a:t>
            </a:r>
            <a:r>
              <a:rPr lang="en-US" dirty="0" smtClean="0"/>
              <a:t> per </a:t>
            </a:r>
            <a:r>
              <a:rPr lang="en-US" dirty="0" err="1" smtClean="0"/>
              <a:t>lampadari</a:t>
            </a:r>
            <a:r>
              <a:rPr lang="en-US" dirty="0" smtClean="0"/>
              <a:t> di </a:t>
            </a:r>
            <a:r>
              <a:rPr lang="en-US" dirty="0" err="1" smtClean="0"/>
              <a:t>terzi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78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committente</a:t>
            </a:r>
            <a:r>
              <a:rPr lang="en-US" dirty="0" smtClean="0"/>
              <a:t> dice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collegamento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negozi</a:t>
            </a:r>
            <a:r>
              <a:rPr lang="en-US" dirty="0" smtClean="0"/>
              <a:t> e </a:t>
            </a:r>
            <a:r>
              <a:rPr lang="en-US" dirty="0" err="1"/>
              <a:t>sede</a:t>
            </a:r>
            <a:r>
              <a:rPr lang="en-US" dirty="0"/>
              <a:t> </a:t>
            </a:r>
            <a:r>
              <a:rPr lang="en-US" dirty="0" err="1"/>
              <a:t>centrale</a:t>
            </a:r>
            <a:r>
              <a:rPr lang="en-US" dirty="0"/>
              <a:t> per </a:t>
            </a:r>
            <a:r>
              <a:rPr lang="en-US" dirty="0" err="1"/>
              <a:t>ottimizzare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e la </a:t>
            </a:r>
            <a:r>
              <a:rPr lang="en-US" dirty="0" err="1"/>
              <a:t>giacenza</a:t>
            </a:r>
            <a:r>
              <a:rPr lang="en-US" dirty="0"/>
              <a:t> di </a:t>
            </a:r>
            <a:r>
              <a:rPr lang="en-US" dirty="0" err="1"/>
              <a:t>magazzino</a:t>
            </a:r>
            <a:r>
              <a:rPr lang="en-US" dirty="0"/>
              <a:t>; 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necessita</a:t>
            </a:r>
            <a:r>
              <a:rPr lang="en-US" dirty="0" smtClean="0"/>
              <a:t>̀ </a:t>
            </a:r>
            <a:r>
              <a:rPr lang="en-US" dirty="0"/>
              <a:t>di </a:t>
            </a:r>
            <a:r>
              <a:rPr lang="en-US" dirty="0" err="1" smtClean="0"/>
              <a:t>ottimizzare</a:t>
            </a:r>
            <a:r>
              <a:rPr lang="en-US" dirty="0" smtClean="0"/>
              <a:t> la parte </a:t>
            </a:r>
            <a:r>
              <a:rPr lang="en-US" dirty="0" err="1" smtClean="0"/>
              <a:t>operativa</a:t>
            </a:r>
            <a:r>
              <a:rPr lang="en-US" dirty="0" smtClean="0"/>
              <a:t> e in </a:t>
            </a:r>
            <a:r>
              <a:rPr lang="en-US" dirty="0" err="1" smtClean="0"/>
              <a:t>particolare</a:t>
            </a:r>
            <a:r>
              <a:rPr lang="en-US" dirty="0" smtClean="0"/>
              <a:t>:	</a:t>
            </a:r>
          </a:p>
          <a:p>
            <a:pPr lvl="2"/>
            <a:r>
              <a:rPr lang="en-US" dirty="0" err="1" smtClean="0"/>
              <a:t>Tenere</a:t>
            </a:r>
            <a:r>
              <a:rPr lang="en-US" dirty="0" smtClean="0"/>
              <a:t> </a:t>
            </a:r>
            <a:r>
              <a:rPr lang="en-US" dirty="0" err="1" smtClean="0"/>
              <a:t>separata</a:t>
            </a:r>
            <a:r>
              <a:rPr lang="en-US" dirty="0" smtClean="0"/>
              <a:t> la </a:t>
            </a:r>
            <a:r>
              <a:rPr lang="en-US" dirty="0" err="1" smtClean="0"/>
              <a:t>contabilità</a:t>
            </a:r>
            <a:r>
              <a:rPr lang="en-US" dirty="0" smtClean="0"/>
              <a:t> di </a:t>
            </a:r>
            <a:r>
              <a:rPr lang="en-US" dirty="0" err="1" smtClean="0"/>
              <a:t>negozi</a:t>
            </a:r>
            <a:r>
              <a:rPr lang="en-US" dirty="0" smtClean="0"/>
              <a:t> e </a:t>
            </a:r>
            <a:r>
              <a:rPr lang="en-US" dirty="0" err="1" smtClean="0"/>
              <a:t>azienda</a:t>
            </a:r>
            <a:endParaRPr lang="en-US" dirty="0" smtClean="0"/>
          </a:p>
          <a:p>
            <a:pPr lvl="2"/>
            <a:r>
              <a:rPr lang="en-US" dirty="0" err="1" smtClean="0"/>
              <a:t>Gestire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automatica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progettazione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Gestire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automatica</a:t>
            </a:r>
            <a:r>
              <a:rPr lang="en-US" dirty="0" smtClean="0"/>
              <a:t> la </a:t>
            </a:r>
            <a:r>
              <a:rPr lang="en-US" dirty="0" err="1" smtClean="0"/>
              <a:t>comunicazione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le </a:t>
            </a:r>
            <a:r>
              <a:rPr lang="en-US" dirty="0" err="1" smtClean="0"/>
              <a:t>imprese</a:t>
            </a:r>
            <a:endParaRPr lang="en-US" dirty="0"/>
          </a:p>
          <a:p>
            <a:pPr lvl="1"/>
            <a:r>
              <a:rPr lang="en-US" dirty="0" smtClean="0"/>
              <a:t>La </a:t>
            </a:r>
            <a:r>
              <a:rPr lang="en-US" dirty="0" err="1"/>
              <a:t>possibilita</a:t>
            </a:r>
            <a:r>
              <a:rPr lang="en-US" dirty="0"/>
              <a:t>̀ di </a:t>
            </a:r>
            <a:r>
              <a:rPr lang="en-US" dirty="0" err="1"/>
              <a:t>condurre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 smtClean="0"/>
              <a:t>approfondite</a:t>
            </a:r>
            <a:r>
              <a:rPr lang="en-US" dirty="0" smtClean="0"/>
              <a:t> e </a:t>
            </a:r>
            <a:r>
              <a:rPr lang="en-US" dirty="0" err="1" smtClean="0"/>
              <a:t>previsioni</a:t>
            </a:r>
            <a:r>
              <a:rPr lang="en-US" dirty="0" smtClean="0"/>
              <a:t>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vendite</a:t>
            </a:r>
            <a:r>
              <a:rPr lang="en-US" dirty="0" smtClean="0"/>
              <a:t>.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345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744478"/>
            <a:ext cx="7867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Esame</a:t>
            </a:r>
            <a:r>
              <a:rPr lang="en-US" sz="6000" dirty="0" smtClean="0"/>
              <a:t> </a:t>
            </a:r>
            <a:r>
              <a:rPr lang="en-US" sz="6000" dirty="0" err="1" smtClean="0"/>
              <a:t>della</a:t>
            </a:r>
            <a:r>
              <a:rPr lang="en-US" sz="6000" dirty="0" smtClean="0"/>
              <a:t> </a:t>
            </a:r>
            <a:r>
              <a:rPr lang="en-US" sz="6000" dirty="0" err="1" smtClean="0"/>
              <a:t>situazione</a:t>
            </a:r>
            <a:r>
              <a:rPr lang="en-US" sz="6000" dirty="0" smtClean="0"/>
              <a:t> </a:t>
            </a:r>
            <a:r>
              <a:rPr lang="en-US" sz="6000" dirty="0" err="1" smtClean="0"/>
              <a:t>attuale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948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5387643"/>
              </p:ext>
            </p:extLst>
          </p:nvPr>
        </p:nvGraphicFramePr>
        <p:xfrm>
          <a:off x="543752" y="1320291"/>
          <a:ext cx="7784085" cy="5125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Amministrazione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Gestisce</a:t>
                      </a:r>
                      <a:r>
                        <a:rPr lang="en-US" baseline="0" dirty="0" smtClean="0"/>
                        <a:t> la </a:t>
                      </a:r>
                      <a:r>
                        <a:rPr lang="en-US" baseline="0" dirty="0" err="1" smtClean="0"/>
                        <a:t>contabilità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della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società</a:t>
                      </a:r>
                      <a:r>
                        <a:rPr lang="en-US" baseline="0" dirty="0" smtClean="0"/>
                        <a:t>; </a:t>
                      </a:r>
                      <a:r>
                        <a:rPr lang="en-US" baseline="0" dirty="0" err="1" smtClean="0"/>
                        <a:t>cura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relazioni</a:t>
                      </a:r>
                      <a:r>
                        <a:rPr lang="en-US" baseline="0" dirty="0" smtClean="0"/>
                        <a:t> con le </a:t>
                      </a:r>
                      <a:r>
                        <a:rPr lang="en-US" baseline="0" dirty="0" err="1" smtClean="0"/>
                        <a:t>banche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fornitori</a:t>
                      </a:r>
                      <a:r>
                        <a:rPr lang="en-US" baseline="0" dirty="0" smtClean="0"/>
                        <a:t>; </a:t>
                      </a:r>
                      <a:r>
                        <a:rPr lang="en-US" baseline="0" dirty="0" err="1" smtClean="0"/>
                        <a:t>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occupa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degli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incassi</a:t>
                      </a:r>
                      <a:r>
                        <a:rPr lang="en-US" baseline="0" dirty="0" smtClean="0"/>
                        <a:t> da parte </a:t>
                      </a:r>
                      <a:r>
                        <a:rPr lang="en-US" baseline="0" dirty="0" err="1" smtClean="0"/>
                        <a:t>dei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negozi</a:t>
                      </a:r>
                      <a:r>
                        <a:rPr lang="en-US" baseline="0" dirty="0" smtClean="0"/>
                        <a:t>; </a:t>
                      </a:r>
                      <a:r>
                        <a:rPr lang="en-US" baseline="0" dirty="0" err="1" smtClean="0"/>
                        <a:t>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occupa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adempimenti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fiscali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Si </a:t>
                      </a:r>
                      <a:r>
                        <a:rPr lang="en-US" baseline="0" dirty="0" err="1" smtClean="0"/>
                        <a:t>appoggia</a:t>
                      </a:r>
                      <a:r>
                        <a:rPr lang="en-US" baseline="0" dirty="0" smtClean="0"/>
                        <a:t> a un </a:t>
                      </a:r>
                      <a:r>
                        <a:rPr lang="en-US" baseline="0" dirty="0" err="1" smtClean="0"/>
                        <a:t>pacchetto</a:t>
                      </a:r>
                      <a:r>
                        <a:rPr lang="en-US" baseline="0" dirty="0" smtClean="0"/>
                        <a:t> software di </a:t>
                      </a:r>
                      <a:r>
                        <a:rPr lang="en-US" baseline="0" dirty="0" err="1" smtClean="0"/>
                        <a:t>contabilità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installato</a:t>
                      </a:r>
                      <a:r>
                        <a:rPr lang="en-US" baseline="0" dirty="0" smtClean="0"/>
                        <a:t> da 12 </a:t>
                      </a:r>
                      <a:r>
                        <a:rPr lang="en-US" baseline="0" dirty="0" err="1" smtClean="0"/>
                        <a:t>mesi</a:t>
                      </a:r>
                      <a:r>
                        <a:rPr lang="en-US" baseline="0" dirty="0" smtClean="0"/>
                        <a:t> e ha </a:t>
                      </a:r>
                      <a:r>
                        <a:rPr lang="en-US" baseline="0" dirty="0" err="1" smtClean="0"/>
                        <a:t>pienamente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risposto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aspettative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dell’intero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settore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Questo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settore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quello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maggiormente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informatizzato</a:t>
                      </a:r>
                      <a:endParaRPr lang="en-US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Il </a:t>
                      </a:r>
                      <a:r>
                        <a:rPr lang="en-US" baseline="0" dirty="0" err="1" smtClean="0"/>
                        <a:t>settore</a:t>
                      </a:r>
                      <a:r>
                        <a:rPr lang="en-US" baseline="0" dirty="0" smtClean="0"/>
                        <a:t> ha </a:t>
                      </a:r>
                      <a:r>
                        <a:rPr lang="en-US" baseline="0" dirty="0" err="1" smtClean="0"/>
                        <a:t>una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 locale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postazioni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indifferentemente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funzionare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l’acquisizione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l’uso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pacchetto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Mancando</a:t>
                      </a:r>
                      <a:r>
                        <a:rPr lang="en-US" baseline="0" dirty="0" smtClean="0"/>
                        <a:t> un </a:t>
                      </a:r>
                      <a:r>
                        <a:rPr lang="en-US" baseline="0" dirty="0" err="1" smtClean="0"/>
                        <a:t>sistema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informatico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generale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colleghi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tutti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settori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l’acquisizione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necessari</a:t>
                      </a:r>
                      <a:r>
                        <a:rPr lang="en-US" baseline="0" dirty="0" smtClean="0"/>
                        <a:t> ad </a:t>
                      </a:r>
                      <a:r>
                        <a:rPr lang="en-US" baseline="0" dirty="0" err="1" smtClean="0"/>
                        <a:t>eseguire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tutte</a:t>
                      </a:r>
                      <a:r>
                        <a:rPr lang="en-US" baseline="0" dirty="0" smtClean="0"/>
                        <a:t> le </a:t>
                      </a:r>
                      <a:r>
                        <a:rPr lang="en-US" baseline="0" dirty="0" err="1" smtClean="0"/>
                        <a:t>funzionalità</a:t>
                      </a:r>
                      <a:r>
                        <a:rPr lang="en-US" baseline="0" dirty="0" smtClean="0"/>
                        <a:t> a cui </a:t>
                      </a:r>
                      <a:r>
                        <a:rPr lang="en-US" baseline="0" dirty="0" err="1" smtClean="0"/>
                        <a:t>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settore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preposto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avviene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modalità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manuale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Diminuire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l’attività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acquisizione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manuale</a:t>
                      </a:r>
                      <a:r>
                        <a:rPr lang="en-US" baseline="0" dirty="0" smtClean="0"/>
                        <a:t> per poi </a:t>
                      </a:r>
                      <a:r>
                        <a:rPr lang="en-US" baseline="0" dirty="0" err="1" smtClean="0"/>
                        <a:t>dedicare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più</a:t>
                      </a:r>
                      <a:r>
                        <a:rPr lang="en-US" baseline="0" dirty="0" smtClean="0"/>
                        <a:t> tempo a </a:t>
                      </a:r>
                      <a:r>
                        <a:rPr lang="en-US" baseline="0" dirty="0" err="1" smtClean="0"/>
                        <a:t>controllo</a:t>
                      </a:r>
                      <a:r>
                        <a:rPr lang="en-US" baseline="0" dirty="0" smtClean="0"/>
                        <a:t> e non </a:t>
                      </a:r>
                      <a:r>
                        <a:rPr lang="en-US" baseline="0" dirty="0" err="1" smtClean="0"/>
                        <a:t>rinunciare</a:t>
                      </a:r>
                      <a:r>
                        <a:rPr lang="en-US" baseline="0" dirty="0" smtClean="0"/>
                        <a:t> al software al </a:t>
                      </a:r>
                      <a:r>
                        <a:rPr lang="en-US" baseline="0" dirty="0" err="1" smtClean="0"/>
                        <a:t>momento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installato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524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7049818"/>
              </p:ext>
            </p:extLst>
          </p:nvPr>
        </p:nvGraphicFramePr>
        <p:xfrm>
          <a:off x="543752" y="1320291"/>
          <a:ext cx="7784085" cy="3479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Rapporti</a:t>
                      </a:r>
                      <a:r>
                        <a:rPr lang="en-US" b="0" dirty="0" smtClean="0"/>
                        <a:t> con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fornitori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Gestisce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fornitori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terzi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materie</a:t>
                      </a: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prime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 con word processing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l’approvvigionamento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segnalazioni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settore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Marketing 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grave è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rappresentato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dall’impossibilita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conoscere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 non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sondaggi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telefonici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comunque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certezza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727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9295</TotalTime>
  <Words>1153</Words>
  <Application>Microsoft Office PowerPoint</Application>
  <PresentationFormat>Presentazione su schermo (4:3)</PresentationFormat>
  <Paragraphs>179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Office Theme</vt:lpstr>
      <vt:lpstr>Esempio studio fattibilità</vt:lpstr>
      <vt:lpstr>Diapositiva 2</vt:lpstr>
      <vt:lpstr>Obiettivo (Traccia)</vt:lpstr>
      <vt:lpstr>Diapositiva 4</vt:lpstr>
      <vt:lpstr>Descrizione della società e definizione degli obiettivi di massima </vt:lpstr>
      <vt:lpstr>Obiettivi</vt:lpstr>
      <vt:lpstr>Diapositiva 7</vt:lpstr>
      <vt:lpstr>Analisi della situazione attuale</vt:lpstr>
      <vt:lpstr>Analisi della situazione attuale</vt:lpstr>
      <vt:lpstr>Analisi della situazione attuale</vt:lpstr>
      <vt:lpstr>Analisi della situazione attuale</vt:lpstr>
      <vt:lpstr>Analisi della situazione attuale</vt:lpstr>
      <vt:lpstr>Analisi della situazione attuale</vt:lpstr>
      <vt:lpstr>Magazzino e negozi</vt:lpstr>
      <vt:lpstr>Organigramma</vt:lpstr>
      <vt:lpstr>Descrizione dei problemi</vt:lpstr>
      <vt:lpstr>Analisi dei problemi</vt:lpstr>
      <vt:lpstr>Diapositiva 18</vt:lpstr>
      <vt:lpstr>Soluzione proposta</vt:lpstr>
      <vt:lpstr>Diapositiva 20</vt:lpstr>
      <vt:lpstr>Definizione dei requisiti funzionali</vt:lpstr>
      <vt:lpstr>Scomposizione funzionale (es. Approvvigionamento – gestione Acquisti – 4 livelli)</vt:lpstr>
      <vt:lpstr>Scomposizione funzionale (es. Vendite e distribuzione – gestioni ordini – 4 livelli)</vt:lpstr>
      <vt:lpstr>Scomposizione funzionale (es. Vendite e distribuzione – gestioni listini – 4 livelli)</vt:lpstr>
      <vt:lpstr>Definizione dei requisiti non funzionali</vt:lpstr>
      <vt:lpstr>Disegno di massima dell’architettura da realizzare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di studio – progettazione SI</dc:title>
  <dc:creator>C</dc:creator>
  <cp:lastModifiedBy>Aditza</cp:lastModifiedBy>
  <cp:revision>40</cp:revision>
  <dcterms:created xsi:type="dcterms:W3CDTF">2015-01-20T09:12:56Z</dcterms:created>
  <dcterms:modified xsi:type="dcterms:W3CDTF">2015-04-19T07:53:59Z</dcterms:modified>
</cp:coreProperties>
</file>