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86" r:id="rId8"/>
    <p:sldId id="288" r:id="rId9"/>
    <p:sldId id="290" r:id="rId10"/>
    <p:sldId id="260" r:id="rId11"/>
    <p:sldId id="261" r:id="rId12"/>
    <p:sldId id="295" r:id="rId13"/>
    <p:sldId id="292" r:id="rId14"/>
    <p:sldId id="293" r:id="rId15"/>
    <p:sldId id="296" r:id="rId16"/>
    <p:sldId id="297" r:id="rId17"/>
    <p:sldId id="294" r:id="rId18"/>
    <p:sldId id="298" r:id="rId19"/>
    <p:sldId id="299" r:id="rId20"/>
    <p:sldId id="3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Strongest and Weakest Player Comp.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 3.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15CC4F5-7BB7-C0FF-BBD3-ED9D7890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Forwards Season Scoring ( Outside of Field Goals)</a:t>
            </a:r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CC40F066-0F6E-0172-FD4E-60489225A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895912"/>
            <a:ext cx="5149167" cy="3861875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201A28C1-A2AE-6E00-7A74-482DD7ABF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235" y="1895912"/>
            <a:ext cx="5149166" cy="386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16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Forwards Turnovers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B34E9968-B4C3-CD39-6747-FFD6CDDF1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95" y="1468073"/>
            <a:ext cx="5976883" cy="448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07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Forwards Season Plus-Minus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4FA4EF2-53C9-1CCA-7695-C828FE6CE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05" y="150220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11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Orlando Magic 2023 Centers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63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Centers Season Availability &amp; Scoring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7E7BC156-4ECE-551C-FF5F-82CB0F9AF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768" y="1800692"/>
            <a:ext cx="5348832" cy="4011625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C1C8C2E8-87A3-EA4B-908A-8C9EE3C54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8" y="1800692"/>
            <a:ext cx="5348832" cy="401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41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Centers Season Shooting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1787CD0-EC2E-23B3-CB1D-3BF13D826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43" y="1971413"/>
            <a:ext cx="4835977" cy="3626983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9AB083E-AF8B-DE41-C18B-CF59F8662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66" y="1971413"/>
            <a:ext cx="4835977" cy="362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70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65" y="230966"/>
            <a:ext cx="11214100" cy="535531"/>
          </a:xfrm>
        </p:spPr>
        <p:txBody>
          <a:bodyPr/>
          <a:lstStyle/>
          <a:p>
            <a:r>
              <a:rPr lang="en-US" dirty="0"/>
              <a:t>Centers Season Total Rebounds &amp; Blocks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D721332-2ADA-1325-645F-6CB6689B1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801807"/>
            <a:ext cx="4764715" cy="277813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5AA1867-67EE-1E9C-78CF-AC27A7588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3712094"/>
            <a:ext cx="4764714" cy="291494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F798540-C8A3-58E1-2E68-12378C972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471" y="1413131"/>
            <a:ext cx="4875129" cy="365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4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Centers Season Plus-Minus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49EA48D-83C4-2E2A-A983-CF1C6FD7A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296" y="172099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6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Orlando Magic 2023 Guards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Guards Season Availability &amp; Scoring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Chart, bar chart, line chart&#10;&#10;Description automatically generated">
            <a:extLst>
              <a:ext uri="{FF2B5EF4-FFF2-40B4-BE49-F238E27FC236}">
                <a16:creationId xmlns:a16="http://schemas.microsoft.com/office/drawing/2014/main" id="{E23B50D8-1513-6C7B-EBF9-1D56ED7BF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85" y="1732549"/>
            <a:ext cx="5502415" cy="4126811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850BD367-1AB1-6929-CEB1-749F32AA8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732549"/>
            <a:ext cx="5502415" cy="412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Guards Season Shooting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0D0360FD-6AC8-67A5-931A-3C5B653F4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679053"/>
            <a:ext cx="5632934" cy="4224700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DE7C60EB-F4CA-5FD0-91A0-3E51E4409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9053"/>
            <a:ext cx="5632934" cy="422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7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76" y="266089"/>
            <a:ext cx="11214100" cy="535531"/>
          </a:xfrm>
        </p:spPr>
        <p:txBody>
          <a:bodyPr/>
          <a:lstStyle/>
          <a:p>
            <a:r>
              <a:rPr lang="en-US" dirty="0"/>
              <a:t>Guards Season Assist to Turnover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3CD0ED0-D2B2-DF57-9C1A-D39B3608D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100" y="1714866"/>
            <a:ext cx="4840447" cy="3630336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A523EC52-1DA7-4D72-4D47-FAF134A6B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54" y="1714866"/>
            <a:ext cx="4840447" cy="363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93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Guards Season Plus-Minus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AB3570F-359C-883B-EEA9-58CFA8FFF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407" y="1343232"/>
            <a:ext cx="6427092" cy="482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80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Orlando Magic 2023 Forwards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Forwards Season Availability &amp; Scoring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5B2721FE-7138-0CD6-D338-F7F5F1BA3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582" y="1853968"/>
            <a:ext cx="5163150" cy="3872363"/>
          </a:xfrm>
          <a:prstGeom prst="rect">
            <a:avLst/>
          </a:prstGeom>
        </p:spPr>
      </p:pic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C31BFD2B-54AD-B013-0887-A6BBAC84F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56" y="1786856"/>
            <a:ext cx="5336136" cy="400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Forwards Season Shooting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72761C1-61A1-E950-650E-5E7997B4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454" y="1753298"/>
            <a:ext cx="5518281" cy="4138711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5B5DCED-0D3E-8E61-D3EA-E78EE033E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98" y="1753298"/>
            <a:ext cx="5518281" cy="41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60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173</TotalTime>
  <Words>92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Trade Gothic LT Pro</vt:lpstr>
      <vt:lpstr>Trebuchet MS</vt:lpstr>
      <vt:lpstr>Office Theme</vt:lpstr>
      <vt:lpstr>Strongest and Weakest Player Comp.</vt:lpstr>
      <vt:lpstr>Orlando Magic 2023 Guards</vt:lpstr>
      <vt:lpstr>Guards Season Availability &amp; Scoring</vt:lpstr>
      <vt:lpstr>Guards Season Shooting </vt:lpstr>
      <vt:lpstr>Guards Season Assist to Turnover </vt:lpstr>
      <vt:lpstr>Guards Season Plus-Minus </vt:lpstr>
      <vt:lpstr>Orlando Magic 2023 Forwards</vt:lpstr>
      <vt:lpstr>Forwards Season Availability &amp; Scoring </vt:lpstr>
      <vt:lpstr>Forwards Season Shooting</vt:lpstr>
      <vt:lpstr>Forwards Season Scoring ( Outside of Field Goals)</vt:lpstr>
      <vt:lpstr>Forwards Turnovers</vt:lpstr>
      <vt:lpstr>Forwards Season Plus-Minus</vt:lpstr>
      <vt:lpstr>Orlando Magic 2023 Centers</vt:lpstr>
      <vt:lpstr>Centers Season Availability &amp; Scoring </vt:lpstr>
      <vt:lpstr>Centers Season Shooting</vt:lpstr>
      <vt:lpstr>Centers Season Total Rebounds &amp; Blocks</vt:lpstr>
      <vt:lpstr>Centers Season Plus-Minus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Strongest and Weakest Player Comp.</dc:title>
  <dc:creator>Dario Rangel Condor</dc:creator>
  <cp:lastModifiedBy>Dario Rangel Condor</cp:lastModifiedBy>
  <cp:revision>1</cp:revision>
  <dcterms:created xsi:type="dcterms:W3CDTF">2023-05-03T21:31:44Z</dcterms:created>
  <dcterms:modified xsi:type="dcterms:W3CDTF">2023-05-04T00:24:48Z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