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985AB1-9573-42A4-9B8E-D6582C8A33AC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7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494C-2600-49DE-8E12-4ADCEEE338A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096D4-F279-49AA-9FBB-8752C1E53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3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Title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096D4-F279-49AA-9FBB-8752C1E535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4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first step was to look at historical data of average winning percentage by season and years the Magic made the playoffs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096D4-F279-49AA-9FBB-8752C1E535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4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6A6E78-EADA-0877-E4E4-7A5441084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98E5113-1D46-24A5-AAA2-B1068DD9B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E5F5324-DEED-857D-5E57-C08FFE8F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4996-1FBB-4E33-95BB-317CB7872D9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D603586-51D6-A836-1376-6B23AA0F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BC0964-58EB-59D0-9F0A-00F87C26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167D-FD08-4FED-9CBE-5FC7C3E1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91F420-F134-26B6-2CD5-0F4CDF99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FD508D2-D202-FD9B-1EE9-D097B163C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CBC9A3-04FC-4E95-AA8F-E07E8EAA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4996-1FBB-4E33-95BB-317CB7872D9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280F340-C07D-C230-78A2-7894FBC4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C89597-8A87-DF40-A148-C271BAF6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167D-FD08-4FED-9CBE-5FC7C3E1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8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7D3CADE-FCBF-AD39-2A3A-A0759116F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A6A0359-7757-03C6-41F0-42CDB1BC2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506DEA-BF6D-340D-84F9-C396AAED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4996-1FBB-4E33-95BB-317CB7872D9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3D2974-1B4C-82C2-030D-AEAF5995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4A38BA7-7CA7-B7DF-27D7-109C9FB6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167D-FD08-4FED-9CBE-5FC7C3E1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6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208DBE-C1CC-B7FB-EBE1-7990BA17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A22C23-BFC2-58C0-0D68-88937172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BF0553-7E38-2D36-F267-115A83C0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4996-1FBB-4E33-95BB-317CB7872D9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7898A0-9C5E-B5D6-DDB1-52BC9C29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DD8C3F-C498-77DE-6EBA-8EB9D6BC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167D-FD08-4FED-9CBE-5FC7C3E1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EE2795-D97C-7C26-9805-681F13B7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F5E2BB-21D5-3908-69DA-5FE2D3FAC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062665-D5D0-D7E8-A720-1C7EE892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4996-1FBB-4E33-95BB-317CB7872D9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3B29897-DB1A-5E0B-8C6C-93D82E77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9AE3A4-3794-4A8F-E94B-5E3D41E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167D-FD08-4FED-9CBE-5FC7C3E1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7FADD9-0D37-31D3-3762-2A4555C0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E2A18B-5FDD-78ED-B903-7C6EFB474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322C815-ED44-0DD4-A7D1-05F6FDD91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6862A28-53DE-3FFA-10DC-557A16CB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4996-1FBB-4E33-95BB-317CB7872D9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9117D43-02A1-4AB2-C5EE-082AF7DC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843E39E-286D-B8E2-0801-760CB25C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167D-FD08-4FED-9CBE-5FC7C3E1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4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18856C-5621-1D14-2E16-B6A5ADF4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0939CFD-1387-ED03-A9C3-4F1C2E5D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DD0D842-7521-DABF-523C-530EB0778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2946555-4F1C-262A-D3EE-C38D8F57C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AF1A528-2FBD-1F79-A495-C46F13769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778BE5C-04EF-E6BD-0717-37F872FF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4996-1FBB-4E33-95BB-317CB7872D9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8A96267-3810-CB64-D205-372FA67F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D3B3BA1-2C34-F5D6-87F6-7B3B41E8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167D-FD08-4FED-9CBE-5FC7C3E1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7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D0AAD7-06E9-6B86-C224-A84B16BC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5A9E503-8771-838F-5AAC-893EC502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4996-1FBB-4E33-95BB-317CB7872D9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473AE5A-85B9-E0C6-35EE-05D7579B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088C77-B791-6EC6-3382-1FDFD09D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167D-FD08-4FED-9CBE-5FC7C3E1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4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3F38818-2B01-FB61-F1D0-B3CFD45C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4996-1FBB-4E33-95BB-317CB7872D9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455AFB9-0F6F-1646-E3F9-164927FE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668AD29-83CB-DCB3-07F7-E8FBC7A6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167D-FD08-4FED-9CBE-5FC7C3E1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0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DC9D5E-27B8-AD9A-2659-5932A57F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923FB5-E2BF-A4B2-A2D0-A00A3D189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93FAE0-A790-3272-ED87-714BF6202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1C0A93-0475-6608-27DF-CFCC7345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4996-1FBB-4E33-95BB-317CB7872D9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4A9B06-1F86-EEF8-8473-D6192445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73C552-D150-C781-6D84-17DA2BBF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167D-FD08-4FED-9CBE-5FC7C3E1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8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A723BF-75CB-BA9C-52EC-1BAAA227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7342387-DCA6-0EBE-87AD-F51858ADD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14F6DB-85BF-D03D-EE41-A7B0601C1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FF8CA06-1788-C8CE-9527-09F3A79C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4996-1FBB-4E33-95BB-317CB7872D9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37E81F4-FE36-EC6A-644C-8B7717C7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D942980-D98D-3100-036C-E95E52FE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167D-FD08-4FED-9CBE-5FC7C3E1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2A0DF5A-3A69-A5EC-E167-4D8338DC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6C72EDA-195E-D008-9012-693195B75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F781D0-7BBD-6ACD-E311-BBECA0446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54996-1FBB-4E33-95BB-317CB7872D9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469B86-7943-5512-14B4-A5099AFAE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623C1E-0FC3-571B-9CE7-2037AA9F7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5167D-FD08-4FED-9CBE-5FC7C3E1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0C16C4-4789-4048-D9A5-1506B502E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3899"/>
            <a:ext cx="9144000" cy="3196064"/>
          </a:xfrm>
        </p:spPr>
        <p:txBody>
          <a:bodyPr>
            <a:normAutofit/>
          </a:bodyPr>
          <a:lstStyle/>
          <a:p>
            <a:r>
              <a:rPr lang="en-US" sz="5300" b="1" dirty="0" smtClean="0"/>
              <a:t>An Exploratory Data Analysis on the Orlando Magic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dirty="0" smtClean="0"/>
              <a:t>by</a:t>
            </a:r>
            <a:br>
              <a:rPr lang="en-US" sz="4000" dirty="0" smtClean="0"/>
            </a:br>
            <a:r>
              <a:rPr lang="en-US" sz="4000" dirty="0" smtClean="0"/>
              <a:t> Exploratory Magic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7F6D285-7AC3-A23B-DD7D-14F55FF1D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 our analysis transform your business into a champion.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2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4480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934"/>
            <a:ext cx="10515600" cy="5213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 1989, the Orlando Magic joined the National Basketball Association (NBA) and are one of 12 teams to have never won a championship. At the conclusion of the 2022-2023 season, the front office contracted Exploratory  Magic to analyze player performance based on a number of metrics and to use this information to improve the team performance and win a championship.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Methodology</a:t>
            </a:r>
          </a:p>
          <a:p>
            <a:pPr marL="0" indent="0">
              <a:buNone/>
            </a:pPr>
            <a:r>
              <a:rPr lang="en-US" sz="2000" dirty="0" smtClean="0"/>
              <a:t>Analyze metrics of player performance over the 2022-2023 regular season. Compare the Magic players to other players in the league grouping them by position and measuring the most important metrics of each position.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28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– The Orlando Magic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Joined the NBA in 1989 for a total of 34 seasons</a:t>
            </a:r>
          </a:p>
          <a:p>
            <a:r>
              <a:rPr lang="en-US" sz="2400" dirty="0" smtClean="0"/>
              <a:t>One of 12 teams to never win a championship</a:t>
            </a:r>
          </a:p>
          <a:p>
            <a:r>
              <a:rPr lang="en-US" sz="2400" dirty="0" smtClean="0"/>
              <a:t>Has been to the final championship game twice, once in 1995 and once in 2009</a:t>
            </a:r>
          </a:p>
          <a:p>
            <a:r>
              <a:rPr lang="en-US" sz="2400" dirty="0" smtClean="0"/>
              <a:t>Has been to the playoff 16 times</a:t>
            </a:r>
          </a:p>
          <a:p>
            <a:r>
              <a:rPr lang="en-US" sz="2400" dirty="0" smtClean="0"/>
              <a:t>Last playoff appearance was in 2020</a:t>
            </a:r>
          </a:p>
          <a:p>
            <a:r>
              <a:rPr lang="en-US" sz="2400" dirty="0" smtClean="0"/>
              <a:t>Average winning percentage has dropped below .500 over the last  10 seasons with the Magic making the playoffs in 2 of those years </a:t>
            </a:r>
          </a:p>
          <a:p>
            <a:r>
              <a:rPr lang="en-US" sz="2400" dirty="0" smtClean="0"/>
              <a:t>Looking for areas of improvement  to win a championship and return to the glory years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414" y="1957528"/>
            <a:ext cx="3200400" cy="3200400"/>
          </a:xfrm>
        </p:spPr>
      </p:pic>
    </p:spTree>
    <p:extLst>
      <p:ext uri="{BB962C8B-B14F-4D97-AF65-F5344CB8AC3E}">
        <p14:creationId xmlns:p14="http://schemas.microsoft.com/office/powerpoint/2010/main" val="312963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Winning Percentage/Playoff History by Year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719" y="1446659"/>
            <a:ext cx="2763221" cy="436728"/>
          </a:xfrm>
        </p:spPr>
        <p:txBody>
          <a:bodyPr>
            <a:noAutofit/>
          </a:bodyPr>
          <a:lstStyle/>
          <a:p>
            <a:r>
              <a:rPr lang="en-US" dirty="0" smtClean="0"/>
              <a:t>Winning Percentage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3205" y="4176213"/>
            <a:ext cx="2606722" cy="464024"/>
          </a:xfrm>
        </p:spPr>
        <p:txBody>
          <a:bodyPr>
            <a:normAutofit/>
          </a:bodyPr>
          <a:lstStyle/>
          <a:p>
            <a:r>
              <a:rPr lang="en-US" dirty="0" smtClean="0"/>
              <a:t>Playoff History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97" y="4557712"/>
            <a:ext cx="7328848" cy="2075099"/>
          </a:xfrm>
        </p:spPr>
      </p:pic>
      <p:pic>
        <p:nvPicPr>
          <p:cNvPr id="14" name="Content Placeholder 13"/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74" y="1828800"/>
            <a:ext cx="2934268" cy="2347415"/>
          </a:xfr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39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251</Words>
  <Application>Microsoft Office PowerPoint</Application>
  <PresentationFormat>Custom</PresentationFormat>
  <Paragraphs>23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An Exploratory Data Analysis on the Orlando Magic by  Exploratory Magic</vt:lpstr>
      <vt:lpstr>Problem Statement</vt:lpstr>
      <vt:lpstr>Introduction – The Orlando Magic</vt:lpstr>
      <vt:lpstr>Winning Percentage/Playoff History by Year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OR-Bethel, Brenton (Orlando)</dc:creator>
  <cp:lastModifiedBy>Owner</cp:lastModifiedBy>
  <cp:revision>42</cp:revision>
  <dcterms:created xsi:type="dcterms:W3CDTF">2023-04-25T01:06:19Z</dcterms:created>
  <dcterms:modified xsi:type="dcterms:W3CDTF">2023-04-30T00:37:12Z</dcterms:modified>
</cp:coreProperties>
</file>