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8D5-B322-4F55-9A8B-13380CC0644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F1F-3DA5-4D8F-9A99-40DC3ACB8A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8D5-B322-4F55-9A8B-13380CC0644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F1F-3DA5-4D8F-9A99-40DC3ACB8A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0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8D5-B322-4F55-9A8B-13380CC0644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F1F-3DA5-4D8F-9A99-40DC3ACB8A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7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8D5-B322-4F55-9A8B-13380CC0644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F1F-3DA5-4D8F-9A99-40DC3ACB8A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3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8D5-B322-4F55-9A8B-13380CC0644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F1F-3DA5-4D8F-9A99-40DC3ACB8A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9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8D5-B322-4F55-9A8B-13380CC0644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F1F-3DA5-4D8F-9A99-40DC3ACB8A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9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8D5-B322-4F55-9A8B-13380CC0644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F1F-3DA5-4D8F-9A99-40DC3ACB8A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8D5-B322-4F55-9A8B-13380CC0644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F1F-3DA5-4D8F-9A99-40DC3ACB8A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8D5-B322-4F55-9A8B-13380CC0644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F1F-3DA5-4D8F-9A99-40DC3ACB8A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8D5-B322-4F55-9A8B-13380CC0644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F1F-3DA5-4D8F-9A99-40DC3ACB8A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3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8D5-B322-4F55-9A8B-13380CC0644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6F1F-3DA5-4D8F-9A99-40DC3ACB8A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38D5-B322-4F55-9A8B-13380CC0644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6F1F-3DA5-4D8F-9A99-40DC3ACB8A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2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11" y="371992"/>
            <a:ext cx="10615351" cy="617937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119257" y="914401"/>
            <a:ext cx="3387012" cy="86177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5000" dirty="0" smtClean="0">
                <a:solidFill>
                  <a:schemeClr val="bg1"/>
                </a:solidFill>
              </a:rPr>
              <a:t>Mi Portfolio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2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Almacen Informatico</dc:creator>
  <cp:lastModifiedBy>Almacen Informatico</cp:lastModifiedBy>
  <cp:revision>1</cp:revision>
  <dcterms:created xsi:type="dcterms:W3CDTF">2023-05-02T21:38:19Z</dcterms:created>
  <dcterms:modified xsi:type="dcterms:W3CDTF">2023-05-02T21:43:35Z</dcterms:modified>
</cp:coreProperties>
</file>