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9c7334ec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9c7334ec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9c7334ecb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9c7334ecb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9c7334ec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9c7334ec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9c7334ecb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9c7334ecb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9c7334ecb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9c7334ecb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9c7334ecb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9c7334ecb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9c7334ecb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9c7334ecb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b8a1bc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b8a1bc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9c7334ecb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9c7334ecb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9c7334ecb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9c7334ec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9c7334ecb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f9c7334ecb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9c7334ec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9c7334ec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b8a1bc9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b8a1bc9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c7334ec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c7334ec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9c7334ec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9c7334ec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b57537c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b57537c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b57537c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b57537c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b57537c9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b57537c9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b57537c9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b57537c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9c7334ecb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9c7334ecb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62" name="Google Shape;62;p1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63;p1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71" name="Google Shape;71;p1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80" name="Google Shape;80;p1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1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2" name="Google Shape;82;p1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93" name="Google Shape;93;p1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00" name="Google Shape;100;p1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2" name="Google Shape;102;p1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1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3" name="Google Shape;113;p1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20" name="Google Shape;120;p2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2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22" name="Google Shape;122;p2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2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2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30" name="Google Shape;130;p2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32" name="Google Shape;132;p2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41" name="Google Shape;141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43" name="Google Shape;14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44" name="Google Shape;14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48" name="Google Shape;148;p2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1" name="Google Shape;151;p23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2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55" name="Google Shape;155;p2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57" name="Google Shape;157;p2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6" name="Google Shape;216;p3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7" name="Google Shape;217;p3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3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9" name="Google Shape;219;p3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3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3" name="Google Shape;223;p33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6" name="Google Shape;226;p3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7" name="Google Shape;227;p3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3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9" name="Google Shape;229;p3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3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3" name="Google Shape;233;p3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3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38" name="Google Shape;238;p3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240" name="Google Shape;240;p3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1" name="Google Shape;241;p3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3" name="Google Shape;243;p3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3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45" name="Google Shape;245;p35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49" name="Google Shape;249;p3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3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3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55" name="Google Shape;255;p3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58" name="Google Shape;258;p37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59" name="Google Shape;259;p3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3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1" name="Google Shape;261;p3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37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65" name="Google Shape;265;p37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68" name="Google Shape;268;p3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69" name="Google Shape;269;p3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3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71" name="Google Shape;271;p3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3" name="Google Shape;273;p3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4" name="Google Shape;274;p3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5" name="Google Shape;275;p38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57" name="Google Shape;57;p1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eoremadepitagorasonline.com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www.lucidapp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Formacion Integral</a:t>
            </a:r>
            <a:endParaRPr/>
          </a:p>
        </p:txBody>
      </p:sp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Trabajo Práctico N2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134300" y="879475"/>
            <a:ext cx="8836500" cy="74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el diagrama de flujo para sumar dos números leídos por teclado y escribir el resultado.</a:t>
            </a:r>
            <a:endParaRPr sz="2000"/>
          </a:p>
        </p:txBody>
      </p:sp>
      <p:sp>
        <p:nvSpPr>
          <p:cNvPr id="342" name="Google Shape;342;p48"/>
          <p:cNvSpPr txBox="1"/>
          <p:nvPr>
            <p:ph type="title"/>
          </p:nvPr>
        </p:nvSpPr>
        <p:spPr>
          <a:xfrm>
            <a:off x="671763" y="19602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2</a:t>
            </a:r>
            <a:endParaRPr/>
          </a:p>
        </p:txBody>
      </p:sp>
      <p:sp>
        <p:nvSpPr>
          <p:cNvPr id="343" name="Google Shape;343;p48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75" y="1624975"/>
            <a:ext cx="3751213" cy="32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34300" y="879475"/>
            <a:ext cx="88902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Crear un diagrama de flujo </a:t>
            </a:r>
            <a:r>
              <a:rPr lang="es-419" sz="2000"/>
              <a:t>en el </a:t>
            </a:r>
            <a:r>
              <a:rPr lang="es-419" sz="2000"/>
              <a:t>que se almacenen 3 números en 3 variables A, B y C. El diagrama debe decidir </a:t>
            </a:r>
            <a:r>
              <a:rPr lang="es-419" sz="2000"/>
              <a:t>cuál</a:t>
            </a:r>
            <a:r>
              <a:rPr lang="es-419" sz="2000"/>
              <a:t> es el mayor y cual es el menor.</a:t>
            </a:r>
            <a:endParaRPr sz="2000"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3</a:t>
            </a:r>
            <a:endParaRPr/>
          </a:p>
        </p:txBody>
      </p:sp>
      <p:sp>
        <p:nvSpPr>
          <p:cNvPr id="351" name="Google Shape;351;p49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350" y="1623850"/>
            <a:ext cx="3578912" cy="33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Realizar el diagrama de flujo para que nos calcule la hipotenusa de un triángulo rectángulo, conocidos su dos catetos(ayudita: </a:t>
            </a:r>
            <a:r>
              <a:rPr lang="es-419" sz="2000" u="sng">
                <a:solidFill>
                  <a:schemeClr val="hlink"/>
                </a:solidFill>
                <a:hlinkClick r:id="rId3"/>
              </a:rPr>
              <a:t>www.teoremadepitagorasonline.com</a:t>
            </a:r>
            <a:r>
              <a:rPr lang="es-419" sz="2000"/>
              <a:t> 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8" name="Google Shape;358;p5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4</a:t>
            </a:r>
            <a:endParaRPr/>
          </a:p>
        </p:txBody>
      </p:sp>
      <p:sp>
        <p:nvSpPr>
          <p:cNvPr id="359" name="Google Shape;359;p50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975" y="1403775"/>
            <a:ext cx="2002397" cy="33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134300" y="879475"/>
            <a:ext cx="67551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a- Indicar qué hace cada elemento del diagrama de flujo.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b- ¿Qué hace el algoritmo? ¿Qué nombre le pondrías?</a:t>
            </a:r>
            <a:endParaRPr sz="2000"/>
          </a:p>
        </p:txBody>
      </p:sp>
      <p:sp>
        <p:nvSpPr>
          <p:cNvPr id="366" name="Google Shape;366;p5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5</a:t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402" y="206777"/>
            <a:ext cx="2020400" cy="4736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454725" y="1878500"/>
            <a:ext cx="638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 = Crea y define variable “I”.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 = Crea y </a:t>
            </a:r>
            <a:r>
              <a:rPr lang="es-419"/>
              <a:t>define</a:t>
            </a:r>
            <a:r>
              <a:rPr lang="es-419"/>
              <a:t> variable “S”.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 = Lee dato ingresado por el usuario “A”.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 = Asigna un nuevo valor a “S” que es el resultado de S +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= Asigna un nuevo valor a “I” </a:t>
            </a:r>
            <a:r>
              <a:rPr lang="es-419"/>
              <a:t>restándole</a:t>
            </a:r>
            <a:r>
              <a:rPr lang="es-419"/>
              <a:t>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 = Evalúa la condición (I = 0)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se cumple, escribe “S” (7) y finaliza el programa.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no se cumple, repite el ciclo a partir del punto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b-</a:t>
            </a:r>
            <a:r>
              <a:rPr lang="es-419"/>
              <a:t> Suma 100 números ingresados por teclado y decrementa el valor en 1 hasta que I = 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nombre podría ser “Suma de 100 números”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un diagrama de flujo que permita escribir los 100 primeros pares.</a:t>
            </a:r>
            <a:endParaRPr sz="2000"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6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00" y="1456525"/>
            <a:ext cx="6608044" cy="33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a</a:t>
            </a:r>
            <a:r>
              <a:rPr lang="es-419" sz="2000"/>
              <a:t>- ¿Qué hace el algoritmo? ¿Qué nombre le pondrías?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b- ¿Cuántos bucles identificas? ¿Qué hacen?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c- ¿Cómo escribirías un pseudocódigo de esto?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3" name="Google Shape;383;p5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7</a:t>
            </a:r>
            <a:endParaRPr/>
          </a:p>
        </p:txBody>
      </p:sp>
      <p:sp>
        <p:nvSpPr>
          <p:cNvPr id="384" name="Google Shape;384;p53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3"/>
          <p:cNvPicPr preferRelativeResize="0"/>
          <p:nvPr/>
        </p:nvPicPr>
        <p:blipFill rotWithShape="1">
          <a:blip r:embed="rId3">
            <a:alphaModFix/>
          </a:blip>
          <a:srcRect b="4692" l="-341306" r="0" t="1832"/>
          <a:stretch/>
        </p:blipFill>
        <p:spPr>
          <a:xfrm>
            <a:off x="256050" y="0"/>
            <a:ext cx="888795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53"/>
          <p:cNvCxnSpPr/>
          <p:nvPr/>
        </p:nvCxnSpPr>
        <p:spPr>
          <a:xfrm rot="10800000">
            <a:off x="8258325" y="1947825"/>
            <a:ext cx="285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53"/>
          <p:cNvSpPr txBox="1"/>
          <p:nvPr/>
        </p:nvSpPr>
        <p:spPr>
          <a:xfrm>
            <a:off x="172950" y="2328575"/>
            <a:ext cx="631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a- </a:t>
            </a:r>
            <a:r>
              <a:rPr lang="es-419"/>
              <a:t>Lo que hace es contar horas, minutos y segundos. Nombre “reloj”.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b-</a:t>
            </a:r>
            <a:r>
              <a:rPr lang="es-419"/>
              <a:t> Se identifican 4 bucles, el primero cuenta los segundos hasta 60, el segundo cuenta los minutos hasta 60, el tercero cuenta las horas hasta 24, y el cuarto acciona desde el primer bucle.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4"/>
          <p:cNvPicPr preferRelativeResize="0"/>
          <p:nvPr/>
        </p:nvPicPr>
        <p:blipFill rotWithShape="1">
          <a:blip r:embed="rId3">
            <a:alphaModFix/>
          </a:blip>
          <a:srcRect b="4692" l="-341306" r="0" t="1832"/>
          <a:stretch/>
        </p:blipFill>
        <p:spPr>
          <a:xfrm>
            <a:off x="256050" y="0"/>
            <a:ext cx="88879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4"/>
          <p:cNvSpPr txBox="1"/>
          <p:nvPr/>
        </p:nvSpPr>
        <p:spPr>
          <a:xfrm>
            <a:off x="320600" y="585450"/>
            <a:ext cx="5868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Crear reloj.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Definir e inicializar H,M,S con valor 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Crear</a:t>
            </a:r>
            <a:r>
              <a:rPr lang="es-419"/>
              <a:t> </a:t>
            </a:r>
            <a:r>
              <a:rPr lang="es-419"/>
              <a:t>almacenamiento</a:t>
            </a:r>
            <a:r>
              <a:rPr lang="es-419"/>
              <a:t> de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Asignar a S el valor S+1.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Evalúa</a:t>
            </a:r>
            <a:r>
              <a:rPr lang="es-419"/>
              <a:t> la </a:t>
            </a:r>
            <a:r>
              <a:rPr lang="es-419"/>
              <a:t>condición S = 60.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se cumple, a la variable S se le asigna el valor 0 y a la variable M el valor M+1.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no se cumple, espera 1 segundo, y vuelve al paso “3”.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Evalúa la condición M=60.</a:t>
            </a:r>
            <a:endParaRPr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Si se cumple, a la variable M se le asigna el valor 0 y a la variable H el valor H+1.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Si no se cumple, espera 1 segundo, y vuelve al paso“3”.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s-419">
                <a:solidFill>
                  <a:schemeClr val="dk1"/>
                </a:solidFill>
              </a:rPr>
              <a:t>Evalúa la condición H=24.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Si se cumple, a la variable H se le asigna el valor 0, y espera 1 segundo y vuelve al 3.</a:t>
            </a:r>
            <a:endParaRPr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Si no se cumple, espera 1 segundo, y vuelve al paso “3”.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un </a:t>
            </a:r>
            <a:r>
              <a:rPr lang="es-419" sz="2000"/>
              <a:t>Pseudocódigo</a:t>
            </a:r>
            <a:r>
              <a:rPr lang="es-419" sz="2000"/>
              <a:t> que lea N números, calcule y escriba la suma de los pares y el producto de los impares. (recordá antes de iniciar cuál es el elemento neutro de la suma y cuál de la multiplicación)</a:t>
            </a:r>
            <a:endParaRPr sz="2000"/>
          </a:p>
        </p:txBody>
      </p:sp>
      <p:sp>
        <p:nvSpPr>
          <p:cNvPr id="399" name="Google Shape;399;p5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8</a:t>
            </a:r>
            <a:endParaRPr/>
          </a:p>
        </p:txBody>
      </p:sp>
      <p:sp>
        <p:nvSpPr>
          <p:cNvPr id="400" name="Google Shape;400;p55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5"/>
          <p:cNvSpPr txBox="1"/>
          <p:nvPr/>
        </p:nvSpPr>
        <p:spPr>
          <a:xfrm>
            <a:off x="134300" y="2133600"/>
            <a:ext cx="783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El usuario ingresa N números por teclado.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Evalúa la condición N % 2 =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la condición se cumple, se almacenan los datos para luego ser sumados.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Imprime el resultado de la suma de los números pares.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Evalúa la condición N % 2 !=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 se cumple, se almacenan los datos y luego se realiza la multiplicación.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-419"/>
              <a:t>Imprime el resultado de la multiplicación entre los números impares.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134300" y="879475"/>
            <a:ext cx="63576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a- Indicar qué hace cada elemento del diagrama de flujo.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b- ¿Qué hace el algoritmo? ¿Qué nombre le pondrías?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7" name="Google Shape;407;p5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9</a:t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25" y="-146325"/>
            <a:ext cx="2653669" cy="52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/>
        </p:nvSpPr>
        <p:spPr>
          <a:xfrm rot="-1203">
            <a:off x="286200" y="2360958"/>
            <a:ext cx="42858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1: lee dato de entrada “N”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2: lee dato de entrada “M”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3: declara variable “I” y le asigna el valor de 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4: lee dato de entrada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5: pregunta si “A” es mayor que “M”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6: asume que “M” es igual 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7: cambia el valor de “I” restándole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8: pregunta si “I” es igual a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9: como dato de salida escribe el valor de “M”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6"/>
          <p:cNvSpPr txBox="1"/>
          <p:nvPr/>
        </p:nvSpPr>
        <p:spPr>
          <a:xfrm flipH="1" rot="10800000">
            <a:off x="4575" y="6538948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6"/>
          <p:cNvSpPr txBox="1"/>
          <p:nvPr/>
        </p:nvSpPr>
        <p:spPr>
          <a:xfrm>
            <a:off x="2382162" y="2190750"/>
            <a:ext cx="5658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b)      </a:t>
            </a:r>
            <a:r>
              <a:rPr lang="es-419" sz="1100">
                <a:solidFill>
                  <a:schemeClr val="dk1"/>
                </a:solidFill>
              </a:rPr>
              <a:t>el algoritmo busca el valor </a:t>
            </a:r>
            <a:r>
              <a:rPr lang="es-419" sz="1100">
                <a:solidFill>
                  <a:schemeClr val="dk1"/>
                </a:solidFill>
              </a:rPr>
              <a:t>máximo</a:t>
            </a:r>
            <a:r>
              <a:rPr lang="es-419" sz="1100">
                <a:solidFill>
                  <a:schemeClr val="dk1"/>
                </a:solidFill>
              </a:rPr>
              <a:t> entre “N”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	 valores ingresados por el usuario.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	y su nombre </a:t>
            </a:r>
            <a:r>
              <a:rPr lang="es-419" sz="1100">
                <a:solidFill>
                  <a:schemeClr val="dk1"/>
                </a:solidFill>
              </a:rPr>
              <a:t>sería</a:t>
            </a:r>
            <a:r>
              <a:rPr lang="es-419" sz="1100">
                <a:solidFill>
                  <a:schemeClr val="dk1"/>
                </a:solidFill>
              </a:rPr>
              <a:t> buscador de </a:t>
            </a:r>
            <a:r>
              <a:rPr lang="es-419" sz="1100">
                <a:solidFill>
                  <a:schemeClr val="dk1"/>
                </a:solidFill>
              </a:rPr>
              <a:t>número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lang="es-419" sz="1100">
                <a:solidFill>
                  <a:schemeClr val="dk1"/>
                </a:solidFill>
              </a:rPr>
              <a:t>máximo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Elegir un problema a resolver con un algoritmo, identifica cuáles son los inputs y los outputs.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Escribí un algoritmo que lo resuelva. a modo de test, elegí al menos 5 combinaciones de input con su output esperado.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Ejemplo: invitar a mi novi@ al cine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entrada: quiere ir, no quiere ir, compro la entrada, no la compro, no hay entradas?, compro chocolate o pochoclo?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salida: no quiso ir vimos peli en casa, quiso ir no habia mas asientos, no habia chocolate.etc…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8" name="Google Shape;418;p5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10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514350" y="948650"/>
            <a:ext cx="8153400" cy="319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100"/>
              <a:t>Integrantes del  grupo: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100"/>
              <a:t>Hacer una copia de este archivo en el drive personal de cada uno. 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100"/>
              <a:t>Guardar esa copia en la carpeta compartida de la materia en la carpeta “Trabajo Práctico N2”.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100"/>
              <a:t>Hacer todos los ejercicios de manera consecutiva. 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Instrucciones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Algoritmo: inputs y outputs.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391425" y="1148050"/>
            <a:ext cx="81240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550"/>
            <a:ext cx="7403450" cy="381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889350" y="1148048"/>
            <a:ext cx="7365300" cy="25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100"/>
              <a:t>Tarea 1: Leer los </a:t>
            </a:r>
            <a:r>
              <a:rPr b="1" lang="es-419" sz="2100"/>
              <a:t>símbolos</a:t>
            </a:r>
            <a:r>
              <a:rPr b="1" lang="es-419" sz="2100"/>
              <a:t> para realizar un algoritmo</a:t>
            </a:r>
            <a:endParaRPr b="1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100"/>
              <a:t>los Símbolos se encuentran aquí. </a:t>
            </a:r>
            <a:endParaRPr b="1" sz="2100"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975"/>
            <a:ext cx="7274075" cy="48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type="title"/>
          </p:nvPr>
        </p:nvSpPr>
        <p:spPr>
          <a:xfrm rot="-5400000">
            <a:off x="-1964700" y="2240925"/>
            <a:ext cx="4728600" cy="9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Símbolos y significados</a:t>
            </a:r>
            <a:endParaRPr sz="3400"/>
          </a:p>
        </p:txBody>
      </p:sp>
      <p:sp>
        <p:nvSpPr>
          <p:cNvPr id="301" name="Google Shape;301;p42"/>
          <p:cNvSpPr txBox="1"/>
          <p:nvPr/>
        </p:nvSpPr>
        <p:spPr>
          <a:xfrm rot="-5400000">
            <a:off x="6384575" y="1913575"/>
            <a:ext cx="4809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¿Cuáles usamos para: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Preposiciones, operaciones matemáticas, “ingrese su nombre”, ingresar un nombre?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Herramienta para hacer algoritmos</a:t>
            </a:r>
            <a:endParaRPr sz="3000"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0" y="1041879"/>
            <a:ext cx="8515374" cy="377939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5104650" y="4665175"/>
            <a:ext cx="366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https://www.lucidchart.com/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 b="1931" l="0" r="0" t="0"/>
          <a:stretch/>
        </p:blipFill>
        <p:spPr>
          <a:xfrm>
            <a:off x="762225" y="291300"/>
            <a:ext cx="2871550" cy="46401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22" y="432925"/>
            <a:ext cx="4716741" cy="373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725"/>
            <a:ext cx="5294526" cy="428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425" y="1166600"/>
            <a:ext cx="3685575" cy="29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0" y="423300"/>
            <a:ext cx="3305550" cy="45678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350" y="423300"/>
            <a:ext cx="5131974" cy="45678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Realice un  pseudocódigo para lavarse los dientes luego Hacer un DIAGRAMA DE FLUJO. </a:t>
            </a:r>
            <a:endParaRPr sz="2000"/>
          </a:p>
        </p:txBody>
      </p:sp>
      <p:sp>
        <p:nvSpPr>
          <p:cNvPr id="333" name="Google Shape;333;p4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1</a:t>
            </a:r>
            <a:endParaRPr/>
          </a:p>
        </p:txBody>
      </p:sp>
      <p:sp>
        <p:nvSpPr>
          <p:cNvPr id="334" name="Google Shape;334;p47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125" y="1578975"/>
            <a:ext cx="3964374" cy="3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507625" y="1896150"/>
            <a:ext cx="213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Julieta Zotes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Maria Candela Araneta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Ignacio Zubillaga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Lucas Colantonio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