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22492e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22492e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22492e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22492e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22492e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22492e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d22492e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d22492e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decrypt.co/es/125318/paises-emergentes-lideran-confianza-inteligencia-artificial-ia-estudio" TargetMode="External"/><Relationship Id="rId5" Type="http://schemas.openxmlformats.org/officeDocument/2006/relationships/hyperlink" Target="https://tn.com.ar/tecno/novedades/2023/03/26/trabajo-e-inteligencia-artificial-de-que-manera-afectara-el-uso-de-la-tecnologia-al-mercado-labor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1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180500" y="1303850"/>
            <a:ext cx="459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1"/>
                </a:solidFill>
              </a:rPr>
              <a:t>Estudio del nivel de Confianza en IA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624675" y="4578075"/>
            <a:ext cx="2489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Fuentes: </a:t>
            </a:r>
            <a:r>
              <a:rPr lang="es" sz="1500" u="sng">
                <a:solidFill>
                  <a:schemeClr val="hlink"/>
                </a:solidFill>
                <a:hlinkClick r:id="rId4"/>
              </a:rPr>
              <a:t>Decrypt</a:t>
            </a:r>
            <a:r>
              <a:rPr lang="es" sz="1500"/>
              <a:t>-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TN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4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8400" y="770025"/>
            <a:ext cx="8520600" cy="26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IA está llamada a transformar el futuro del trabajo de varias maneras. Uno de los mayores interrogantes en torno a la IA y el futuro del trabajo es si creará nuevos puestos de trabajo o eliminará los existentes. ¿Qué tipo de empleos pueden verse más afectados?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medida que la IA se imponga en el lugar de trabajo, es probable que los empleados necesiten desarrollar nuevas competencias para seguir el ritmo.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0" y="3907650"/>
            <a:ext cx="8520600" cy="11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>
                <a:latin typeface="Roboto"/>
                <a:ea typeface="Roboto"/>
                <a:cs typeface="Roboto"/>
                <a:sym typeface="Roboto"/>
              </a:rPr>
              <a:t>Creemos que el futuro del trabajo pasará por la colaboración entre humanos y la IA, ya que puede automatizar muchas tareas rutinarias en el lugar de trabajo, liberando a los empleados para que se centren en tareas de mayor nivel.</a:t>
            </a:r>
            <a:endParaRPr sz="19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2915600" y="197325"/>
            <a:ext cx="29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11"/>
              <a:t>Desarrollo</a:t>
            </a:r>
            <a:endParaRPr sz="291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877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526900" y="44850"/>
            <a:ext cx="38949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Resultados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71" name="Google Shape;71;p1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375" y="995175"/>
            <a:ext cx="5247351" cy="32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0" y="995175"/>
            <a:ext cx="32820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Población: </a:t>
            </a:r>
            <a:r>
              <a:rPr lang="es" sz="2200">
                <a:solidFill>
                  <a:schemeClr val="lt1"/>
                </a:solidFill>
              </a:rPr>
              <a:t>4200 MM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Muestra*: 800.000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Media: 42.9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Mediana: 36.5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Moda: 33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0" y="4653900"/>
            <a:ext cx="42762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*: 20% de población activa de trabajos relacionados con internet, </a:t>
            </a:r>
            <a:r>
              <a:rPr lang="es" sz="2200">
                <a:solidFill>
                  <a:schemeClr val="lt1"/>
                </a:solidFill>
              </a:rPr>
              <a:t>robótica</a:t>
            </a:r>
            <a:r>
              <a:rPr lang="es" sz="2200">
                <a:solidFill>
                  <a:schemeClr val="lt1"/>
                </a:solidFill>
              </a:rPr>
              <a:t> y </a:t>
            </a:r>
            <a:r>
              <a:rPr lang="es" sz="2200">
                <a:solidFill>
                  <a:schemeClr val="lt1"/>
                </a:solidFill>
              </a:rPr>
              <a:t>automatización</a:t>
            </a:r>
            <a:r>
              <a:rPr lang="es" sz="2200">
                <a:solidFill>
                  <a:schemeClr val="lt1"/>
                </a:solidFill>
              </a:rPr>
              <a:t>, datos, seguridad de la información. (encuesta digital)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3" y="0"/>
            <a:ext cx="85487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680325" y="2373725"/>
            <a:ext cx="29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Analizando…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569625" y="0"/>
            <a:ext cx="3276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En el presente </a:t>
            </a:r>
            <a:r>
              <a:rPr lang="es" sz="1700">
                <a:solidFill>
                  <a:schemeClr val="lt1"/>
                </a:solidFill>
              </a:rPr>
              <a:t>gráfico</a:t>
            </a:r>
            <a:r>
              <a:rPr lang="es" sz="1700">
                <a:solidFill>
                  <a:schemeClr val="lt1"/>
                </a:solidFill>
              </a:rPr>
              <a:t> queda evidenciado que en los </a:t>
            </a:r>
            <a:r>
              <a:rPr lang="es" sz="1700">
                <a:solidFill>
                  <a:schemeClr val="lt1"/>
                </a:solidFill>
              </a:rPr>
              <a:t>países</a:t>
            </a:r>
            <a:r>
              <a:rPr lang="es" sz="1700">
                <a:solidFill>
                  <a:schemeClr val="lt1"/>
                </a:solidFill>
              </a:rPr>
              <a:t> </a:t>
            </a:r>
            <a:r>
              <a:rPr lang="es" sz="1700">
                <a:solidFill>
                  <a:schemeClr val="lt1"/>
                </a:solidFill>
              </a:rPr>
              <a:t>más</a:t>
            </a:r>
            <a:r>
              <a:rPr lang="es" sz="1700">
                <a:solidFill>
                  <a:schemeClr val="lt1"/>
                </a:solidFill>
              </a:rPr>
              <a:t> desarrollados se observa una reticencia al uso de las diversas IA en la vida laboral, mientras que, en los </a:t>
            </a:r>
            <a:r>
              <a:rPr lang="es" sz="1700">
                <a:solidFill>
                  <a:schemeClr val="lt1"/>
                </a:solidFill>
              </a:rPr>
              <a:t>países</a:t>
            </a:r>
            <a:r>
              <a:rPr lang="es" sz="1700">
                <a:solidFill>
                  <a:schemeClr val="lt1"/>
                </a:solidFill>
              </a:rPr>
              <a:t> emergentes se </a:t>
            </a:r>
            <a:r>
              <a:rPr lang="es" sz="1700">
                <a:solidFill>
                  <a:schemeClr val="lt1"/>
                </a:solidFill>
              </a:rPr>
              <a:t>observa</a:t>
            </a:r>
            <a:r>
              <a:rPr lang="es" sz="1700">
                <a:solidFill>
                  <a:schemeClr val="lt1"/>
                </a:solidFill>
              </a:rPr>
              <a:t> una mayor </a:t>
            </a:r>
            <a:r>
              <a:rPr lang="es" sz="1700">
                <a:solidFill>
                  <a:schemeClr val="lt1"/>
                </a:solidFill>
              </a:rPr>
              <a:t>aceptación</a:t>
            </a:r>
            <a:r>
              <a:rPr lang="es" sz="1700">
                <a:solidFill>
                  <a:schemeClr val="lt1"/>
                </a:solidFill>
              </a:rPr>
              <a:t> por parte de la </a:t>
            </a:r>
            <a:r>
              <a:rPr lang="es" sz="1700">
                <a:solidFill>
                  <a:schemeClr val="lt1"/>
                </a:solidFill>
              </a:rPr>
              <a:t>población</a:t>
            </a:r>
            <a:r>
              <a:rPr lang="es" sz="1700">
                <a:solidFill>
                  <a:schemeClr val="lt1"/>
                </a:solidFill>
              </a:rPr>
              <a:t> que considera la IA como una forma de </a:t>
            </a:r>
            <a:r>
              <a:rPr lang="es" sz="1700">
                <a:solidFill>
                  <a:schemeClr val="lt1"/>
                </a:solidFill>
              </a:rPr>
              <a:t>divulgación</a:t>
            </a:r>
            <a:r>
              <a:rPr lang="es" sz="1700">
                <a:solidFill>
                  <a:schemeClr val="lt1"/>
                </a:solidFill>
              </a:rPr>
              <a:t> de conocimientos.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744575"/>
            <a:ext cx="8520600" cy="25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conclusión, la repercusión de la IA en el futuro del trabajo es una cuestión compleja y polifacética que requiere un meticuloso examen, ya que, si bien la IA tiene el potencial de revolucionar la productividad, también plantea retos importantes, como la destrucción de empleo y problemas éticos.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6103275" y="4866900"/>
            <a:ext cx="2915700" cy="2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20">
                <a:solidFill>
                  <a:schemeClr val="lt1"/>
                </a:solidFill>
              </a:rPr>
              <a:t>Autores: Candela, Sebastian, Emmanuel y Virginia.</a:t>
            </a:r>
            <a:endParaRPr sz="9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