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1015c7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1015c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1015c7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1015c7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1015c7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1015c7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1015c7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1015c7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Shoes!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Offline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Executive Summary</a:t>
            </a:r>
            <a:endParaRPr sz="3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Platform for buying shoes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Profiles with Reward System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Visually pleasing, easy-to-use website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Database communication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Background and Problem History</a:t>
            </a:r>
            <a:endParaRPr sz="3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400" y="1664075"/>
            <a:ext cx="3241700" cy="18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Why Is Our Brand Different?</a:t>
            </a:r>
            <a:endParaRPr sz="34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Unique Styles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Ethical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Affordable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Success Criteria</a:t>
            </a:r>
            <a:endParaRPr sz="34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Functionality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-Our website allows users to create their profile.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-After profile creation, users may purchase footwear using a major card, rewards, and/or PayPal.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-The purchases are tracked, and an order is placed for shipping.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-There is a functioning rewards system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-The order is received in the shipping department, labels are generated, and the correct style and size are shipped.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Sleekness/Ease-of-use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-Although more qualitative, the design is pleasing to the eye and easy to use.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-There is communication with a database of shoes, including stock of each style and size that is updated after a purchase is made.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325" y="141800"/>
            <a:ext cx="1535000" cy="15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