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ilita One"/>
      <p:regular r:id="rId20"/>
    </p:embeddedFont>
    <p:embeddedFont>
      <p:font typeface="Josefi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litaOne-regular.fntdata"/><Relationship Id="rId22" Type="http://schemas.openxmlformats.org/officeDocument/2006/relationships/font" Target="fonts/JosefinSans-bold.fntdata"/><Relationship Id="rId21" Type="http://schemas.openxmlformats.org/officeDocument/2006/relationships/font" Target="fonts/JosefinSans-regular.fntdata"/><Relationship Id="rId24" Type="http://schemas.openxmlformats.org/officeDocument/2006/relationships/font" Target="fonts/JosefinSans-boldItalic.fntdata"/><Relationship Id="rId23" Type="http://schemas.openxmlformats.org/officeDocument/2006/relationships/font" Target="fonts/Josefi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a599fd1acd_0_4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a599fd1acd_0_4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a599fd1acd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ga599fd1acd_3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aebdee5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aebdee5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aebdee5c9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aebdee5c9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aebdee5c9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aebdee5c9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aebdee5c9a_1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aebdee5c9a_1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aebdee5c9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aebdee5c9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a599fd1acd_0_5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a599fd1acd_0_5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a599fd1acd_0_5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a599fd1acd_0_5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90de5a35aaf9ad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90de5a35aaf9ad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aebdee5c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aebdee5c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aea7e8e1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aea7e8e1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aea7e8e1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aea7e8e1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a599fd1acd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ga599fd1acd_3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hasCustomPrompt="1" type="title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>
            <p:ph idx="1" type="subTitle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13"/>
          <p:cNvSpPr txBox="1"/>
          <p:nvPr>
            <p:ph idx="2" type="subTitle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3" type="subTitle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13"/>
          <p:cNvSpPr txBox="1"/>
          <p:nvPr>
            <p:ph idx="4" type="subTitle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idx="5" type="subTitle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13"/>
          <p:cNvSpPr txBox="1"/>
          <p:nvPr>
            <p:ph idx="6" type="subTitle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13"/>
          <p:cNvSpPr txBox="1"/>
          <p:nvPr>
            <p:ph idx="7" type="subTitle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3"/>
          <p:cNvSpPr txBox="1"/>
          <p:nvPr>
            <p:ph idx="8" type="subTitle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9" type="subTitle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3"/>
          <p:cNvSpPr txBox="1"/>
          <p:nvPr>
            <p:ph idx="13" type="subTitle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4" type="subTitle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3"/>
          <p:cNvSpPr txBox="1"/>
          <p:nvPr>
            <p:ph idx="15" type="subTitle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hasCustomPrompt="1" idx="16" type="title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/>
          <p:nvPr>
            <p:ph hasCustomPrompt="1" idx="17" type="title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hasCustomPrompt="1" idx="18" type="title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/>
          <p:nvPr>
            <p:ph hasCustomPrompt="1" idx="19" type="title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hasCustomPrompt="1" idx="20" type="title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/>
          <p:nvPr>
            <p:ph hasCustomPrompt="1" idx="21" type="title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">
  <p:cSld name="CUSTOM_6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rect b="b" l="l" r="r" t="t"/>
              <a:pathLst>
                <a:path extrusionOk="0" h="42933" w="28222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rect b="b" l="l" r="r" t="t"/>
              <a:pathLst>
                <a:path extrusionOk="0" h="39925" w="25806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rect b="b" l="l" r="r" t="t"/>
              <a:pathLst>
                <a:path extrusionOk="0" h="13019" w="7102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rect b="b" l="l" r="r" t="t"/>
              <a:pathLst>
                <a:path extrusionOk="0" h="8630" w="2171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rect b="b" l="l" r="r" t="t"/>
              <a:pathLst>
                <a:path extrusionOk="0" h="8630" w="217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rect b="b" l="l" r="r" t="t"/>
              <a:pathLst>
                <a:path extrusionOk="0" h="8630" w="217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rect b="b" l="l" r="r" t="t"/>
              <a:pathLst>
                <a:path extrusionOk="0" h="8630" w="2171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rect b="b" l="l" r="r" t="t"/>
              <a:pathLst>
                <a:path extrusionOk="0" h="19906" w="2962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rect b="b" l="l" r="r" t="t"/>
              <a:pathLst>
                <a:path extrusionOk="0" h="19906" w="10684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rect b="b" l="l" r="r" t="t"/>
              <a:pathLst>
                <a:path extrusionOk="0" h="6494" w="23982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rect b="b" l="l" r="r" t="t"/>
              <a:pathLst>
                <a:path extrusionOk="0" h="2098" w="2433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rect b="b" l="l" r="r" t="t"/>
              <a:pathLst>
                <a:path extrusionOk="0" h="7512" w="6789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rect b="b" l="l" r="r" t="t"/>
              <a:pathLst>
                <a:path extrusionOk="0" h="4274" w="20514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rect b="b" l="l" r="r" t="t"/>
              <a:pathLst>
                <a:path extrusionOk="0" h="2483" w="7299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rect b="b" l="l" r="r" t="t"/>
              <a:pathLst>
                <a:path extrusionOk="0" h="4258" w="20514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rect b="b" l="l" r="r" t="t"/>
              <a:pathLst>
                <a:path extrusionOk="0" h="2483" w="7299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14"/>
          <p:cNvSpPr txBox="1"/>
          <p:nvPr>
            <p:ph idx="2" type="subTitle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 txBox="1"/>
          <p:nvPr>
            <p:ph idx="1" type="subTitle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1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15"/>
          <p:cNvSpPr txBox="1"/>
          <p:nvPr>
            <p:ph idx="2" type="subTitle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15"/>
          <p:cNvSpPr txBox="1"/>
          <p:nvPr>
            <p:ph idx="3" type="subTitle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0" name="Google Shape;240;p15"/>
          <p:cNvSpPr txBox="1"/>
          <p:nvPr>
            <p:ph idx="4" type="subTitle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5" type="subTitle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2" name="Google Shape;242;p15"/>
          <p:cNvSpPr txBox="1"/>
          <p:nvPr>
            <p:ph idx="6" type="subTitle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5"/>
          <p:cNvSpPr txBox="1"/>
          <p:nvPr>
            <p:ph idx="7" type="subTitle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15"/>
          <p:cNvSpPr txBox="1"/>
          <p:nvPr>
            <p:ph idx="8" type="subTitle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rect b="b" l="l" r="r" t="t"/>
              <a:pathLst>
                <a:path extrusionOk="0" h="30780" w="12566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rect b="b" l="l" r="r" t="t"/>
              <a:pathLst>
                <a:path extrusionOk="0" h="15115" w="10862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rect b="b" l="l" r="r" t="t"/>
              <a:pathLst>
                <a:path extrusionOk="0" h="15115" w="10862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rect b="b" l="l" r="r" t="t"/>
              <a:pathLst>
                <a:path extrusionOk="0" h="15824" w="9258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rect b="b" l="l" r="r" t="t"/>
              <a:pathLst>
                <a:path extrusionOk="0" h="28389" w="2006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rect b="b" l="l" r="r" t="t"/>
              <a:pathLst>
                <a:path extrusionOk="0" h="9141" w="7519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rect b="b" l="l" r="r" t="t"/>
              <a:pathLst>
                <a:path extrusionOk="0" h="9625" w="29625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rect b="b" l="l" r="r" t="t"/>
              <a:pathLst>
                <a:path extrusionOk="0" h="2691" w="31914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rect b="b" l="l" r="r" t="t"/>
              <a:pathLst>
                <a:path extrusionOk="0" h="12315" w="16575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rect b="b" l="l" r="r" t="t"/>
              <a:pathLst>
                <a:path extrusionOk="0" h="1438" w="5999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rect b="b" l="l" r="r" t="t"/>
              <a:pathLst>
                <a:path extrusionOk="0" h="3058" w="772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rect b="b" l="l" r="r" t="t"/>
              <a:pathLst>
                <a:path extrusionOk="0" h="4679" w="13084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rect b="b" l="l" r="r" t="t"/>
              <a:pathLst>
                <a:path extrusionOk="0" h="1321" w="7987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rect b="b" l="l" r="r" t="t"/>
              <a:pathLst>
                <a:path extrusionOk="0" h="4445" w="1300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rect b="b" l="l" r="r" t="t"/>
              <a:pathLst>
                <a:path extrusionOk="0" h="3360" w="12348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rect b="b" l="l" r="r" t="t"/>
              <a:pathLst>
                <a:path extrusionOk="0" h="1161" w="11313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rect b="b" l="l" r="r" t="t"/>
              <a:pathLst>
                <a:path extrusionOk="0" h="815" w="11413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rect b="b" l="l" r="r" t="t"/>
              <a:pathLst>
                <a:path extrusionOk="0" h="4311" w="1305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rect b="b" l="l" r="r" t="t"/>
              <a:pathLst>
                <a:path extrusionOk="0" h="3560" w="235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rect b="b" l="l" r="r" t="t"/>
              <a:pathLst>
                <a:path extrusionOk="0" h="3559" w="202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rect b="b" l="l" r="r" t="t"/>
              <a:pathLst>
                <a:path extrusionOk="0" h="586" w="7052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rect b="b" l="l" r="r" t="t"/>
              <a:pathLst>
                <a:path extrusionOk="0" h="597" w="7052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rect b="b" l="l" r="r" t="t"/>
              <a:pathLst>
                <a:path extrusionOk="0" h="3242" w="269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rect b="b" l="l" r="r" t="t"/>
              <a:pathLst>
                <a:path extrusionOk="0" h="3242" w="402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rect b="b" l="l" r="r" t="t"/>
              <a:pathLst>
                <a:path extrusionOk="0" h="184" w="3594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rect b="b" l="l" r="r" t="t"/>
              <a:pathLst>
                <a:path extrusionOk="0" h="258" w="3594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rect b="b" l="l" r="r" t="t"/>
              <a:pathLst>
                <a:path extrusionOk="0" h="3610" w="13268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rect b="b" l="l" r="r" t="t"/>
              <a:pathLst>
                <a:path extrusionOk="0" h="2658" w="12616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rect b="b" l="l" r="r" t="t"/>
              <a:pathLst>
                <a:path extrusionOk="0" h="4044" w="13134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rect b="b" l="l" r="r" t="t"/>
              <a:pathLst>
                <a:path extrusionOk="0" h="1171" w="7987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rect b="b" l="l" r="r" t="t"/>
              <a:pathLst>
                <a:path extrusionOk="0" h="185" w="12365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rect b="b" l="l" r="r" t="t"/>
              <a:pathLst>
                <a:path extrusionOk="0" h="235" w="12465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rect b="b" l="l" r="r" t="t"/>
              <a:pathLst>
                <a:path extrusionOk="0" h="4679" w="13084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rect b="b" l="l" r="r" t="t"/>
              <a:pathLst>
                <a:path extrusionOk="0" h="1321" w="7987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rect b="b" l="l" r="r" t="t"/>
              <a:pathLst>
                <a:path extrusionOk="0" h="4445" w="1300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rect b="b" l="l" r="r" t="t"/>
              <a:pathLst>
                <a:path extrusionOk="0" h="3360" w="12348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rect b="b" l="l" r="r" t="t"/>
              <a:pathLst>
                <a:path extrusionOk="0" h="1161" w="11313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rect b="b" l="l" r="r" t="t"/>
              <a:pathLst>
                <a:path extrusionOk="0" h="815" w="11413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rect b="b" l="l" r="r" t="t"/>
              <a:pathLst>
                <a:path extrusionOk="0" h="4311" w="1305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rect b="b" l="l" r="r" t="t"/>
              <a:pathLst>
                <a:path extrusionOk="0" h="3560" w="235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rect b="b" l="l" r="r" t="t"/>
              <a:pathLst>
                <a:path extrusionOk="0" h="3559" w="202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rect b="b" l="l" r="r" t="t"/>
              <a:pathLst>
                <a:path extrusionOk="0" h="586" w="7052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rect b="b" l="l" r="r" t="t"/>
              <a:pathLst>
                <a:path extrusionOk="0" h="597" w="7052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rect b="b" l="l" r="r" t="t"/>
              <a:pathLst>
                <a:path extrusionOk="0" h="3242" w="269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rect b="b" l="l" r="r" t="t"/>
              <a:pathLst>
                <a:path extrusionOk="0" h="3242" w="402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rect b="b" l="l" r="r" t="t"/>
              <a:pathLst>
                <a:path extrusionOk="0" h="184" w="3594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rect b="b" l="l" r="r" t="t"/>
              <a:pathLst>
                <a:path extrusionOk="0" h="258" w="3594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rect b="b" l="l" r="r" t="t"/>
              <a:pathLst>
                <a:path extrusionOk="0" h="3610" w="13268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rect b="b" l="l" r="r" t="t"/>
              <a:pathLst>
                <a:path extrusionOk="0" h="2658" w="12616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rect b="b" l="l" r="r" t="t"/>
              <a:pathLst>
                <a:path extrusionOk="0" h="4044" w="13134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rect b="b" l="l" r="r" t="t"/>
              <a:pathLst>
                <a:path extrusionOk="0" h="1171" w="7987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rect b="b" l="l" r="r" t="t"/>
              <a:pathLst>
                <a:path extrusionOk="0" h="185" w="12365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rect b="b" l="l" r="r" t="t"/>
              <a:pathLst>
                <a:path extrusionOk="0" h="235" w="12465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rect b="b" l="l" r="r" t="t"/>
              <a:pathLst>
                <a:path extrusionOk="0" h="18651" w="1967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rect b="b" l="l" r="r" t="t"/>
              <a:pathLst>
                <a:path extrusionOk="0" h="5568" w="4365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rect b="b" l="l" r="r" t="t"/>
              <a:pathLst>
                <a:path extrusionOk="0" h="1558" w="161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rect b="b" l="l" r="r" t="t"/>
              <a:pathLst>
                <a:path extrusionOk="0" h="1098" w="1156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rect b="b" l="l" r="r" t="t"/>
              <a:pathLst>
                <a:path extrusionOk="0" h="812" w="1364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rect b="b" l="l" r="r" t="t"/>
              <a:pathLst>
                <a:path extrusionOk="0" h="161" w="2135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rect b="b" l="l" r="r" t="t"/>
              <a:pathLst>
                <a:path extrusionOk="0" h="162" w="2022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rect b="b" l="l" r="r" t="t"/>
              <a:pathLst>
                <a:path extrusionOk="0" h="1293" w="1653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rect b="b" l="l" r="r" t="t"/>
              <a:pathLst>
                <a:path extrusionOk="0" h="1784" w="1156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rect b="b" l="l" r="r" t="t"/>
              <a:pathLst>
                <a:path extrusionOk="0" h="2135" w="161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rect b="b" l="l" r="r" t="t"/>
              <a:pathLst>
                <a:path extrusionOk="0" h="1403" w="1654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rect b="b" l="l" r="r" t="t"/>
              <a:pathLst>
                <a:path extrusionOk="0" h="1337" w="138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rect b="b" l="l" r="r" t="t"/>
              <a:pathLst>
                <a:path extrusionOk="0" h="1162" w="1221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rect b="b" l="l" r="r" t="t"/>
              <a:pathLst>
                <a:path extrusionOk="0" h="1146" w="1204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rect b="b" l="l" r="r" t="t"/>
              <a:pathLst>
                <a:path extrusionOk="0" h="17841" w="2713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rect b="b" l="l" r="r" t="t"/>
              <a:pathLst>
                <a:path extrusionOk="0" h="16301" w="25222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rect b="b" l="l" r="r" t="t"/>
              <a:pathLst>
                <a:path extrusionOk="0" h="4493" w="8232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rect b="b" l="l" r="r" t="t"/>
              <a:pathLst>
                <a:path extrusionOk="0" h="2712" w="11183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rect b="b" l="l" r="r" t="t"/>
              <a:pathLst>
                <a:path extrusionOk="0" h="2343" w="10397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rect b="b" l="l" r="r" t="t"/>
              <a:pathLst>
                <a:path extrusionOk="0" h="1445" w="10477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rect b="b" l="l" r="r" t="t"/>
              <a:pathLst>
                <a:path extrusionOk="0" h="354" w="10044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rect b="b" l="l" r="r" t="t"/>
              <a:pathLst>
                <a:path extrusionOk="0" h="755" w="1022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rect b="b" l="l" r="r" t="t"/>
              <a:pathLst>
                <a:path extrusionOk="0" h="225" w="4445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rect b="b" l="l" r="r" t="t"/>
              <a:pathLst>
                <a:path extrusionOk="0" h="242" w="3322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rect b="b" l="l" r="r" t="t"/>
              <a:pathLst>
                <a:path extrusionOk="0" h="210" w="6851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rect b="b" l="l" r="r" t="t"/>
              <a:pathLst>
                <a:path extrusionOk="0" h="1573" w="11696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rect b="b" l="l" r="r" t="t"/>
              <a:pathLst>
                <a:path extrusionOk="0" h="1477" w="145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rect b="b" l="l" r="r" t="t"/>
              <a:pathLst>
                <a:path extrusionOk="0" h="1477" w="145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rect b="b" l="l" r="r" t="t"/>
              <a:pathLst>
                <a:path extrusionOk="0" h="1477" w="145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rect b="b" l="l" r="r" t="t"/>
              <a:pathLst>
                <a:path extrusionOk="0" h="1477" w="145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rect b="b" l="l" r="r" t="t"/>
              <a:pathLst>
                <a:path extrusionOk="0" h="145" w="5969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rect b="b" l="l" r="r" t="t"/>
              <a:pathLst>
                <a:path extrusionOk="0" h="3113" w="11697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rect b="b" l="l" r="r" t="t"/>
              <a:pathLst>
                <a:path extrusionOk="0" h="2714" w="11809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rect b="b" l="l" r="r" t="t"/>
              <a:pathLst>
                <a:path extrusionOk="0" h="5424" w="10654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rect b="b" l="l" r="r" t="t"/>
              <a:pathLst>
                <a:path extrusionOk="0" h="5248" w="145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rect b="b" l="l" r="r" t="t"/>
              <a:pathLst>
                <a:path extrusionOk="0" h="5183" w="145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rect b="b" l="l" r="r" t="t"/>
              <a:pathLst>
                <a:path extrusionOk="0" h="5455" w="145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rect b="b" l="l" r="r" t="t"/>
              <a:pathLst>
                <a:path extrusionOk="0" h="5311" w="145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rect b="b" l="l" r="r" t="t"/>
              <a:pathLst>
                <a:path extrusionOk="0" h="51275" w="15852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rect b="b" l="l" r="r" t="t"/>
              <a:pathLst>
                <a:path extrusionOk="0" h="51259" w="13445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rect b="b" l="l" r="r" t="t"/>
              <a:pathLst>
                <a:path extrusionOk="0" h="11039" w="12723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rect b="b" l="l" r="r" t="t"/>
              <a:pathLst>
                <a:path extrusionOk="0" h="11055" w="12723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rect b="b" l="l" r="r" t="t"/>
              <a:pathLst>
                <a:path extrusionOk="0" h="11039" w="12723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rect b="b" l="l" r="r" t="t"/>
              <a:pathLst>
                <a:path extrusionOk="0" h="11055" w="12723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rect b="b" l="l" r="r" t="t"/>
              <a:pathLst>
                <a:path extrusionOk="0" h="890" w="1028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rect b="b" l="l" r="r" t="t"/>
              <a:pathLst>
                <a:path extrusionOk="0" h="883" w="1028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rect b="b" l="l" r="r" t="t"/>
              <a:pathLst>
                <a:path extrusionOk="0" h="883" w="1028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rect b="b" l="l" r="r" t="t"/>
              <a:pathLst>
                <a:path extrusionOk="0" h="877" w="1028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rect b="b" l="l" r="r" t="t"/>
              <a:pathLst>
                <a:path extrusionOk="0" h="10285" w="183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rect b="b" l="l" r="r" t="t"/>
              <a:pathLst>
                <a:path extrusionOk="0" h="10285" w="183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rect b="b" l="l" r="r" t="t"/>
              <a:pathLst>
                <a:path extrusionOk="0" h="10285" w="183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 txBox="1"/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17"/>
          <p:cNvSpPr txBox="1"/>
          <p:nvPr>
            <p:ph idx="1" type="subTitle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rect b="b" l="l" r="r" t="t"/>
              <a:pathLst>
                <a:path extrusionOk="0" h="69492" w="39717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rect b="b" l="l" r="r" t="t"/>
              <a:pathLst>
                <a:path extrusionOk="0" h="70945" w="19734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rect b="b" l="l" r="r" t="t"/>
              <a:pathLst>
                <a:path extrusionOk="0" h="70946" w="19734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rect b="b" l="l" r="r" t="t"/>
              <a:pathLst>
                <a:path extrusionOk="0" h="74437" w="46284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rect b="b" l="l" r="r" t="t"/>
              <a:pathLst>
                <a:path extrusionOk="0" h="69492" w="39718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rect b="b" l="l" r="r" t="t"/>
              <a:pathLst>
                <a:path extrusionOk="0" h="70945" w="19733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rect b="b" l="l" r="r" t="t"/>
              <a:pathLst>
                <a:path extrusionOk="0" h="70946" w="19733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rect b="b" l="l" r="r" t="t"/>
              <a:pathLst>
                <a:path extrusionOk="0" h="74437" w="46284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rect b="b" l="l" r="r" t="t"/>
              <a:pathLst>
                <a:path extrusionOk="0" h="9992" w="3092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rect b="b" l="l" r="r" t="t"/>
              <a:pathLst>
                <a:path extrusionOk="0" h="9992" w="3092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rect b="b" l="l" r="r" t="t"/>
              <a:pathLst>
                <a:path extrusionOk="0" h="9992" w="3109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rect b="b" l="l" r="r" t="t"/>
              <a:pathLst>
                <a:path extrusionOk="0" h="9992" w="3092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rect b="b" l="l" r="r" t="t"/>
              <a:pathLst>
                <a:path extrusionOk="0" h="22525" w="9692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rect b="b" l="l" r="r" t="t"/>
              <a:pathLst>
                <a:path extrusionOk="0" h="41471" w="27988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rect b="b" l="l" r="r" t="t"/>
              <a:pathLst>
                <a:path extrusionOk="0" h="10832" w="33719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rect b="b" l="l" r="r" t="t"/>
              <a:pathLst>
                <a:path extrusionOk="0" h="10657" w="23393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rect b="b" l="l" r="r" t="t"/>
              <a:pathLst>
                <a:path extrusionOk="0" h="21746" w="18213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rect b="b" l="l" r="r" t="t"/>
              <a:pathLst>
                <a:path extrusionOk="0" h="3414" w="82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rect b="b" l="l" r="r" t="t"/>
              <a:pathLst>
                <a:path extrusionOk="0" h="3414" w="82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rect b="b" l="l" r="r" t="t"/>
              <a:pathLst>
                <a:path extrusionOk="0" h="23078" w="11614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rect b="b" l="l" r="r" t="t"/>
              <a:pathLst>
                <a:path extrusionOk="0" h="22919" w="8773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rect b="b" l="l" r="r" t="t"/>
              <a:pathLst>
                <a:path extrusionOk="0" h="1049" w="836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rect b="b" l="l" r="r" t="t"/>
              <a:pathLst>
                <a:path extrusionOk="0" h="3611" w="1589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rect b="b" l="l" r="r" t="t"/>
              <a:pathLst>
                <a:path extrusionOk="0" h="3327" w="1521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rect b="b" l="l" r="r" t="t"/>
              <a:pathLst>
                <a:path extrusionOk="0" h="5615" w="1254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rect b="b" l="l" r="r" t="t"/>
              <a:pathLst>
                <a:path extrusionOk="0" h="3444" w="1438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 txBox="1"/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6" name="Google Shape;396;p18"/>
          <p:cNvSpPr txBox="1"/>
          <p:nvPr>
            <p:ph idx="1" type="subTitle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rect b="b" l="l" r="r" t="t"/>
              <a:pathLst>
                <a:path extrusionOk="0" h="18514" w="864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rect b="b" l="l" r="r" t="t"/>
              <a:pathLst>
                <a:path extrusionOk="0" h="17879" w="10611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rect b="b" l="l" r="r" t="t"/>
              <a:pathLst>
                <a:path extrusionOk="0" h="16776" w="19784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rect b="b" l="l" r="r" t="t"/>
              <a:pathLst>
                <a:path extrusionOk="0" h="17879" w="864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rect b="b" l="l" r="r" t="t"/>
              <a:pathLst>
                <a:path extrusionOk="0" h="17879" w="9341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rect b="b" l="l" r="r" t="t"/>
              <a:pathLst>
                <a:path extrusionOk="0" h="18514" w="10611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rect b="b" l="l" r="r" t="t"/>
              <a:pathLst>
                <a:path extrusionOk="0" h="18514" w="9341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rect b="b" l="l" r="r" t="t"/>
              <a:pathLst>
                <a:path extrusionOk="0" h="16125" w="864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rect b="b" l="l" r="r" t="t"/>
              <a:pathLst>
                <a:path extrusionOk="0" h="16776" w="19617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rect b="b" l="l" r="r" t="t"/>
              <a:pathLst>
                <a:path extrusionOk="0" h="16125" w="10611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rect b="b" l="l" r="r" t="t"/>
              <a:pathLst>
                <a:path extrusionOk="0" h="16125" w="9341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rect b="b" l="l" r="r" t="t"/>
              <a:pathLst>
                <a:path extrusionOk="0" h="18514" w="10077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rect b="b" l="l" r="r" t="t"/>
              <a:pathLst>
                <a:path extrusionOk="0" h="16125" w="10077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rect b="b" l="l" r="r" t="t"/>
              <a:pathLst>
                <a:path extrusionOk="0" h="17879" w="10077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rect b="b" l="l" r="r" t="t"/>
              <a:pathLst>
                <a:path extrusionOk="0" h="18514" w="8656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rect b="b" l="l" r="r" t="t"/>
              <a:pathLst>
                <a:path extrusionOk="0" h="17879" w="10627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rect b="b" l="l" r="r" t="t"/>
              <a:pathLst>
                <a:path extrusionOk="0" h="16776" w="19784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rect b="b" l="l" r="r" t="t"/>
              <a:pathLst>
                <a:path extrusionOk="0" h="17879" w="8656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rect b="b" l="l" r="r" t="t"/>
              <a:pathLst>
                <a:path extrusionOk="0" h="17879" w="9341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rect b="b" l="l" r="r" t="t"/>
              <a:pathLst>
                <a:path extrusionOk="0" h="18514" w="10627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rect b="b" l="l" r="r" t="t"/>
              <a:pathLst>
                <a:path extrusionOk="0" h="18514" w="9341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rect b="b" l="l" r="r" t="t"/>
              <a:pathLst>
                <a:path extrusionOk="0" h="16125" w="8656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rect b="b" l="l" r="r" t="t"/>
              <a:pathLst>
                <a:path extrusionOk="0" h="16776" w="19633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rect b="b" l="l" r="r" t="t"/>
              <a:pathLst>
                <a:path extrusionOk="0" h="16125" w="10627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rect b="b" l="l" r="r" t="t"/>
              <a:pathLst>
                <a:path extrusionOk="0" h="16125" w="9341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rect b="b" l="l" r="r" t="t"/>
              <a:pathLst>
                <a:path extrusionOk="0" h="18514" w="10093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rect b="b" l="l" r="r" t="t"/>
              <a:pathLst>
                <a:path extrusionOk="0" h="16125" w="10093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rect b="b" l="l" r="r" t="t"/>
              <a:pathLst>
                <a:path extrusionOk="0" h="17879" w="10093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rect b="b" l="l" r="r" t="t"/>
              <a:pathLst>
                <a:path extrusionOk="0" h="37789" w="15423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rect b="b" l="l" r="r" t="t"/>
              <a:pathLst>
                <a:path extrusionOk="0" h="18566" w="13318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rect b="b" l="l" r="r" t="t"/>
              <a:pathLst>
                <a:path extrusionOk="0" h="19433" w="11347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rect b="b" l="l" r="r" t="t"/>
              <a:pathLst>
                <a:path extrusionOk="0" h="34838" w="2457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rect b="b" l="l" r="r" t="t"/>
              <a:pathLst>
                <a:path extrusionOk="0" h="11198" w="9241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8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"/>
          <p:cNvSpPr txBox="1"/>
          <p:nvPr>
            <p:ph idx="1" type="subTitle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6" name="Google Shape;436;p19"/>
          <p:cNvSpPr txBox="1"/>
          <p:nvPr>
            <p:ph idx="2" type="subTitle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7" name="Google Shape;437;p19"/>
          <p:cNvSpPr txBox="1"/>
          <p:nvPr>
            <p:ph hasCustomPrompt="1" type="title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/>
          <p:nvPr>
            <p:ph idx="3"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9" name="Google Shape;439;p19"/>
          <p:cNvSpPr txBox="1"/>
          <p:nvPr>
            <p:ph idx="4" type="subTitle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0" name="Google Shape;440;p19"/>
          <p:cNvSpPr txBox="1"/>
          <p:nvPr>
            <p:ph idx="5" type="subTitle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1" name="Google Shape;441;p19"/>
          <p:cNvSpPr txBox="1"/>
          <p:nvPr>
            <p:ph hasCustomPrompt="1" idx="6" type="title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/>
          <p:nvPr>
            <p:ph idx="7" type="subTitle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3" name="Google Shape;443;p19"/>
          <p:cNvSpPr txBox="1"/>
          <p:nvPr>
            <p:ph idx="8" type="subTitle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4" name="Google Shape;444;p19"/>
          <p:cNvSpPr txBox="1"/>
          <p:nvPr>
            <p:ph hasCustomPrompt="1" idx="9" type="title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rect b="b" l="l" r="r" t="t"/>
              <a:pathLst>
                <a:path extrusionOk="0" h="18664" w="14805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rect b="b" l="l" r="r" t="t"/>
              <a:pathLst>
                <a:path extrusionOk="0" h="502" w="2056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rect b="b" l="l" r="r" t="t"/>
              <a:pathLst>
                <a:path extrusionOk="0" h="5130" w="5464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rect b="b" l="l" r="r" t="t"/>
              <a:pathLst>
                <a:path extrusionOk="0" h="5131" w="5448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rect b="b" l="l" r="r" t="t"/>
              <a:pathLst>
                <a:path extrusionOk="0" h="435" w="2039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rect b="b" l="l" r="r" t="t"/>
              <a:pathLst>
                <a:path extrusionOk="0" h="21504" w="10043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rect b="b" l="l" r="r" t="t"/>
              <a:pathLst>
                <a:path extrusionOk="0" h="20787" w="12348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rect b="b" l="l" r="r" t="t"/>
              <a:pathLst>
                <a:path extrusionOk="0" h="19500" w="22992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rect b="b" l="l" r="r" t="t"/>
              <a:pathLst>
                <a:path extrusionOk="0" h="20787" w="10043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rect b="b" l="l" r="r" t="t"/>
              <a:pathLst>
                <a:path extrusionOk="0" h="20787" w="10861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rect b="b" l="l" r="r" t="t"/>
              <a:pathLst>
                <a:path extrusionOk="0" h="21504" w="12348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rect b="b" l="l" r="r" t="t"/>
              <a:pathLst>
                <a:path extrusionOk="0" h="21504" w="10861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rect b="b" l="l" r="r" t="t"/>
              <a:pathLst>
                <a:path extrusionOk="0" h="18731" w="10043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rect b="b" l="l" r="r" t="t"/>
              <a:pathLst>
                <a:path extrusionOk="0" h="19500" w="22808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rect b="b" l="l" r="r" t="t"/>
              <a:pathLst>
                <a:path extrusionOk="0" h="18731" w="12348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rect b="b" l="l" r="r" t="t"/>
              <a:pathLst>
                <a:path extrusionOk="0" h="18731" w="10861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rect b="b" l="l" r="r" t="t"/>
              <a:pathLst>
                <a:path extrusionOk="0" h="21504" w="11714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rect b="b" l="l" r="r" t="t"/>
              <a:pathLst>
                <a:path extrusionOk="0" h="18731" w="11714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rect b="b" l="l" r="r" t="t"/>
              <a:pathLst>
                <a:path extrusionOk="0" h="20787" w="11714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rect b="b" l="l" r="r" t="t"/>
              <a:pathLst>
                <a:path extrusionOk="0" h="9642" w="29625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rect b="b" l="l" r="r" t="t"/>
              <a:pathLst>
                <a:path extrusionOk="0" h="2691" w="31915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rect b="b" l="l" r="r" t="t"/>
              <a:pathLst>
                <a:path extrusionOk="0" h="12332" w="16576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rect b="b" l="l" r="r" t="t"/>
              <a:pathLst>
                <a:path extrusionOk="0" h="1455" w="600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rect b="b" l="l" r="r" t="t"/>
              <a:pathLst>
                <a:path extrusionOk="0" h="3076" w="772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rect b="b" l="l" r="r" t="t"/>
              <a:pathLst>
                <a:path extrusionOk="0" h="4663" w="13084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rect b="b" l="l" r="r" t="t"/>
              <a:pathLst>
                <a:path extrusionOk="0" h="1338" w="7988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rect b="b" l="l" r="r" t="t"/>
              <a:pathLst>
                <a:path extrusionOk="0" h="4462" w="1300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rect b="b" l="l" r="r" t="t"/>
              <a:pathLst>
                <a:path extrusionOk="0" h="3359" w="12348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rect b="b" l="l" r="r" t="t"/>
              <a:pathLst>
                <a:path extrusionOk="0" h="1161" w="11312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rect b="b" l="l" r="r" t="t"/>
              <a:pathLst>
                <a:path extrusionOk="0" h="828" w="11413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rect b="b" l="l" r="r" t="t"/>
              <a:pathLst>
                <a:path extrusionOk="0" h="4295" w="13051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rect b="b" l="l" r="r" t="t"/>
              <a:pathLst>
                <a:path extrusionOk="0" h="3576" w="251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rect b="b" l="l" r="r" t="t"/>
              <a:pathLst>
                <a:path extrusionOk="0" h="3577" w="201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rect b="b" l="l" r="r" t="t"/>
              <a:pathLst>
                <a:path extrusionOk="0" h="586" w="7052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rect b="b" l="l" r="r" t="t"/>
              <a:pathLst>
                <a:path extrusionOk="0" h="598" w="7052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rect b="b" l="l" r="r" t="t"/>
              <a:pathLst>
                <a:path extrusionOk="0" h="3243" w="268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rect b="b" l="l" r="r" t="t"/>
              <a:pathLst>
                <a:path extrusionOk="0" h="3259" w="402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rect b="b" l="l" r="r" t="t"/>
              <a:pathLst>
                <a:path extrusionOk="0" h="202" w="3593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rect b="b" l="l" r="r" t="t"/>
              <a:pathLst>
                <a:path extrusionOk="0" h="262" w="3593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rect b="b" l="l" r="r" t="t"/>
              <a:pathLst>
                <a:path extrusionOk="0" h="3610" w="13267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rect b="b" l="l" r="r" t="t"/>
              <a:pathLst>
                <a:path extrusionOk="0" h="2641" w="12616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rect b="b" l="l" r="r" t="t"/>
              <a:pathLst>
                <a:path extrusionOk="0" h="4045" w="13134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rect b="b" l="l" r="r" t="t"/>
              <a:pathLst>
                <a:path extrusionOk="0" h="1170" w="7988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rect b="b" l="l" r="r" t="t"/>
              <a:pathLst>
                <a:path extrusionOk="0" h="175" w="12366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rect b="b" l="l" r="r" t="t"/>
              <a:pathLst>
                <a:path extrusionOk="0" h="251" w="12466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rect b="b" l="l" r="r" t="t"/>
              <a:pathLst>
                <a:path extrusionOk="0" h="4679" w="13084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rect b="b" l="l" r="r" t="t"/>
              <a:pathLst>
                <a:path extrusionOk="0" h="1321" w="7987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rect b="b" l="l" r="r" t="t"/>
              <a:pathLst>
                <a:path extrusionOk="0" h="4311" w="1305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rect b="b" l="l" r="r" t="t"/>
              <a:pathLst>
                <a:path extrusionOk="0" h="586" w="7052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rect b="b" l="l" r="r" t="t"/>
              <a:pathLst>
                <a:path extrusionOk="0" h="597" w="7052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rect b="b" l="l" r="r" t="t"/>
              <a:pathLst>
                <a:path extrusionOk="0" h="3242" w="269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rect b="b" l="l" r="r" t="t"/>
              <a:pathLst>
                <a:path extrusionOk="0" h="3242" w="402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rect b="b" l="l" r="r" t="t"/>
              <a:pathLst>
                <a:path extrusionOk="0" h="184" w="3594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rect b="b" l="l" r="r" t="t"/>
              <a:pathLst>
                <a:path extrusionOk="0" h="258" w="3594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rect b="b" l="l" r="r" t="t"/>
              <a:pathLst>
                <a:path extrusionOk="0" h="3610" w="13268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rect b="b" l="l" r="r" t="t"/>
              <a:pathLst>
                <a:path extrusionOk="0" h="2658" w="12616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rect b="b" l="l" r="r" t="t"/>
              <a:pathLst>
                <a:path extrusionOk="0" h="4044" w="13134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rect b="b" l="l" r="r" t="t"/>
              <a:pathLst>
                <a:path extrusionOk="0" h="1171" w="7987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rect b="b" l="l" r="r" t="t"/>
              <a:pathLst>
                <a:path extrusionOk="0" h="185" w="12365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rect b="b" l="l" r="r" t="t"/>
              <a:pathLst>
                <a:path extrusionOk="0" h="235" w="12465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2" name="Google Shape;512;p20"/>
          <p:cNvSpPr txBox="1"/>
          <p:nvPr>
            <p:ph idx="1" type="subTitle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3" name="Google Shape;513;p20"/>
          <p:cNvSpPr txBox="1"/>
          <p:nvPr>
            <p:ph idx="2" type="subTitle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4" name="Google Shape;514;p20"/>
          <p:cNvSpPr txBox="1"/>
          <p:nvPr>
            <p:ph idx="3" type="subTitle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5" name="Google Shape;515;p20"/>
          <p:cNvSpPr txBox="1"/>
          <p:nvPr>
            <p:ph idx="4" type="subTitle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6" name="Google Shape;516;p20"/>
          <p:cNvSpPr txBox="1"/>
          <p:nvPr>
            <p:ph idx="5" type="subTitle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7" name="Google Shape;517;p20"/>
          <p:cNvSpPr txBox="1"/>
          <p:nvPr>
            <p:ph idx="6" type="subTitle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8" name="Google Shape;518;p20"/>
          <p:cNvSpPr txBox="1"/>
          <p:nvPr>
            <p:ph hasCustomPrompt="1" idx="7" type="title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/>
          <p:nvPr>
            <p:ph hasCustomPrompt="1" idx="8" type="title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/>
          <p:nvPr>
            <p:ph hasCustomPrompt="1" idx="9" type="title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8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1"/>
          <p:cNvSpPr txBox="1"/>
          <p:nvPr>
            <p:ph idx="1" type="subTitle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8" name="Google Shape;528;p21"/>
          <p:cNvSpPr txBox="1"/>
          <p:nvPr>
            <p:ph idx="2" type="subTitle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9" name="Google Shape;529;p21"/>
          <p:cNvSpPr txBox="1"/>
          <p:nvPr>
            <p:ph idx="3" type="subTitle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0" name="Google Shape;530;p21"/>
          <p:cNvSpPr txBox="1"/>
          <p:nvPr>
            <p:ph idx="4" type="subTitle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1" name="Google Shape;531;p21"/>
          <p:cNvSpPr txBox="1"/>
          <p:nvPr>
            <p:ph idx="5" type="subTitle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2" name="Google Shape;532;p21"/>
          <p:cNvSpPr txBox="1"/>
          <p:nvPr>
            <p:ph idx="6" type="subTitle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7" type="subTitle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4" name="Google Shape;534;p21"/>
          <p:cNvSpPr txBox="1"/>
          <p:nvPr>
            <p:ph idx="8" type="subTitle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5" name="Google Shape;535;p21"/>
          <p:cNvSpPr txBox="1"/>
          <p:nvPr>
            <p:ph idx="9" type="subTitle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6" name="Google Shape;536;p21"/>
          <p:cNvSpPr txBox="1"/>
          <p:nvPr>
            <p:ph idx="13" type="subTitle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7" name="Google Shape;537;p21"/>
          <p:cNvSpPr txBox="1"/>
          <p:nvPr>
            <p:ph idx="14" type="subTitle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8" name="Google Shape;538;p21"/>
          <p:cNvSpPr txBox="1"/>
          <p:nvPr>
            <p:ph idx="15" type="subTitle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3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rect b="b" l="l" r="r" t="t"/>
              <a:pathLst>
                <a:path extrusionOk="0" h="10009" w="3109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rect b="b" l="l" r="r" t="t"/>
              <a:pathLst>
                <a:path extrusionOk="0" h="10009" w="3109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rect b="b" l="l" r="r" t="t"/>
              <a:pathLst>
                <a:path extrusionOk="0" h="10009" w="3092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rect b="b" l="l" r="r" t="t"/>
              <a:pathLst>
                <a:path extrusionOk="0" h="10009" w="3109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rect b="b" l="l" r="r" t="t"/>
              <a:pathLst>
                <a:path extrusionOk="0" h="22522" w="9692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rect b="b" l="l" r="r" t="t"/>
              <a:pathLst>
                <a:path extrusionOk="0" h="41455" w="27988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rect b="b" l="l" r="r" t="t"/>
              <a:pathLst>
                <a:path extrusionOk="0" h="10815" w="33703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rect b="b" l="l" r="r" t="t"/>
              <a:pathLst>
                <a:path extrusionOk="0" h="10643" w="23376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rect b="b" l="l" r="r" t="t"/>
              <a:pathLst>
                <a:path extrusionOk="0" h="21755" w="1823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rect b="b" l="l" r="r" t="t"/>
              <a:pathLst>
                <a:path extrusionOk="0" h="681" w="194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rect b="b" l="l" r="r" t="t"/>
              <a:pathLst>
                <a:path extrusionOk="0" h="146" w="887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rect b="b" l="l" r="r" t="t"/>
              <a:pathLst>
                <a:path extrusionOk="0" h="1183" w="1255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rect b="b" l="l" r="r" t="t"/>
              <a:pathLst>
                <a:path extrusionOk="0" h="3175" w="1204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rect b="b" l="l" r="r" t="t"/>
              <a:pathLst>
                <a:path extrusionOk="0" h="3422" w="819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rect b="b" l="l" r="r" t="t"/>
              <a:pathLst>
                <a:path extrusionOk="0" h="241" w="1221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rect b="b" l="l" r="r" t="t"/>
              <a:pathLst>
                <a:path extrusionOk="0" h="1183" w="1255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rect b="b" l="l" r="r" t="t"/>
              <a:pathLst>
                <a:path extrusionOk="0" h="3175" w="1204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rect b="b" l="l" r="r" t="t"/>
              <a:pathLst>
                <a:path extrusionOk="0" h="3422" w="82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rect b="b" l="l" r="r" t="t"/>
              <a:pathLst>
                <a:path extrusionOk="0" h="241" w="1221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rect b="b" l="l" r="r" t="t"/>
              <a:pathLst>
                <a:path extrusionOk="0" h="23075" w="11613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rect b="b" l="l" r="r" t="t"/>
              <a:pathLst>
                <a:path extrusionOk="0" h="22921" w="8789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rect b="b" l="l" r="r" t="t"/>
              <a:pathLst>
                <a:path extrusionOk="0" h="1048" w="82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rect b="b" l="l" r="r" t="t"/>
              <a:pathLst>
                <a:path extrusionOk="0" h="3627" w="1605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rect b="b" l="l" r="r" t="t"/>
              <a:pathLst>
                <a:path extrusionOk="0" h="3343" w="1521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rect b="b" l="l" r="r" t="t"/>
              <a:pathLst>
                <a:path extrusionOk="0" h="5615" w="1271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rect b="b" l="l" r="r" t="t"/>
              <a:pathLst>
                <a:path extrusionOk="0" h="3443" w="1438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rect b="b" l="l" r="r" t="t"/>
              <a:pathLst>
                <a:path extrusionOk="0" h="10745" w="13351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rect b="b" l="l" r="r" t="t"/>
              <a:pathLst>
                <a:path extrusionOk="0" h="9408" w="12432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rect b="b" l="l" r="r" t="t"/>
              <a:pathLst>
                <a:path extrusionOk="0" h="5849" w="12298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rect b="b" l="l" r="r" t="t"/>
              <a:pathLst>
                <a:path extrusionOk="0" h="1950" w="2273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rect b="b" l="l" r="r" t="t"/>
              <a:pathLst>
                <a:path extrusionOk="0" h="13853" w="17211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rect b="b" l="l" r="r" t="t"/>
              <a:pathLst>
                <a:path extrusionOk="0" h="12131" w="15991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rect b="b" l="l" r="r" t="t"/>
              <a:pathLst>
                <a:path extrusionOk="0" h="7537" w="15824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rect b="b" l="l" r="r" t="t"/>
              <a:pathLst>
                <a:path extrusionOk="0" h="2491" w="292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rect b="b" l="l" r="r" t="t"/>
              <a:pathLst>
                <a:path extrusionOk="0" h="15189" w="18881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rect b="b" l="l" r="r" t="t"/>
              <a:pathLst>
                <a:path extrusionOk="0" h="13301" w="17545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rect b="b" l="l" r="r" t="t"/>
              <a:pathLst>
                <a:path extrusionOk="0" h="8271" w="17362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rect b="b" l="l" r="r" t="t"/>
              <a:pathLst>
                <a:path extrusionOk="0" h="2738" w="3204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rect b="b" l="l" r="r" t="t"/>
              <a:pathLst>
                <a:path extrusionOk="0" h="25331" w="31496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rect b="b" l="l" r="r" t="t"/>
              <a:pathLst>
                <a:path extrusionOk="0" h="22174" w="29274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rect b="b" l="l" r="r" t="t"/>
              <a:pathLst>
                <a:path extrusionOk="0" h="13786" w="28957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rect b="b" l="l" r="r" t="t"/>
              <a:pathLst>
                <a:path extrusionOk="0" h="4557" w="5339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rect b="b" l="l" r="r" t="t"/>
              <a:pathLst>
                <a:path extrusionOk="0" h="14587" w="1813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rect b="b" l="l" r="r" t="t"/>
              <a:pathLst>
                <a:path extrusionOk="0" h="12767" w="1686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rect b="b" l="l" r="r" t="t"/>
              <a:pathLst>
                <a:path extrusionOk="0" h="7954" w="16676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rect b="b" l="l" r="r" t="t"/>
              <a:pathLst>
                <a:path extrusionOk="0" h="2632" w="3087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rect b="b" l="l" r="r" t="t"/>
              <a:pathLst>
                <a:path extrusionOk="0" h="18163" w="22574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rect b="b" l="l" r="r" t="t"/>
              <a:pathLst>
                <a:path extrusionOk="0" h="18280" w="22641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rect b="b" l="l" r="r" t="t"/>
              <a:pathLst>
                <a:path extrusionOk="0" h="15891" w="2097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rect b="b" l="l" r="r" t="t"/>
              <a:pathLst>
                <a:path extrusionOk="0" h="9893" w="20753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rect b="b" l="l" r="r" t="t"/>
              <a:pathLst>
                <a:path extrusionOk="0" h="3280" w="3839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rect b="b" l="l" r="r" t="t"/>
              <a:pathLst>
                <a:path extrusionOk="0" h="21639" w="26902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rect b="b" l="l" r="r" t="t"/>
              <a:pathLst>
                <a:path extrusionOk="0" h="21772" w="26968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rect b="b" l="l" r="r" t="t"/>
              <a:pathLst>
                <a:path extrusionOk="0" h="18931" w="24997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rect b="b" l="l" r="r" t="t"/>
              <a:pathLst>
                <a:path extrusionOk="0" h="18931" w="24981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rect b="b" l="l" r="r" t="t"/>
              <a:pathLst>
                <a:path extrusionOk="0" h="11780" w="2473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rect b="b" l="l" r="r" t="t"/>
              <a:pathLst>
                <a:path extrusionOk="0" h="3894" w="4553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rect b="b" l="l" r="r" t="t"/>
              <a:pathLst>
                <a:path extrusionOk="0" h="9007" w="11212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rect b="b" l="l" r="r" t="t"/>
              <a:pathLst>
                <a:path extrusionOk="0" h="9141" w="11279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rect b="b" l="l" r="r" t="t"/>
              <a:pathLst>
                <a:path extrusionOk="0" h="7887" w="1041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rect b="b" l="l" r="r" t="t"/>
              <a:pathLst>
                <a:path extrusionOk="0" h="7887" w="1041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rect b="b" l="l" r="r" t="t"/>
              <a:pathLst>
                <a:path extrusionOk="0" h="4913" w="10293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rect b="b" l="l" r="r" t="t"/>
              <a:pathLst>
                <a:path extrusionOk="0" h="1634" w="1905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rect b="b" l="l" r="r" t="t"/>
              <a:pathLst>
                <a:path extrusionOk="0" h="12515" w="1554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rect b="b" l="l" r="r" t="t"/>
              <a:pathLst>
                <a:path extrusionOk="0" h="12616" w="15624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rect b="b" l="l" r="r" t="t"/>
              <a:pathLst>
                <a:path extrusionOk="0" h="10945" w="14438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rect b="b" l="l" r="r" t="t"/>
              <a:pathLst>
                <a:path extrusionOk="0" h="6801" w="14287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rect b="b" l="l" r="r" t="t"/>
              <a:pathLst>
                <a:path extrusionOk="0" h="2248" w="2637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rect b="b" l="l" r="r" t="t"/>
              <a:pathLst>
                <a:path extrusionOk="0" h="8355" w="10377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rect b="b" l="l" r="r" t="t"/>
              <a:pathLst>
                <a:path extrusionOk="0" h="8489" w="10462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rect b="b" l="l" r="r" t="t"/>
              <a:pathLst>
                <a:path extrusionOk="0" h="7319" w="9642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rect b="b" l="l" r="r" t="t"/>
              <a:pathLst>
                <a:path extrusionOk="0" h="4546" w="9542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rect b="b" l="l" r="r" t="t"/>
              <a:pathLst>
                <a:path extrusionOk="0" h="1505" w="1768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rect b="b" l="l" r="r" t="t"/>
              <a:pathLst>
                <a:path extrusionOk="0" h="32432" w="40302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rect b="b" l="l" r="r" t="t"/>
              <a:pathLst>
                <a:path extrusionOk="0" h="32549" w="40386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rect b="b" l="l" r="r" t="t"/>
              <a:pathLst>
                <a:path extrusionOk="0" h="28372" w="37445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rect b="b" l="l" r="r" t="t"/>
              <a:pathLst>
                <a:path extrusionOk="0" h="17661" w="37044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rect b="b" l="l" r="r" t="t"/>
              <a:pathLst>
                <a:path extrusionOk="0" h="5842" w="6825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22"/>
          <p:cNvSpPr txBox="1"/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32" name="Google Shape;632;p22"/>
          <p:cNvSpPr txBox="1"/>
          <p:nvPr>
            <p:ph idx="1" type="subTitle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5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6" name="Google Shape;636;p23"/>
          <p:cNvSpPr txBox="1"/>
          <p:nvPr>
            <p:ph idx="1" type="subTitle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rect b="b" l="l" r="r" t="t"/>
              <a:pathLst>
                <a:path extrusionOk="0" h="51664" w="35448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rect b="b" l="l" r="r" t="t"/>
              <a:pathLst>
                <a:path extrusionOk="0" h="245" w="15665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rect b="b" l="l" r="r" t="t"/>
              <a:pathLst>
                <a:path extrusionOk="0" h="362" w="25979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rect b="b" l="l" r="r" t="t"/>
              <a:pathLst>
                <a:path extrusionOk="0" h="364" w="25979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rect b="b" l="l" r="r" t="t"/>
              <a:pathLst>
                <a:path extrusionOk="0" h="364" w="25962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rect b="b" l="l" r="r" t="t"/>
              <a:pathLst>
                <a:path extrusionOk="0" h="364" w="25979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rect b="b" l="l" r="r" t="t"/>
              <a:pathLst>
                <a:path extrusionOk="0" h="363" w="25978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rect b="b" l="l" r="r" t="t"/>
              <a:pathLst>
                <a:path extrusionOk="0" h="361" w="25978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rect b="b" l="l" r="r" t="t"/>
              <a:pathLst>
                <a:path extrusionOk="0" h="68090" w="46361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rect b="b" l="l" r="r" t="t"/>
              <a:pathLst>
                <a:path extrusionOk="0" h="191" w="20773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rect b="b" l="l" r="r" t="t"/>
              <a:pathLst>
                <a:path extrusionOk="0" h="208" w="34459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rect b="b" l="l" r="r" t="t"/>
              <a:pathLst>
                <a:path extrusionOk="0" h="213" w="34475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rect b="b" l="l" r="r" t="t"/>
              <a:pathLst>
                <a:path extrusionOk="0" h="214" w="34475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rect b="b" l="l" r="r" t="t"/>
              <a:pathLst>
                <a:path extrusionOk="0" h="214" w="34459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rect b="b" l="l" r="r" t="t"/>
              <a:pathLst>
                <a:path extrusionOk="0" h="212" w="34458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rect b="b" l="l" r="r" t="t"/>
              <a:pathLst>
                <a:path extrusionOk="0" h="51664" w="35448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rect b="b" l="l" r="r" t="t"/>
              <a:pathLst>
                <a:path extrusionOk="0" h="245" w="15665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rect b="b" l="l" r="r" t="t"/>
              <a:pathLst>
                <a:path extrusionOk="0" h="362" w="25978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rect b="b" l="l" r="r" t="t"/>
              <a:pathLst>
                <a:path extrusionOk="0" h="364" w="25979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rect b="b" l="l" r="r" t="t"/>
              <a:pathLst>
                <a:path extrusionOk="0" h="364" w="25979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rect b="b" l="l" r="r" t="t"/>
              <a:pathLst>
                <a:path extrusionOk="0" h="363" w="25978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rect b="b" l="l" r="r" t="t"/>
              <a:pathLst>
                <a:path extrusionOk="0" h="361" w="25979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rect b="b" l="l" r="r" t="t"/>
              <a:pathLst>
                <a:path extrusionOk="0" h="68090" w="46361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rect b="b" l="l" r="r" t="t"/>
              <a:pathLst>
                <a:path extrusionOk="0" h="191" w="20774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rect b="b" l="l" r="r" t="t"/>
              <a:pathLst>
                <a:path extrusionOk="0" h="208" w="34459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rect b="b" l="l" r="r" t="t"/>
              <a:pathLst>
                <a:path extrusionOk="0" h="214" w="34459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rect b="b" l="l" r="r" t="t"/>
              <a:pathLst>
                <a:path extrusionOk="0" h="214" w="34459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rect b="b" l="l" r="r" t="t"/>
              <a:pathLst>
                <a:path extrusionOk="0" h="212" w="34459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rect b="b" l="l" r="r" t="t"/>
              <a:pathLst>
                <a:path extrusionOk="0" h="213" w="34475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6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/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0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rect b="b" l="l" r="r" t="t"/>
              <a:pathLst>
                <a:path extrusionOk="0" h="12132" w="3761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rect b="b" l="l" r="r" t="t"/>
              <a:pathLst>
                <a:path extrusionOk="0" h="966" w="2908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rect b="b" l="l" r="r" t="t"/>
              <a:pathLst>
                <a:path extrusionOk="0" h="12132" w="3743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rect b="b" l="l" r="r" t="t"/>
              <a:pathLst>
                <a:path extrusionOk="0" h="12132" w="3761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rect b="b" l="l" r="r" t="t"/>
              <a:pathLst>
                <a:path extrusionOk="0" h="12132" w="376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rect b="b" l="l" r="r" t="t"/>
              <a:pathLst>
                <a:path extrusionOk="0" h="27267" w="11731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rect b="b" l="l" r="r" t="t"/>
              <a:pathLst>
                <a:path extrusionOk="0" h="50194" w="33886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rect b="b" l="l" r="r" t="t"/>
              <a:pathLst>
                <a:path extrusionOk="0" h="13109" w="40804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rect b="b" l="l" r="r" t="t"/>
              <a:pathLst>
                <a:path extrusionOk="0" h="12890" w="28306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rect b="b" l="l" r="r" t="t"/>
              <a:pathLst>
                <a:path extrusionOk="0" h="26334" w="22056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rect b="b" l="l" r="r" t="t"/>
              <a:pathLst>
                <a:path extrusionOk="0" h="821" w="234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rect b="b" l="l" r="r" t="t"/>
              <a:pathLst>
                <a:path extrusionOk="0" h="148" w="1053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rect b="b" l="l" r="r" t="t"/>
              <a:pathLst>
                <a:path extrusionOk="0" h="1422" w="1488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rect b="b" l="l" r="r" t="t"/>
              <a:pathLst>
                <a:path extrusionOk="0" h="3861" w="1437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rect b="b" l="l" r="r" t="t"/>
              <a:pathLst>
                <a:path extrusionOk="0" h="4132" w="987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rect b="b" l="l" r="r" t="t"/>
              <a:pathLst>
                <a:path extrusionOk="0" h="289" w="1471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rect b="b" l="l" r="r" t="t"/>
              <a:pathLst>
                <a:path extrusionOk="0" h="1422" w="1488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rect b="b" l="l" r="r" t="t"/>
              <a:pathLst>
                <a:path extrusionOk="0" h="3861" w="1438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rect b="b" l="l" r="r" t="t"/>
              <a:pathLst>
                <a:path extrusionOk="0" h="4132" w="986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rect b="b" l="l" r="r" t="t"/>
              <a:pathLst>
                <a:path extrusionOk="0" h="289" w="1471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rect b="b" l="l" r="r" t="t"/>
              <a:pathLst>
                <a:path extrusionOk="0" h="27943" w="1407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rect b="b" l="l" r="r" t="t"/>
              <a:pathLst>
                <a:path extrusionOk="0" h="27746" w="10628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rect b="b" l="l" r="r" t="t"/>
              <a:pathLst>
                <a:path extrusionOk="0" h="1258" w="97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rect b="b" l="l" r="r" t="t"/>
              <a:pathLst>
                <a:path extrusionOk="0" h="4378" w="1906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rect b="b" l="l" r="r" t="t"/>
              <a:pathLst>
                <a:path extrusionOk="0" h="4044" w="1738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rect b="b" l="l" r="r" t="t"/>
              <a:pathLst>
                <a:path extrusionOk="0" h="6801" w="1538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rect b="b" l="l" r="r" t="t"/>
              <a:pathLst>
                <a:path extrusionOk="0" h="4162" w="1705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rect b="b" l="l" r="r" t="t"/>
              <a:pathLst>
                <a:path extrusionOk="0" h="12432" w="26284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rect b="b" l="l" r="r" t="t"/>
              <a:pathLst>
                <a:path extrusionOk="0" h="71631" w="552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rect b="b" l="l" r="r" t="t"/>
              <a:pathLst>
                <a:path extrusionOk="0" h="9625" w="1422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rect b="b" l="l" r="r" t="t"/>
              <a:pathLst>
                <a:path extrusionOk="0" h="4013" w="4463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rect b="b" l="l" r="r" t="t"/>
              <a:pathLst>
                <a:path extrusionOk="0" h="10127" w="13385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rect b="b" l="l" r="r" t="t"/>
              <a:pathLst>
                <a:path extrusionOk="0" h="8841" w="15423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rect b="b" l="l" r="r" t="t"/>
              <a:pathLst>
                <a:path extrusionOk="0" h="2139" w="15473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rect b="b" l="l" r="r" t="t"/>
              <a:pathLst>
                <a:path extrusionOk="0" h="2092" w="2458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rect b="b" l="l" r="r" t="t"/>
              <a:pathLst>
                <a:path extrusionOk="0" h="1472" w="1221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rect b="b" l="l" r="r" t="t"/>
              <a:pathLst>
                <a:path extrusionOk="0" h="1673" w="3526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rect b="b" l="l" r="r" t="t"/>
              <a:pathLst>
                <a:path extrusionOk="0" h="4579" w="4378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rect b="b" l="l" r="r" t="t"/>
              <a:pathLst>
                <a:path extrusionOk="0" h="2808" w="2307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rect b="b" l="l" r="r" t="t"/>
              <a:pathLst>
                <a:path extrusionOk="0" h="1423" w="1989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2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7" name="Google Shape;727;p25"/>
          <p:cNvSpPr txBox="1"/>
          <p:nvPr>
            <p:ph idx="1" type="subTitle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8" name="Google Shape;728;p25"/>
          <p:cNvSpPr txBox="1"/>
          <p:nvPr>
            <p:ph idx="2" type="subTitle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9" name="Google Shape;729;p25"/>
          <p:cNvSpPr txBox="1"/>
          <p:nvPr>
            <p:ph idx="3" type="subTitle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0" name="Google Shape;730;p25"/>
          <p:cNvSpPr txBox="1"/>
          <p:nvPr>
            <p:ph idx="4" type="subTitle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1" name="Google Shape;731;p25"/>
          <p:cNvSpPr txBox="1"/>
          <p:nvPr>
            <p:ph idx="5" type="subTitle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2" name="Google Shape;732;p25"/>
          <p:cNvSpPr txBox="1"/>
          <p:nvPr>
            <p:ph idx="6" type="subTitle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3" name="Google Shape;733;p25"/>
          <p:cNvSpPr txBox="1"/>
          <p:nvPr>
            <p:ph idx="7" type="subTitle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4" name="Google Shape;734;p25"/>
          <p:cNvSpPr txBox="1"/>
          <p:nvPr>
            <p:ph idx="8" type="subTitle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7" name="Google Shape;737;p26"/>
          <p:cNvSpPr txBox="1"/>
          <p:nvPr>
            <p:ph idx="1" type="subTitle"/>
          </p:nvPr>
        </p:nvSpPr>
        <p:spPr>
          <a:xfrm>
            <a:off x="6845725" y="1359250"/>
            <a:ext cx="15783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8" name="Google Shape;738;p26"/>
          <p:cNvSpPr txBox="1"/>
          <p:nvPr>
            <p:ph idx="2" type="subTitle"/>
          </p:nvPr>
        </p:nvSpPr>
        <p:spPr>
          <a:xfrm>
            <a:off x="6845725" y="1636550"/>
            <a:ext cx="15783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9" name="Google Shape;739;p26"/>
          <p:cNvSpPr txBox="1"/>
          <p:nvPr>
            <p:ph idx="3" type="subTitle"/>
          </p:nvPr>
        </p:nvSpPr>
        <p:spPr>
          <a:xfrm>
            <a:off x="6845725" y="3234850"/>
            <a:ext cx="15783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0" name="Google Shape;740;p26"/>
          <p:cNvSpPr txBox="1"/>
          <p:nvPr>
            <p:ph idx="4" type="subTitle"/>
          </p:nvPr>
        </p:nvSpPr>
        <p:spPr>
          <a:xfrm>
            <a:off x="6845725" y="3512150"/>
            <a:ext cx="15783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1" name="Google Shape;741;p26"/>
          <p:cNvSpPr txBox="1"/>
          <p:nvPr>
            <p:ph idx="5" type="subTitle"/>
          </p:nvPr>
        </p:nvSpPr>
        <p:spPr>
          <a:xfrm>
            <a:off x="6845725" y="2297050"/>
            <a:ext cx="15783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2" name="Google Shape;742;p26"/>
          <p:cNvSpPr txBox="1"/>
          <p:nvPr>
            <p:ph idx="6" type="subTitle"/>
          </p:nvPr>
        </p:nvSpPr>
        <p:spPr>
          <a:xfrm>
            <a:off x="6845725" y="2574350"/>
            <a:ext cx="15783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11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>
            <p:ph idx="1" type="subTitle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7" name="Google Shape;747;p27"/>
          <p:cNvSpPr txBox="1"/>
          <p:nvPr>
            <p:ph idx="2" type="subTitle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8" name="Google Shape;748;p27"/>
          <p:cNvSpPr txBox="1"/>
          <p:nvPr>
            <p:ph idx="3" type="subTitle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9" name="Google Shape;749;p27"/>
          <p:cNvSpPr txBox="1"/>
          <p:nvPr>
            <p:ph idx="4" type="subTitle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0" name="Google Shape;750;p27"/>
          <p:cNvSpPr txBox="1"/>
          <p:nvPr>
            <p:ph idx="5" type="subTitle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1" name="Google Shape;751;p27"/>
          <p:cNvSpPr txBox="1"/>
          <p:nvPr>
            <p:ph idx="6" type="subTitle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2" name="Google Shape;752;p27"/>
          <p:cNvSpPr txBox="1"/>
          <p:nvPr>
            <p:ph idx="7" type="subTitle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3" name="Google Shape;753;p27"/>
          <p:cNvSpPr txBox="1"/>
          <p:nvPr>
            <p:ph idx="8" type="subTitle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4" name="Google Shape;754;p27"/>
          <p:cNvSpPr txBox="1"/>
          <p:nvPr>
            <p:ph idx="9" type="subTitle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5" name="Google Shape;755;p27"/>
          <p:cNvSpPr txBox="1"/>
          <p:nvPr>
            <p:ph idx="13" type="subTitle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 ">
  <p:cSld name="CUSTOM_13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rect b="b" l="l" r="r" t="t"/>
              <a:pathLst>
                <a:path extrusionOk="0" h="17111" w="7988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rect b="b" l="l" r="r" t="t"/>
              <a:pathLst>
                <a:path extrusionOk="0" h="16525" w="9826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rect b="b" l="l" r="r" t="t"/>
              <a:pathLst>
                <a:path extrusionOk="0" h="15523" w="18297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rect b="b" l="l" r="r" t="t"/>
              <a:pathLst>
                <a:path extrusionOk="0" h="16525" w="7988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rect b="b" l="l" r="r" t="t"/>
              <a:pathLst>
                <a:path extrusionOk="0" h="16525" w="864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rect b="b" l="l" r="r" t="t"/>
              <a:pathLst>
                <a:path extrusionOk="0" h="17111" w="9826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rect b="b" l="l" r="r" t="t"/>
              <a:pathLst>
                <a:path extrusionOk="0" h="17111" w="864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rect b="b" l="l" r="r" t="t"/>
              <a:pathLst>
                <a:path extrusionOk="0" h="14905" w="7988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rect b="b" l="l" r="r" t="t"/>
              <a:pathLst>
                <a:path extrusionOk="0" h="15523" w="18147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rect b="b" l="l" r="r" t="t"/>
              <a:pathLst>
                <a:path extrusionOk="0" h="14905" w="9826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rect b="b" l="l" r="r" t="t"/>
              <a:pathLst>
                <a:path extrusionOk="0" h="14905" w="864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rect b="b" l="l" r="r" t="t"/>
              <a:pathLst>
                <a:path extrusionOk="0" h="17111" w="9324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rect b="b" l="l" r="r" t="t"/>
              <a:pathLst>
                <a:path extrusionOk="0" h="14905" w="9324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rect b="b" l="l" r="r" t="t"/>
              <a:pathLst>
                <a:path extrusionOk="0" h="16525" w="9324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rect b="b" l="l" r="r" t="t"/>
              <a:pathLst>
                <a:path extrusionOk="0" h="17111" w="7988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rect b="b" l="l" r="r" t="t"/>
              <a:pathLst>
                <a:path extrusionOk="0" h="16525" w="9826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rect b="b" l="l" r="r" t="t"/>
              <a:pathLst>
                <a:path extrusionOk="0" h="15523" w="18297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rect b="b" l="l" r="r" t="t"/>
              <a:pathLst>
                <a:path extrusionOk="0" h="16525" w="7988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rect b="b" l="l" r="r" t="t"/>
              <a:pathLst>
                <a:path extrusionOk="0" h="16525" w="864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rect b="b" l="l" r="r" t="t"/>
              <a:pathLst>
                <a:path extrusionOk="0" h="17111" w="9826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rect b="b" l="l" r="r" t="t"/>
              <a:pathLst>
                <a:path extrusionOk="0" h="17111" w="864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rect b="b" l="l" r="r" t="t"/>
              <a:pathLst>
                <a:path extrusionOk="0" h="14905" w="7988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rect b="b" l="l" r="r" t="t"/>
              <a:pathLst>
                <a:path extrusionOk="0" h="15523" w="18147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rect b="b" l="l" r="r" t="t"/>
              <a:pathLst>
                <a:path extrusionOk="0" h="14905" w="9826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rect b="b" l="l" r="r" t="t"/>
              <a:pathLst>
                <a:path extrusionOk="0" h="14905" w="864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rect b="b" l="l" r="r" t="t"/>
              <a:pathLst>
                <a:path extrusionOk="0" h="17111" w="9324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rect b="b" l="l" r="r" t="t"/>
              <a:pathLst>
                <a:path extrusionOk="0" h="14905" w="9324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rect b="b" l="l" r="r" t="t"/>
              <a:pathLst>
                <a:path extrusionOk="0" h="16525" w="9324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8"/>
          <p:cNvSpPr txBox="1"/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9" name="Google Shape;789;p28"/>
          <p:cNvSpPr txBox="1"/>
          <p:nvPr>
            <p:ph idx="1" type="subTitle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0" name="Google Shape;790;p28"/>
          <p:cNvSpPr txBox="1"/>
          <p:nvPr>
            <p:ph idx="2" type="subTitle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1" name="Google Shape;791;p28"/>
          <p:cNvSpPr txBox="1"/>
          <p:nvPr>
            <p:ph idx="3" type="subTitle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2" name="Google Shape;792;p28"/>
          <p:cNvSpPr txBox="1"/>
          <p:nvPr>
            <p:ph idx="4" type="subTitle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3" name="Google Shape;793;p28"/>
          <p:cNvSpPr txBox="1"/>
          <p:nvPr>
            <p:ph idx="5" type="subTitle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4" name="Google Shape;794;p28"/>
          <p:cNvSpPr txBox="1"/>
          <p:nvPr>
            <p:ph idx="6" type="subTitle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5">
  <p:cSld name="CUSTOM_4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8" name="Google Shape;798;p29"/>
          <p:cNvSpPr txBox="1"/>
          <p:nvPr>
            <p:ph idx="1" type="subTitle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9" name="Google Shape;799;p29"/>
          <p:cNvSpPr txBox="1"/>
          <p:nvPr>
            <p:ph idx="2" type="subTitle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0" name="Google Shape;800;p29"/>
          <p:cNvSpPr txBox="1"/>
          <p:nvPr>
            <p:ph idx="3" type="subTitle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1" name="Google Shape;801;p29"/>
          <p:cNvSpPr txBox="1"/>
          <p:nvPr>
            <p:ph idx="4" type="subTitle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2" name="Google Shape;802;p29"/>
          <p:cNvSpPr txBox="1"/>
          <p:nvPr>
            <p:ph idx="5" type="subTitle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3" name="Google Shape;803;p29"/>
          <p:cNvSpPr txBox="1"/>
          <p:nvPr>
            <p:ph idx="6" type="subTitle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/>
          <p:cNvSpPr txBox="1"/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7" name="Google Shape;807;p30"/>
          <p:cNvSpPr txBox="1"/>
          <p:nvPr>
            <p:ph idx="1" type="subTitle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rect b="b" l="l" r="r" t="t"/>
                <a:pathLst>
                  <a:path extrusionOk="0" h="19717" w="15088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rect b="b" l="l" r="r" t="t"/>
                <a:pathLst>
                  <a:path extrusionOk="0" h="17996" w="1320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rect b="b" l="l" r="r" t="t"/>
                <a:pathLst>
                  <a:path extrusionOk="0" h="12265" w="8756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rect b="b" l="l" r="r" t="t"/>
                <a:pathLst>
                  <a:path extrusionOk="0" h="12265" w="8689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rect b="b" l="l" r="r" t="t"/>
                <a:pathLst>
                  <a:path extrusionOk="0" h="17111" w="7988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rect b="b" l="l" r="r" t="t"/>
                <a:pathLst>
                  <a:path extrusionOk="0" h="16525" w="9826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rect b="b" l="l" r="r" t="t"/>
                <a:pathLst>
                  <a:path extrusionOk="0" h="15523" w="18297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rect b="b" l="l" r="r" t="t"/>
                <a:pathLst>
                  <a:path extrusionOk="0" h="16525" w="7988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rect b="b" l="l" r="r" t="t"/>
                <a:pathLst>
                  <a:path extrusionOk="0" h="16525" w="864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rect b="b" l="l" r="r" t="t"/>
                <a:pathLst>
                  <a:path extrusionOk="0" h="17111" w="9826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rect b="b" l="l" r="r" t="t"/>
                <a:pathLst>
                  <a:path extrusionOk="0" h="17111" w="864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rect b="b" l="l" r="r" t="t"/>
                <a:pathLst>
                  <a:path extrusionOk="0" h="14905" w="7988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rect b="b" l="l" r="r" t="t"/>
                <a:pathLst>
                  <a:path extrusionOk="0" h="15523" w="18147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rect b="b" l="l" r="r" t="t"/>
                <a:pathLst>
                  <a:path extrusionOk="0" h="14905" w="9826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rect b="b" l="l" r="r" t="t"/>
                <a:pathLst>
                  <a:path extrusionOk="0" h="14905" w="864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rect b="b" l="l" r="r" t="t"/>
                <a:pathLst>
                  <a:path extrusionOk="0" h="17111" w="9324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rect b="b" l="l" r="r" t="t"/>
                <a:pathLst>
                  <a:path extrusionOk="0" h="14905" w="9324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rect b="b" l="l" r="r" t="t"/>
                <a:pathLst>
                  <a:path extrusionOk="0" h="16525" w="9324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rect b="b" l="l" r="r" t="t"/>
                <a:pathLst>
                  <a:path extrusionOk="0" h="17111" w="8004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rect b="b" l="l" r="r" t="t"/>
                <a:pathLst>
                  <a:path extrusionOk="0" h="16525" w="9826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rect b="b" l="l" r="r" t="t"/>
                <a:pathLst>
                  <a:path extrusionOk="0" h="15523" w="18297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rect b="b" l="l" r="r" t="t"/>
                <a:pathLst>
                  <a:path extrusionOk="0" h="16525" w="8004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rect b="b" l="l" r="r" t="t"/>
                <a:pathLst>
                  <a:path extrusionOk="0" h="16525" w="8639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rect b="b" l="l" r="r" t="t"/>
                <a:pathLst>
                  <a:path extrusionOk="0" h="17111" w="9826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rect b="b" l="l" r="r" t="t"/>
                <a:pathLst>
                  <a:path extrusionOk="0" h="17111" w="8639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rect b="b" l="l" r="r" t="t"/>
                <a:pathLst>
                  <a:path extrusionOk="0" h="14905" w="8004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rect b="b" l="l" r="r" t="t"/>
                <a:pathLst>
                  <a:path extrusionOk="0" h="15523" w="18163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rect b="b" l="l" r="r" t="t"/>
                <a:pathLst>
                  <a:path extrusionOk="0" h="14905" w="9826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rect b="b" l="l" r="r" t="t"/>
                <a:pathLst>
                  <a:path extrusionOk="0" h="14905" w="8639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rect b="b" l="l" r="r" t="t"/>
                <a:pathLst>
                  <a:path extrusionOk="0" h="17111" w="9341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rect b="b" l="l" r="r" t="t"/>
                <a:pathLst>
                  <a:path extrusionOk="0" h="14905" w="9341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rect b="b" l="l" r="r" t="t"/>
                <a:pathLst>
                  <a:path extrusionOk="0" h="16525" w="9341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rect b="b" l="l" r="r" t="t"/>
                <a:pathLst>
                  <a:path extrusionOk="0" h="33579" w="13702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rect b="b" l="l" r="r" t="t"/>
                <a:pathLst>
                  <a:path extrusionOk="0" h="16476" w="11814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rect b="b" l="l" r="r" t="t"/>
                <a:pathLst>
                  <a:path extrusionOk="0" h="17278" w="10093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rect b="b" l="l" r="r" t="t"/>
                <a:pathLst>
                  <a:path extrusionOk="0" h="30962" w="219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rect b="b" l="l" r="r" t="t"/>
                <a:pathLst>
                  <a:path extrusionOk="0" h="9961" w="8205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5" name="Google Shape;855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6" name="Google Shape;856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rect b="b" l="l" r="r" t="t"/>
              <a:pathLst>
                <a:path extrusionOk="0" h="8948" w="4195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rect b="b" l="l" r="r" t="t"/>
              <a:pathLst>
                <a:path extrusionOk="0" h="22006" w="1321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rect b="b" l="l" r="r" t="t"/>
              <a:pathLst>
                <a:path extrusionOk="0" h="16010" w="4713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rect b="b" l="l" r="r" t="t"/>
              <a:pathLst>
                <a:path extrusionOk="0" h="7587" w="1036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rect b="b" l="l" r="r" t="t"/>
              <a:pathLst>
                <a:path extrusionOk="0" h="151" w="10444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rect b="b" l="l" r="r" t="t"/>
              <a:pathLst>
                <a:path extrusionOk="0" h="151" w="10444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rect b="b" l="l" r="r" t="t"/>
              <a:pathLst>
                <a:path extrusionOk="0" h="2774" w="47771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rect b="b" l="l" r="r" t="t"/>
              <a:pathLst>
                <a:path extrusionOk="0" h="4780" w="1589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rect b="b" l="l" r="r" t="t"/>
              <a:pathLst>
                <a:path extrusionOk="0" h="4780" w="1589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rect b="b" l="l" r="r" t="t"/>
              <a:pathLst>
                <a:path extrusionOk="0" h="10043" w="15022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rect b="b" l="l" r="r" t="t"/>
              <a:pathLst>
                <a:path extrusionOk="0" h="8773" w="13518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rect b="b" l="l" r="r" t="t"/>
              <a:pathLst>
                <a:path extrusionOk="0" h="5832" w="8305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rect b="b" l="l" r="r" t="t"/>
              <a:pathLst>
                <a:path extrusionOk="0" h="6133" w="351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rect b="b" l="l" r="r" t="t"/>
              <a:pathLst>
                <a:path extrusionOk="0" h="20285" w="30879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rect b="b" l="l" r="r" t="t"/>
              <a:pathLst>
                <a:path extrusionOk="0" h="18565" w="28707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rect b="b" l="l" r="r" t="t"/>
              <a:pathLst>
                <a:path extrusionOk="0" h="5114" w="9357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rect b="b" l="l" r="r" t="t"/>
              <a:pathLst>
                <a:path extrusionOk="0" h="17462" w="11497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rect b="b" l="l" r="r" t="t"/>
              <a:pathLst>
                <a:path extrusionOk="0" h="16242" w="10511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rect b="b" l="l" r="r" t="t"/>
              <a:pathLst>
                <a:path extrusionOk="0" h="5298" w="2875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rect b="b" l="l" r="r" t="t"/>
              <a:pathLst>
                <a:path extrusionOk="0" h="10043" w="6601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rect b="b" l="l" r="r" t="t"/>
              <a:pathLst>
                <a:path extrusionOk="0" h="9341" w="6033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rect b="b" l="l" r="r" t="t"/>
              <a:pathLst>
                <a:path extrusionOk="0" h="3042" w="1655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rect b="b" l="l" r="r" t="t"/>
              <a:pathLst>
                <a:path extrusionOk="0" h="8054" w="24763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rect b="b" l="l" r="r" t="t"/>
              <a:pathLst>
                <a:path extrusionOk="0" h="2257" w="26668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rect b="b" l="l" r="r" t="t"/>
              <a:pathLst>
                <a:path extrusionOk="0" h="10310" w="13852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rect b="b" l="l" r="r" t="t"/>
              <a:pathLst>
                <a:path extrusionOk="0" h="1204" w="503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rect b="b" l="l" r="r" t="t"/>
              <a:pathLst>
                <a:path extrusionOk="0" h="2558" w="6451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rect b="b" l="l" r="r" t="t"/>
              <a:pathLst>
                <a:path extrusionOk="0" h="8055" w="24763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rect b="b" l="l" r="r" t="t"/>
              <a:pathLst>
                <a:path extrusionOk="0" h="2256" w="26668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rect b="b" l="l" r="r" t="t"/>
              <a:pathLst>
                <a:path extrusionOk="0" h="10310" w="13852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rect b="b" l="l" r="r" t="t"/>
              <a:pathLst>
                <a:path extrusionOk="0" h="1204" w="5013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rect b="b" l="l" r="r" t="t"/>
              <a:pathLst>
                <a:path extrusionOk="0" h="2558" w="645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rect b="b" l="l" r="r" t="t"/>
              <a:pathLst>
                <a:path extrusionOk="0" h="45181" w="26117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rect b="b" l="l" r="r" t="t"/>
              <a:pathLst>
                <a:path extrusionOk="0" h="44830" w="11697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rect b="b" l="l" r="r" t="t"/>
              <a:pathLst>
                <a:path extrusionOk="0" h="9240" w="12365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rect b="b" l="l" r="r" t="t"/>
              <a:pathLst>
                <a:path extrusionOk="0" h="1488" w="3777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rect b="b" l="l" r="r" t="t"/>
              <a:pathLst>
                <a:path extrusionOk="0" h="553" w="3911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rect b="b" l="l" r="r" t="t"/>
              <a:pathLst>
                <a:path extrusionOk="0" h="9224" w="12365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rect b="b" l="l" r="r" t="t"/>
              <a:pathLst>
                <a:path extrusionOk="0" h="1488" w="3777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rect b="b" l="l" r="r" t="t"/>
              <a:pathLst>
                <a:path extrusionOk="0" h="552" w="3911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rect b="b" l="l" r="r" t="t"/>
              <a:pathLst>
                <a:path extrusionOk="0" h="9241" w="12365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rect b="b" l="l" r="r" t="t"/>
              <a:pathLst>
                <a:path extrusionOk="0" h="1488" w="3777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rect b="b" l="l" r="r" t="t"/>
              <a:pathLst>
                <a:path extrusionOk="0" h="552" w="3911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rect b="b" l="l" r="r" t="t"/>
              <a:pathLst>
                <a:path extrusionOk="0" h="9241" w="12365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rect b="b" l="l" r="r" t="t"/>
              <a:pathLst>
                <a:path extrusionOk="0" h="1388" w="356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rect b="b" l="l" r="r" t="t"/>
              <a:pathLst>
                <a:path extrusionOk="0" h="519" w="3677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rect b="b" l="l" r="r" t="t"/>
              <a:pathLst>
                <a:path extrusionOk="0" h="15022" w="19433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rect b="b" l="l" r="r" t="t"/>
              <a:pathLst>
                <a:path extrusionOk="0" h="8238" w="16425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rect b="b" l="l" r="r" t="t"/>
              <a:pathLst>
                <a:path extrusionOk="0" h="2383" w="2791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rect b="b" l="l" r="r" t="t"/>
              <a:pathLst>
                <a:path extrusionOk="0" h="34120" w="26367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rect b="b" l="l" r="r" t="t"/>
              <a:pathLst>
                <a:path extrusionOk="0" h="31129" w="23109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rect b="b" l="l" r="r" t="t"/>
              <a:pathLst>
                <a:path extrusionOk="0" h="21221" w="15357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rect b="b" l="l" r="r" t="t"/>
              <a:pathLst>
                <a:path extrusionOk="0" h="21221" w="15123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rect b="b" l="l" r="r" t="t"/>
              <a:pathLst>
                <a:path extrusionOk="0" h="24546" w="18982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rect b="b" l="l" r="r" t="t"/>
              <a:pathLst>
                <a:path extrusionOk="0" h="22374" w="16609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rect b="b" l="l" r="r" t="t"/>
              <a:pathLst>
                <a:path extrusionOk="0" h="15256" w="11045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rect b="b" l="l" r="r" t="t"/>
              <a:pathLst>
                <a:path extrusionOk="0" h="15256" w="10878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rect b="b" l="l" r="r" t="t"/>
              <a:pathLst>
                <a:path extrusionOk="0" h="24529" w="18982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rect b="b" l="l" r="r" t="t"/>
              <a:pathLst>
                <a:path extrusionOk="0" h="22390" w="16609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rect b="b" l="l" r="r" t="t"/>
              <a:pathLst>
                <a:path extrusionOk="0" h="15272" w="11045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rect b="b" l="l" r="r" t="t"/>
              <a:pathLst>
                <a:path extrusionOk="0" h="14688" w="11346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rect b="b" l="l" r="r" t="t"/>
              <a:pathLst>
                <a:path extrusionOk="0" h="13401" w="9942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rect b="b" l="l" r="r" t="t"/>
              <a:pathLst>
                <a:path extrusionOk="0" h="9140" w="6601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rect b="b" l="l" r="r" t="t"/>
              <a:pathLst>
                <a:path extrusionOk="0" h="9140" w="650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rect b="b" l="l" r="r" t="t"/>
              <a:pathLst>
                <a:path extrusionOk="0" h="3777" w="8522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rect b="b" l="l" r="r" t="t"/>
              <a:pathLst>
                <a:path extrusionOk="0" h="13401" w="17345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rect b="b" l="l" r="r" t="t"/>
              <a:pathLst>
                <a:path extrusionOk="0" h="11747" w="15824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rect b="b" l="l" r="r" t="t"/>
              <a:pathLst>
                <a:path extrusionOk="0" h="7787" w="10795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rect b="b" l="l" r="r" t="t"/>
              <a:pathLst>
                <a:path extrusionOk="0" h="185" w="7453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rect b="b" l="l" r="r" t="t"/>
              <a:pathLst>
                <a:path extrusionOk="0" h="168" w="7453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rect b="b" l="l" r="r" t="t"/>
              <a:pathLst>
                <a:path extrusionOk="0" h="185" w="7453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rect b="b" l="l" r="r" t="t"/>
              <a:pathLst>
                <a:path extrusionOk="0" h="168" w="264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rect b="b" l="l" r="r" t="t"/>
              <a:pathLst>
                <a:path extrusionOk="0" h="2605" w="2875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rect b="b" l="l" r="r" t="t"/>
              <a:pathLst>
                <a:path extrusionOk="0" h="1359" w="2189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rect b="b" l="l" r="r" t="t"/>
              <a:pathLst>
                <a:path extrusionOk="0" h="5782" w="13084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rect b="b" l="l" r="r" t="t"/>
              <a:pathLst>
                <a:path extrusionOk="0" h="20552" w="26618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rect b="b" l="l" r="r" t="t"/>
              <a:pathLst>
                <a:path extrusionOk="0" h="18013" w="24278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rect b="b" l="l" r="r" t="t"/>
              <a:pathLst>
                <a:path extrusionOk="0" h="11964" w="16559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rect b="b" l="l" r="r" t="t"/>
              <a:pathLst>
                <a:path extrusionOk="0" h="251" w="1143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rect b="b" l="l" r="r" t="t"/>
              <a:pathLst>
                <a:path extrusionOk="0" h="252" w="1143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rect b="b" l="l" r="r" t="t"/>
              <a:pathLst>
                <a:path extrusionOk="0" h="268" w="1143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rect b="b" l="l" r="r" t="t"/>
              <a:pathLst>
                <a:path extrusionOk="0" h="268" w="4061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rect b="b" l="l" r="r" t="t"/>
              <a:pathLst>
                <a:path extrusionOk="0" h="4003" w="4395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rect b="b" l="l" r="r" t="t"/>
              <a:pathLst>
                <a:path extrusionOk="0" h="2097" w="3376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rect b="b" l="l" r="r" t="t"/>
              <a:pathLst>
                <a:path extrusionOk="0" h="9283" w="4346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rect b="b" l="l" r="r" t="t"/>
              <a:pathLst>
                <a:path extrusionOk="0" h="22842" w="1371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rect b="b" l="l" r="r" t="t"/>
              <a:pathLst>
                <a:path extrusionOk="0" h="16628" w="4864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rect b="b" l="l" r="r" t="t"/>
              <a:pathLst>
                <a:path extrusionOk="0" h="7921" w="10762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rect b="b" l="l" r="r" t="t"/>
              <a:pathLst>
                <a:path extrusionOk="0" h="152" w="10811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rect b="b" l="l" r="r" t="t"/>
              <a:pathLst>
                <a:path extrusionOk="0" h="152" w="10811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rect b="b" l="l" r="r" t="t"/>
              <a:pathLst>
                <a:path extrusionOk="0" h="2875" w="49441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rect b="b" l="l" r="r" t="t"/>
              <a:pathLst>
                <a:path extrusionOk="0" h="4963" w="1639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rect b="b" l="l" r="r" t="t"/>
              <a:pathLst>
                <a:path extrusionOk="0" h="4963" w="1639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rect b="b" l="l" r="r" t="t"/>
              <a:pathLst>
                <a:path extrusionOk="0" h="10427" w="1554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rect b="b" l="l" r="r" t="t"/>
              <a:pathLst>
                <a:path extrusionOk="0" h="9123" w="14002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rect b="b" l="l" r="r" t="t"/>
              <a:pathLst>
                <a:path extrusionOk="0" h="6049" w="8589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rect b="b" l="l" r="r" t="t"/>
              <a:pathLst>
                <a:path extrusionOk="0" h="6384" w="3644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rect b="b" l="l" r="r" t="t"/>
              <a:pathLst>
                <a:path extrusionOk="0" h="18147" w="11897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rect b="b" l="l" r="r" t="t"/>
              <a:pathLst>
                <a:path extrusionOk="0" h="16860" w="10879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rect b="b" l="l" r="r" t="t"/>
              <a:pathLst>
                <a:path extrusionOk="0" h="5498" w="2992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rect b="b" l="l" r="r" t="t"/>
              <a:pathLst>
                <a:path extrusionOk="0" h="10427" w="6835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rect b="b" l="l" r="r" t="t"/>
              <a:pathLst>
                <a:path extrusionOk="0" h="9692" w="625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rect b="b" l="l" r="r" t="t"/>
              <a:pathLst>
                <a:path extrusionOk="0" h="3175" w="1722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rect b="b" l="l" r="r" t="t"/>
              <a:pathLst>
                <a:path extrusionOk="0" h="34120" w="26367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rect b="b" l="l" r="r" t="t"/>
              <a:pathLst>
                <a:path extrusionOk="0" h="31129" w="23109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rect b="b" l="l" r="r" t="t"/>
              <a:pathLst>
                <a:path extrusionOk="0" h="21221" w="15357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rect b="b" l="l" r="r" t="t"/>
              <a:pathLst>
                <a:path extrusionOk="0" h="21221" w="15123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rect b="b" l="l" r="r" t="t"/>
              <a:pathLst>
                <a:path extrusionOk="0" h="24529" w="18982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rect b="b" l="l" r="r" t="t"/>
              <a:pathLst>
                <a:path extrusionOk="0" h="22390" w="16609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rect b="b" l="l" r="r" t="t"/>
              <a:pathLst>
                <a:path extrusionOk="0" h="15272" w="11045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rect b="b" l="l" r="r" t="t"/>
            <a:pathLst>
              <a:path extrusionOk="0" h="25331" w="31496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rect b="b" l="l" r="r" t="t"/>
              <a:pathLst>
                <a:path extrusionOk="0" h="8630" w="2171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rect b="b" l="l" r="r" t="t"/>
              <a:pathLst>
                <a:path extrusionOk="0" h="8630" w="217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rect b="b" l="l" r="r" t="t"/>
              <a:pathLst>
                <a:path extrusionOk="0" h="8630" w="217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rect b="b" l="l" r="r" t="t"/>
              <a:pathLst>
                <a:path extrusionOk="0" h="8630" w="2171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rect b="b" l="l" r="r" t="t"/>
              <a:pathLst>
                <a:path extrusionOk="0" h="19906" w="2962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rect b="b" l="l" r="r" t="t"/>
              <a:pathLst>
                <a:path extrusionOk="0" h="19906" w="10684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rect b="b" l="l" r="r" t="t"/>
              <a:pathLst>
                <a:path extrusionOk="0" h="6494" w="23982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rect b="b" l="l" r="r" t="t"/>
              <a:pathLst>
                <a:path extrusionOk="0" h="2098" w="2433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rect b="b" l="l" r="r" t="t"/>
              <a:pathLst>
                <a:path extrusionOk="0" h="7512" w="6789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rect b="b" l="l" r="r" t="t"/>
              <a:pathLst>
                <a:path extrusionOk="0" h="4274" w="20514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rect b="b" l="l" r="r" t="t"/>
              <a:pathLst>
                <a:path extrusionOk="0" h="2483" w="7299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rect b="b" l="l" r="r" t="t"/>
              <a:pathLst>
                <a:path extrusionOk="0" h="4258" w="20514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rect b="b" l="l" r="r" t="t"/>
              <a:pathLst>
                <a:path extrusionOk="0" h="2483" w="7299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rect b="b" l="l" r="r" t="t"/>
            <a:pathLst>
              <a:path extrusionOk="0" h="22174" w="29274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bma1024@bu.edu" TargetMode="External"/><Relationship Id="rId4" Type="http://schemas.openxmlformats.org/officeDocument/2006/relationships/hyperlink" Target="mailto:caicai@bu.edu" TargetMode="External"/><Relationship Id="rId5" Type="http://schemas.openxmlformats.org/officeDocument/2006/relationships/hyperlink" Target="mailto:shunz@bu.edu" TargetMode="External"/><Relationship Id="rId6" Type="http://schemas.openxmlformats.org/officeDocument/2006/relationships/hyperlink" Target="mailto:wyichen@b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/>
          <p:nvPr>
            <p:ph type="ctrTitle"/>
          </p:nvPr>
        </p:nvSpPr>
        <p:spPr>
          <a:xfrm>
            <a:off x="138075" y="22200"/>
            <a:ext cx="4434000" cy="20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Passcoder</a:t>
            </a:r>
            <a:endParaRPr sz="7700"/>
          </a:p>
        </p:txBody>
      </p:sp>
      <p:sp>
        <p:nvSpPr>
          <p:cNvPr id="864" name="Google Shape;864;p33"/>
          <p:cNvSpPr txBox="1"/>
          <p:nvPr>
            <p:ph idx="1" type="subTitle"/>
          </p:nvPr>
        </p:nvSpPr>
        <p:spPr>
          <a:xfrm>
            <a:off x="720000" y="1986125"/>
            <a:ext cx="334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EC311 </a:t>
            </a:r>
            <a:r>
              <a:rPr lang="en" sz="2000"/>
              <a:t>Project</a:t>
            </a:r>
            <a:endParaRPr sz="2000"/>
          </a:p>
        </p:txBody>
      </p:sp>
      <p:grpSp>
        <p:nvGrpSpPr>
          <p:cNvPr id="865" name="Google Shape;865;p33"/>
          <p:cNvGrpSpPr/>
          <p:nvPr/>
        </p:nvGrpSpPr>
        <p:grpSpPr>
          <a:xfrm>
            <a:off x="3551078" y="970699"/>
            <a:ext cx="5591283" cy="3790746"/>
            <a:chOff x="3551078" y="894499"/>
            <a:chExt cx="5591283" cy="3790746"/>
          </a:xfrm>
        </p:grpSpPr>
        <p:sp>
          <p:nvSpPr>
            <p:cNvPr id="866" name="Google Shape;866;p33"/>
            <p:cNvSpPr/>
            <p:nvPr/>
          </p:nvSpPr>
          <p:spPr>
            <a:xfrm>
              <a:off x="7439416" y="1150995"/>
              <a:ext cx="1702945" cy="1120308"/>
            </a:xfrm>
            <a:custGeom>
              <a:rect b="b" l="l" r="r" t="t"/>
              <a:pathLst>
                <a:path extrusionOk="0" h="34955" w="53134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7610788" y="1330924"/>
              <a:ext cx="80349" cy="752438"/>
            </a:xfrm>
            <a:custGeom>
              <a:rect b="b" l="l" r="r" t="t"/>
              <a:pathLst>
                <a:path extrusionOk="0" h="23477" w="2507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7740911" y="1366275"/>
              <a:ext cx="158007" cy="4840"/>
            </a:xfrm>
            <a:custGeom>
              <a:rect b="b" l="l" r="r" t="t"/>
              <a:pathLst>
                <a:path extrusionOk="0" h="151" w="493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941736" y="1366275"/>
              <a:ext cx="628693" cy="4840"/>
            </a:xfrm>
            <a:custGeom>
              <a:rect b="b" l="l" r="r" t="t"/>
              <a:pathLst>
                <a:path extrusionOk="0" h="151" w="19616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722161" y="1764144"/>
              <a:ext cx="158007" cy="5384"/>
            </a:xfrm>
            <a:custGeom>
              <a:rect b="b" l="l" r="r" t="t"/>
              <a:pathLst>
                <a:path extrusionOk="0" h="168" w="493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922987" y="1764144"/>
              <a:ext cx="629238" cy="5384"/>
            </a:xfrm>
            <a:custGeom>
              <a:rect b="b" l="l" r="r" t="t"/>
              <a:pathLst>
                <a:path extrusionOk="0" h="168" w="19633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708764" y="1947822"/>
              <a:ext cx="629270" cy="4872"/>
            </a:xfrm>
            <a:custGeom>
              <a:rect b="b" l="l" r="r" t="t"/>
              <a:pathLst>
                <a:path extrusionOk="0" h="152" w="19634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746263" y="1478194"/>
              <a:ext cx="222267" cy="5384"/>
            </a:xfrm>
            <a:custGeom>
              <a:rect b="b" l="l" r="r" t="t"/>
              <a:pathLst>
                <a:path extrusionOk="0" h="168" w="6935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7740366" y="1643123"/>
              <a:ext cx="222267" cy="5384"/>
            </a:xfrm>
            <a:custGeom>
              <a:rect b="b" l="l" r="r" t="t"/>
              <a:pathLst>
                <a:path extrusionOk="0" h="168" w="6935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928339" y="1878755"/>
              <a:ext cx="222267" cy="5384"/>
            </a:xfrm>
            <a:custGeom>
              <a:rect b="b" l="l" r="r" t="t"/>
              <a:pathLst>
                <a:path extrusionOk="0" h="168" w="6935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8208937" y="1478194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8033848" y="1652770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8229288" y="1878755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7710912" y="2080637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8338547" y="2080637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7710912" y="2146500"/>
              <a:ext cx="567670" cy="4872"/>
            </a:xfrm>
            <a:custGeom>
              <a:rect b="b" l="l" r="r" t="t"/>
              <a:pathLst>
                <a:path extrusionOk="0" h="152" w="17712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7738218" y="1525852"/>
              <a:ext cx="567670" cy="4840"/>
            </a:xfrm>
            <a:custGeom>
              <a:rect b="b" l="l" r="r" t="t"/>
              <a:pathLst>
                <a:path extrusionOk="0" h="151" w="17712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8008656" y="1479251"/>
              <a:ext cx="146244" cy="4872"/>
            </a:xfrm>
            <a:custGeom>
              <a:rect b="b" l="l" r="r" t="t"/>
              <a:pathLst>
                <a:path extrusionOk="0" h="152" w="4563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7715206" y="1818244"/>
              <a:ext cx="146212" cy="5384"/>
            </a:xfrm>
            <a:custGeom>
              <a:rect b="b" l="l" r="r" t="t"/>
              <a:pathLst>
                <a:path extrusionOk="0" h="168" w="4562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712001" y="1878755"/>
              <a:ext cx="146212" cy="5384"/>
            </a:xfrm>
            <a:custGeom>
              <a:rect b="b" l="l" r="r" t="t"/>
              <a:pathLst>
                <a:path extrusionOk="0" h="168" w="4562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7544380" y="1266664"/>
              <a:ext cx="1580321" cy="5384"/>
            </a:xfrm>
            <a:custGeom>
              <a:rect b="b" l="l" r="r" t="t"/>
              <a:pathLst>
                <a:path extrusionOk="0" h="168" w="49308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7625787" y="1197051"/>
              <a:ext cx="43941" cy="37627"/>
            </a:xfrm>
            <a:custGeom>
              <a:rect b="b" l="l" r="r" t="t"/>
              <a:pathLst>
                <a:path extrusionOk="0" h="1174" w="1371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7706649" y="1197051"/>
              <a:ext cx="43941" cy="37627"/>
            </a:xfrm>
            <a:custGeom>
              <a:rect b="b" l="l" r="r" t="t"/>
              <a:pathLst>
                <a:path extrusionOk="0" h="1174" w="1371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786966" y="1197051"/>
              <a:ext cx="43941" cy="37627"/>
            </a:xfrm>
            <a:custGeom>
              <a:rect b="b" l="l" r="r" t="t"/>
              <a:pathLst>
                <a:path extrusionOk="0" h="1174" w="1371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4706705" y="1223300"/>
              <a:ext cx="1060342" cy="697793"/>
            </a:xfrm>
            <a:custGeom>
              <a:rect b="b" l="l" r="r" t="t"/>
              <a:pathLst>
                <a:path extrusionOk="0" h="21772" w="33084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4812726" y="1335731"/>
              <a:ext cx="51440" cy="468603"/>
            </a:xfrm>
            <a:custGeom>
              <a:rect b="b" l="l" r="r" t="t"/>
              <a:pathLst>
                <a:path extrusionOk="0" h="14621" w="1605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4894133" y="1356628"/>
              <a:ext cx="98586" cy="4840"/>
            </a:xfrm>
            <a:custGeom>
              <a:rect b="b" l="l" r="r" t="t"/>
              <a:pathLst>
                <a:path extrusionOk="0" h="151" w="3076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5019449" y="1356628"/>
              <a:ext cx="391491" cy="4840"/>
            </a:xfrm>
            <a:custGeom>
              <a:rect b="b" l="l" r="r" t="t"/>
              <a:pathLst>
                <a:path extrusionOk="0" h="151" w="12215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4882884" y="1604567"/>
              <a:ext cx="98041" cy="4872"/>
            </a:xfrm>
            <a:custGeom>
              <a:rect b="b" l="l" r="r" t="t"/>
              <a:pathLst>
                <a:path extrusionOk="0" h="152" w="3059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5007655" y="1604567"/>
              <a:ext cx="392036" cy="4872"/>
            </a:xfrm>
            <a:custGeom>
              <a:rect b="b" l="l" r="r" t="t"/>
              <a:pathLst>
                <a:path extrusionOk="0" h="152" w="12232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4874327" y="1718633"/>
              <a:ext cx="391491" cy="5384"/>
            </a:xfrm>
            <a:custGeom>
              <a:rect b="b" l="l" r="r" t="t"/>
              <a:pathLst>
                <a:path extrusionOk="0" h="168" w="12215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4897338" y="1426241"/>
              <a:ext cx="138744" cy="5384"/>
            </a:xfrm>
            <a:custGeom>
              <a:rect b="b" l="l" r="r" t="t"/>
              <a:pathLst>
                <a:path extrusionOk="0" h="168" w="4329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4894133" y="1529057"/>
              <a:ext cx="138200" cy="4872"/>
            </a:xfrm>
            <a:custGeom>
              <a:rect b="b" l="l" r="r" t="t"/>
              <a:pathLst>
                <a:path extrusionOk="0" h="152" w="4312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010892" y="1675782"/>
              <a:ext cx="138712" cy="4872"/>
            </a:xfrm>
            <a:custGeom>
              <a:rect b="b" l="l" r="r" t="t"/>
              <a:pathLst>
                <a:path extrusionOk="0" h="152" w="4328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5185981" y="1426241"/>
              <a:ext cx="353479" cy="5384"/>
            </a:xfrm>
            <a:custGeom>
              <a:rect b="b" l="l" r="r" t="t"/>
              <a:pathLst>
                <a:path extrusionOk="0" h="168" w="11029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5076754" y="1534954"/>
              <a:ext cx="353447" cy="5384"/>
            </a:xfrm>
            <a:custGeom>
              <a:rect b="b" l="l" r="r" t="t"/>
              <a:pathLst>
                <a:path extrusionOk="0" h="168" w="11028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198320" y="1675782"/>
              <a:ext cx="353447" cy="4872"/>
            </a:xfrm>
            <a:custGeom>
              <a:rect b="b" l="l" r="r" t="t"/>
              <a:pathLst>
                <a:path extrusionOk="0" h="152" w="11028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4875384" y="1801642"/>
              <a:ext cx="354024" cy="4840"/>
            </a:xfrm>
            <a:custGeom>
              <a:rect b="b" l="l" r="r" t="t"/>
              <a:pathLst>
                <a:path extrusionOk="0" h="151" w="11046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266843" y="1801642"/>
              <a:ext cx="353479" cy="4840"/>
            </a:xfrm>
            <a:custGeom>
              <a:rect b="b" l="l" r="r" t="t"/>
              <a:pathLst>
                <a:path extrusionOk="0" h="151" w="11029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4875384" y="1842346"/>
              <a:ext cx="354024" cy="5384"/>
            </a:xfrm>
            <a:custGeom>
              <a:rect b="b" l="l" r="r" t="t"/>
              <a:pathLst>
                <a:path extrusionOk="0" h="168" w="11046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4892531" y="1455695"/>
              <a:ext cx="353992" cy="5384"/>
            </a:xfrm>
            <a:custGeom>
              <a:rect b="b" l="l" r="r" t="t"/>
              <a:pathLst>
                <a:path extrusionOk="0" h="168" w="11045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061210" y="1426785"/>
              <a:ext cx="91086" cy="4840"/>
            </a:xfrm>
            <a:custGeom>
              <a:rect b="b" l="l" r="r" t="t"/>
              <a:pathLst>
                <a:path extrusionOk="0" h="151" w="2842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4878621" y="1638315"/>
              <a:ext cx="91054" cy="4840"/>
            </a:xfrm>
            <a:custGeom>
              <a:rect b="b" l="l" r="r" t="t"/>
              <a:pathLst>
                <a:path extrusionOk="0" h="151" w="2841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4876474" y="1675782"/>
              <a:ext cx="91054" cy="4872"/>
            </a:xfrm>
            <a:custGeom>
              <a:rect b="b" l="l" r="r" t="t"/>
              <a:pathLst>
                <a:path extrusionOk="0" h="152" w="2841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4772055" y="1294515"/>
              <a:ext cx="984288" cy="5384"/>
            </a:xfrm>
            <a:custGeom>
              <a:rect b="b" l="l" r="r" t="t"/>
              <a:pathLst>
                <a:path extrusionOk="0" h="168" w="30711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4822918" y="1252209"/>
              <a:ext cx="27339" cy="23364"/>
            </a:xfrm>
            <a:custGeom>
              <a:rect b="b" l="l" r="r" t="t"/>
              <a:pathLst>
                <a:path extrusionOk="0" h="729" w="853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4872724" y="1252209"/>
              <a:ext cx="27339" cy="23364"/>
            </a:xfrm>
            <a:custGeom>
              <a:rect b="b" l="l" r="r" t="t"/>
              <a:pathLst>
                <a:path extrusionOk="0" h="729" w="853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4923043" y="1252209"/>
              <a:ext cx="27371" cy="23364"/>
            </a:xfrm>
            <a:custGeom>
              <a:rect b="b" l="l" r="r" t="t"/>
              <a:pathLst>
                <a:path extrusionOk="0" h="729" w="854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7882283" y="2757533"/>
              <a:ext cx="493762" cy="1596891"/>
            </a:xfrm>
            <a:custGeom>
              <a:rect b="b" l="l" r="r" t="t"/>
              <a:pathLst>
                <a:path extrusionOk="0" h="49825" w="15406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8376013" y="2758046"/>
              <a:ext cx="418797" cy="1596378"/>
            </a:xfrm>
            <a:custGeom>
              <a:rect b="b" l="l" r="r" t="t"/>
              <a:pathLst>
                <a:path extrusionOk="0" h="49809" w="13067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7920839" y="2822307"/>
              <a:ext cx="396298" cy="343832"/>
            </a:xfrm>
            <a:custGeom>
              <a:rect b="b" l="l" r="r" t="t"/>
              <a:pathLst>
                <a:path extrusionOk="0" h="10728" w="12365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7920839" y="3205208"/>
              <a:ext cx="396298" cy="344345"/>
            </a:xfrm>
            <a:custGeom>
              <a:rect b="b" l="l" r="r" t="t"/>
              <a:pathLst>
                <a:path extrusionOk="0" h="10744" w="12365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7920839" y="3588077"/>
              <a:ext cx="396298" cy="344377"/>
            </a:xfrm>
            <a:custGeom>
              <a:rect b="b" l="l" r="r" t="t"/>
              <a:pathLst>
                <a:path extrusionOk="0" h="10745" w="12365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7920839" y="3971523"/>
              <a:ext cx="396298" cy="343832"/>
            </a:xfrm>
            <a:custGeom>
              <a:rect b="b" l="l" r="r" t="t"/>
              <a:pathLst>
                <a:path extrusionOk="0" h="10728" w="12365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086858" y="2872112"/>
              <a:ext cx="32146" cy="27659"/>
            </a:xfrm>
            <a:custGeom>
              <a:rect b="b" l="l" r="r" t="t"/>
              <a:pathLst>
                <a:path extrusionOk="0" h="863" w="1003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8086858" y="3259821"/>
              <a:ext cx="32146" cy="27339"/>
            </a:xfrm>
            <a:custGeom>
              <a:rect b="b" l="l" r="r" t="t"/>
              <a:pathLst>
                <a:path extrusionOk="0" h="853" w="1003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8086858" y="3646985"/>
              <a:ext cx="32146" cy="27659"/>
            </a:xfrm>
            <a:custGeom>
              <a:rect b="b" l="l" r="r" t="t"/>
              <a:pathLst>
                <a:path extrusionOk="0" h="863" w="1003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8086858" y="4034694"/>
              <a:ext cx="32146" cy="27371"/>
            </a:xfrm>
            <a:custGeom>
              <a:rect b="b" l="l" r="r" t="t"/>
              <a:pathLst>
                <a:path extrusionOk="0" h="854" w="1003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7882283" y="4354393"/>
              <a:ext cx="57337" cy="320821"/>
            </a:xfrm>
            <a:custGeom>
              <a:rect b="b" l="l" r="r" t="t"/>
              <a:pathLst>
                <a:path extrusionOk="0" h="10010" w="1789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8316593" y="4354393"/>
              <a:ext cx="57305" cy="320821"/>
            </a:xfrm>
            <a:custGeom>
              <a:rect b="b" l="l" r="r" t="t"/>
              <a:pathLst>
                <a:path extrusionOk="0" h="10010" w="1788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8731608" y="4354393"/>
              <a:ext cx="56793" cy="320821"/>
            </a:xfrm>
            <a:custGeom>
              <a:rect b="b" l="l" r="r" t="t"/>
              <a:pathLst>
                <a:path extrusionOk="0" h="10010" w="1772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690303" y="4272954"/>
              <a:ext cx="403285" cy="315853"/>
            </a:xfrm>
            <a:custGeom>
              <a:rect b="b" l="l" r="r" t="t"/>
              <a:pathLst>
                <a:path extrusionOk="0" h="9855" w="12583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551078" y="3872457"/>
              <a:ext cx="684428" cy="801154"/>
            </a:xfrm>
            <a:custGeom>
              <a:rect b="b" l="l" r="r" t="t"/>
              <a:pathLst>
                <a:path extrusionOk="0" h="24997" w="21355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215435" y="1824654"/>
              <a:ext cx="1158896" cy="762598"/>
            </a:xfrm>
            <a:custGeom>
              <a:rect b="b" l="l" r="r" t="t"/>
              <a:pathLst>
                <a:path extrusionOk="0" h="23794" w="36159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5161366" y="1824654"/>
              <a:ext cx="1158319" cy="762598"/>
            </a:xfrm>
            <a:custGeom>
              <a:rect b="b" l="l" r="r" t="t"/>
              <a:pathLst>
                <a:path extrusionOk="0" h="23794" w="36141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5198320" y="1845006"/>
              <a:ext cx="1075310" cy="707440"/>
            </a:xfrm>
            <a:custGeom>
              <a:rect b="b" l="l" r="r" t="t"/>
              <a:pathLst>
                <a:path extrusionOk="0" h="22073" w="33551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5305944" y="1959617"/>
              <a:ext cx="50895" cy="475013"/>
            </a:xfrm>
            <a:custGeom>
              <a:rect b="b" l="l" r="r" t="t"/>
              <a:pathLst>
                <a:path extrusionOk="0" h="14821" w="1588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5387351" y="1981026"/>
              <a:ext cx="99643" cy="4872"/>
            </a:xfrm>
            <a:custGeom>
              <a:rect b="b" l="l" r="r" t="t"/>
              <a:pathLst>
                <a:path extrusionOk="0" h="152" w="3109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5514269" y="1981026"/>
              <a:ext cx="396843" cy="4872"/>
            </a:xfrm>
            <a:custGeom>
              <a:rect b="b" l="l" r="r" t="t"/>
              <a:pathLst>
                <a:path extrusionOk="0" h="152" w="12382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5375556" y="2232202"/>
              <a:ext cx="99643" cy="4840"/>
            </a:xfrm>
            <a:custGeom>
              <a:rect b="b" l="l" r="r" t="t"/>
              <a:pathLst>
                <a:path extrusionOk="0" h="151" w="3109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5502474" y="2232202"/>
              <a:ext cx="397388" cy="4840"/>
            </a:xfrm>
            <a:custGeom>
              <a:rect b="b" l="l" r="r" t="t"/>
              <a:pathLst>
                <a:path extrusionOk="0" h="151" w="12399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5366999" y="2348383"/>
              <a:ext cx="397388" cy="4872"/>
            </a:xfrm>
            <a:custGeom>
              <a:rect b="b" l="l" r="r" t="t"/>
              <a:pathLst>
                <a:path extrusionOk="0" h="152" w="12399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5390556" y="2051728"/>
              <a:ext cx="140347" cy="4840"/>
            </a:xfrm>
            <a:custGeom>
              <a:rect b="b" l="l" r="r" t="t"/>
              <a:pathLst>
                <a:path extrusionOk="0" h="151" w="4379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5387351" y="2155602"/>
              <a:ext cx="140315" cy="5384"/>
            </a:xfrm>
            <a:custGeom>
              <a:rect b="b" l="l" r="r" t="t"/>
              <a:pathLst>
                <a:path extrusionOk="0" h="168" w="4378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5505679" y="2304475"/>
              <a:ext cx="140347" cy="5384"/>
            </a:xfrm>
            <a:custGeom>
              <a:rect b="b" l="l" r="r" t="t"/>
              <a:pathLst>
                <a:path extrusionOk="0" h="168" w="4379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5682948" y="2051728"/>
              <a:ext cx="358287" cy="4840"/>
            </a:xfrm>
            <a:custGeom>
              <a:rect b="b" l="l" r="r" t="t"/>
              <a:pathLst>
                <a:path extrusionOk="0" h="151" w="11179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5572632" y="2162044"/>
              <a:ext cx="358287" cy="4840"/>
            </a:xfrm>
            <a:custGeom>
              <a:rect b="b" l="l" r="r" t="t"/>
              <a:pathLst>
                <a:path extrusionOk="0" h="151" w="11179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5695800" y="2304475"/>
              <a:ext cx="358287" cy="5384"/>
            </a:xfrm>
            <a:custGeom>
              <a:rect b="b" l="l" r="r" t="t"/>
              <a:pathLst>
                <a:path extrusionOk="0" h="168" w="11179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5368602" y="2431938"/>
              <a:ext cx="358287" cy="5384"/>
            </a:xfrm>
            <a:custGeom>
              <a:rect b="b" l="l" r="r" t="t"/>
              <a:pathLst>
                <a:path extrusionOk="0" h="168" w="11179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764868" y="2431938"/>
              <a:ext cx="358287" cy="5384"/>
            </a:xfrm>
            <a:custGeom>
              <a:rect b="b" l="l" r="r" t="t"/>
              <a:pathLst>
                <a:path extrusionOk="0" h="168" w="11179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5368602" y="2473699"/>
              <a:ext cx="358287" cy="4840"/>
            </a:xfrm>
            <a:custGeom>
              <a:rect b="b" l="l" r="r" t="t"/>
              <a:pathLst>
                <a:path extrusionOk="0" h="151" w="11179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5385748" y="2081695"/>
              <a:ext cx="358800" cy="4872"/>
            </a:xfrm>
            <a:custGeom>
              <a:rect b="b" l="l" r="r" t="t"/>
              <a:pathLst>
                <a:path extrusionOk="0" h="152" w="11195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5556575" y="2052241"/>
              <a:ext cx="92144" cy="4872"/>
            </a:xfrm>
            <a:custGeom>
              <a:rect b="b" l="l" r="r" t="t"/>
              <a:pathLst>
                <a:path extrusionOk="0" h="152" w="2875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5371262" y="2266463"/>
              <a:ext cx="92144" cy="4840"/>
            </a:xfrm>
            <a:custGeom>
              <a:rect b="b" l="l" r="r" t="t"/>
              <a:pathLst>
                <a:path extrusionOk="0" h="151" w="2875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5369146" y="2304475"/>
              <a:ext cx="92144" cy="5384"/>
            </a:xfrm>
            <a:custGeom>
              <a:rect b="b" l="l" r="r" t="t"/>
              <a:pathLst>
                <a:path extrusionOk="0" h="168" w="2875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5263638" y="1917856"/>
              <a:ext cx="997684" cy="5384"/>
            </a:xfrm>
            <a:custGeom>
              <a:rect b="b" l="l" r="r" t="t"/>
              <a:pathLst>
                <a:path extrusionOk="0" h="168" w="31129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5315046" y="1875005"/>
              <a:ext cx="27339" cy="23877"/>
            </a:xfrm>
            <a:custGeom>
              <a:rect b="b" l="l" r="r" t="t"/>
              <a:pathLst>
                <a:path extrusionOk="0" h="745" w="853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5365909" y="1875005"/>
              <a:ext cx="27371" cy="23877"/>
            </a:xfrm>
            <a:custGeom>
              <a:rect b="b" l="l" r="r" t="t"/>
              <a:pathLst>
                <a:path extrusionOk="0" h="745" w="854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5416260" y="1875005"/>
              <a:ext cx="27883" cy="23877"/>
            </a:xfrm>
            <a:custGeom>
              <a:rect b="b" l="l" r="r" t="t"/>
              <a:pathLst>
                <a:path extrusionOk="0" h="745" w="87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565990" y="1808052"/>
              <a:ext cx="1218862" cy="802244"/>
            </a:xfrm>
            <a:custGeom>
              <a:rect b="b" l="l" r="r" t="t"/>
              <a:pathLst>
                <a:path extrusionOk="0" h="25031" w="3803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508684" y="1808052"/>
              <a:ext cx="1218862" cy="802244"/>
            </a:xfrm>
            <a:custGeom>
              <a:rect b="b" l="l" r="r" t="t"/>
              <a:pathLst>
                <a:path extrusionOk="0" h="25031" w="3803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548330" y="1829494"/>
              <a:ext cx="1131012" cy="744393"/>
            </a:xfrm>
            <a:custGeom>
              <a:rect b="b" l="l" r="r" t="t"/>
              <a:pathLst>
                <a:path extrusionOk="0" h="23226" w="35289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6660794" y="1938720"/>
              <a:ext cx="54100" cy="499660"/>
            </a:xfrm>
            <a:custGeom>
              <a:rect b="b" l="l" r="r" t="t"/>
              <a:pathLst>
                <a:path extrusionOk="0" h="15590" w="1688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747553" y="1961219"/>
              <a:ext cx="104964" cy="5384"/>
            </a:xfrm>
            <a:custGeom>
              <a:rect b="b" l="l" r="r" t="t"/>
              <a:pathLst>
                <a:path extrusionOk="0" h="168" w="3275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6880881" y="1961219"/>
              <a:ext cx="417740" cy="5384"/>
            </a:xfrm>
            <a:custGeom>
              <a:rect b="b" l="l" r="r" t="t"/>
              <a:pathLst>
                <a:path extrusionOk="0" h="168" w="13034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735214" y="2225760"/>
              <a:ext cx="104996" cy="5384"/>
            </a:xfrm>
            <a:custGeom>
              <a:rect b="b" l="l" r="r" t="t"/>
              <a:pathLst>
                <a:path extrusionOk="0" h="168" w="3276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6868574" y="2225760"/>
              <a:ext cx="417708" cy="5384"/>
            </a:xfrm>
            <a:custGeom>
              <a:rect b="b" l="l" r="r" t="t"/>
              <a:pathLst>
                <a:path extrusionOk="0" h="168" w="13033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6726111" y="2347870"/>
              <a:ext cx="417740" cy="4840"/>
            </a:xfrm>
            <a:custGeom>
              <a:rect b="b" l="l" r="r" t="t"/>
              <a:pathLst>
                <a:path extrusionOk="0" h="151" w="13034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6751271" y="2036184"/>
              <a:ext cx="147302" cy="4872"/>
            </a:xfrm>
            <a:custGeom>
              <a:rect b="b" l="l" r="r" t="t"/>
              <a:pathLst>
                <a:path extrusionOk="0" h="152" w="4596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6747553" y="2145443"/>
              <a:ext cx="147270" cy="4840"/>
            </a:xfrm>
            <a:custGeom>
              <a:rect b="b" l="l" r="r" t="t"/>
              <a:pathLst>
                <a:path extrusionOk="0" h="151" w="4595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6872324" y="2301815"/>
              <a:ext cx="147270" cy="5384"/>
            </a:xfrm>
            <a:custGeom>
              <a:rect b="b" l="l" r="r" t="t"/>
              <a:pathLst>
                <a:path extrusionOk="0" h="168" w="4595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7058662" y="2036184"/>
              <a:ext cx="377036" cy="4872"/>
            </a:xfrm>
            <a:custGeom>
              <a:rect b="b" l="l" r="r" t="t"/>
              <a:pathLst>
                <a:path extrusionOk="0" h="152" w="11764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6941936" y="2151853"/>
              <a:ext cx="377036" cy="4872"/>
            </a:xfrm>
            <a:custGeom>
              <a:rect b="b" l="l" r="r" t="t"/>
              <a:pathLst>
                <a:path extrusionOk="0" h="152" w="11764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7072059" y="2301815"/>
              <a:ext cx="377036" cy="5384"/>
            </a:xfrm>
            <a:custGeom>
              <a:rect b="b" l="l" r="r" t="t"/>
              <a:pathLst>
                <a:path extrusionOk="0" h="168" w="11764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6727714" y="2436200"/>
              <a:ext cx="377036" cy="4872"/>
            </a:xfrm>
            <a:custGeom>
              <a:rect b="b" l="l" r="r" t="t"/>
              <a:pathLst>
                <a:path extrusionOk="0" h="152" w="11764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7144364" y="2436200"/>
              <a:ext cx="377004" cy="4872"/>
            </a:xfrm>
            <a:custGeom>
              <a:rect b="b" l="l" r="r" t="t"/>
              <a:pathLst>
                <a:path extrusionOk="0" h="152" w="11763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6727714" y="2479596"/>
              <a:ext cx="377036" cy="5384"/>
            </a:xfrm>
            <a:custGeom>
              <a:rect b="b" l="l" r="r" t="t"/>
              <a:pathLst>
                <a:path extrusionOk="0" h="168" w="11764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6745918" y="2067241"/>
              <a:ext cx="377036" cy="5384"/>
            </a:xfrm>
            <a:custGeom>
              <a:rect b="b" l="l" r="r" t="t"/>
              <a:pathLst>
                <a:path extrusionOk="0" h="168" w="11764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6925334" y="2036184"/>
              <a:ext cx="96951" cy="5384"/>
            </a:xfrm>
            <a:custGeom>
              <a:rect b="b" l="l" r="r" t="t"/>
              <a:pathLst>
                <a:path extrusionOk="0" h="168" w="3025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6730406" y="2261624"/>
              <a:ext cx="97496" cy="5416"/>
            </a:xfrm>
            <a:custGeom>
              <a:rect b="b" l="l" r="r" t="t"/>
              <a:pathLst>
                <a:path extrusionOk="0" h="169" w="3042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6728259" y="2301815"/>
              <a:ext cx="96951" cy="5384"/>
            </a:xfrm>
            <a:custGeom>
              <a:rect b="b" l="l" r="r" t="t"/>
              <a:pathLst>
                <a:path extrusionOk="0" h="168" w="3025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6616885" y="1895356"/>
              <a:ext cx="1050150" cy="4840"/>
            </a:xfrm>
            <a:custGeom>
              <a:rect b="b" l="l" r="r" t="t"/>
              <a:pathLst>
                <a:path extrusionOk="0" h="151" w="32766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6671498" y="1849845"/>
              <a:ext cx="28941" cy="25159"/>
            </a:xfrm>
            <a:custGeom>
              <a:rect b="b" l="l" r="r" t="t"/>
              <a:pathLst>
                <a:path extrusionOk="0" h="785" w="903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6724509" y="1849845"/>
              <a:ext cx="29486" cy="25159"/>
            </a:xfrm>
            <a:custGeom>
              <a:rect b="b" l="l" r="r" t="t"/>
              <a:pathLst>
                <a:path extrusionOk="0" h="785" w="92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6778064" y="1849845"/>
              <a:ext cx="28941" cy="25159"/>
            </a:xfrm>
            <a:custGeom>
              <a:rect b="b" l="l" r="r" t="t"/>
              <a:pathLst>
                <a:path extrusionOk="0" h="785" w="903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5974250" y="894499"/>
              <a:ext cx="1164248" cy="766348"/>
            </a:xfrm>
            <a:custGeom>
              <a:rect b="b" l="l" r="r" t="t"/>
              <a:pathLst>
                <a:path extrusionOk="0" h="23911" w="36326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5919637" y="894499"/>
              <a:ext cx="1164216" cy="766348"/>
            </a:xfrm>
            <a:custGeom>
              <a:rect b="b" l="l" r="r" t="t"/>
              <a:pathLst>
                <a:path extrusionOk="0" h="23911" w="36325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5957136" y="915364"/>
              <a:ext cx="1080149" cy="710645"/>
            </a:xfrm>
            <a:custGeom>
              <a:rect b="b" l="l" r="r" t="t"/>
              <a:pathLst>
                <a:path extrusionOk="0" h="22173" w="33702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6065849" y="1029430"/>
              <a:ext cx="51953" cy="477192"/>
            </a:xfrm>
            <a:custGeom>
              <a:rect b="b" l="l" r="r" t="t"/>
              <a:pathLst>
                <a:path extrusionOk="0" h="14889" w="1621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6148314" y="1050871"/>
              <a:ext cx="100701" cy="4840"/>
            </a:xfrm>
            <a:custGeom>
              <a:rect b="b" l="l" r="r" t="t"/>
              <a:pathLst>
                <a:path extrusionOk="0" h="151" w="3142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275745" y="1050871"/>
              <a:ext cx="398990" cy="4840"/>
            </a:xfrm>
            <a:custGeom>
              <a:rect b="b" l="l" r="r" t="t"/>
              <a:pathLst>
                <a:path extrusionOk="0" h="151" w="12449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136520" y="1303617"/>
              <a:ext cx="100701" cy="4840"/>
            </a:xfrm>
            <a:custGeom>
              <a:rect b="b" l="l" r="r" t="t"/>
              <a:pathLst>
                <a:path extrusionOk="0" h="151" w="3142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263982" y="1303617"/>
              <a:ext cx="398990" cy="4840"/>
            </a:xfrm>
            <a:custGeom>
              <a:rect b="b" l="l" r="r" t="t"/>
              <a:pathLst>
                <a:path extrusionOk="0" h="151" w="12449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127962" y="1419831"/>
              <a:ext cx="399503" cy="5384"/>
            </a:xfrm>
            <a:custGeom>
              <a:rect b="b" l="l" r="r" t="t"/>
              <a:pathLst>
                <a:path extrusionOk="0" h="168" w="12465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152064" y="1122086"/>
              <a:ext cx="140860" cy="5384"/>
            </a:xfrm>
            <a:custGeom>
              <a:rect b="b" l="l" r="r" t="t"/>
              <a:pathLst>
                <a:path extrusionOk="0" h="168" w="4395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6148314" y="1226505"/>
              <a:ext cx="140860" cy="5384"/>
            </a:xfrm>
            <a:custGeom>
              <a:rect b="b" l="l" r="r" t="t"/>
              <a:pathLst>
                <a:path extrusionOk="0" h="168" w="4395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6267732" y="1375922"/>
              <a:ext cx="140860" cy="5384"/>
            </a:xfrm>
            <a:custGeom>
              <a:rect b="b" l="l" r="r" t="t"/>
              <a:pathLst>
                <a:path extrusionOk="0" h="168" w="4395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6445514" y="1122086"/>
              <a:ext cx="359889" cy="5384"/>
            </a:xfrm>
            <a:custGeom>
              <a:rect b="b" l="l" r="r" t="t"/>
              <a:pathLst>
                <a:path extrusionOk="0" h="168" w="11229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6334653" y="1232915"/>
              <a:ext cx="359889" cy="4872"/>
            </a:xfrm>
            <a:custGeom>
              <a:rect b="b" l="l" r="r" t="t"/>
              <a:pathLst>
                <a:path extrusionOk="0" h="152" w="11229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6458366" y="1375922"/>
              <a:ext cx="359889" cy="5384"/>
            </a:xfrm>
            <a:custGeom>
              <a:rect b="b" l="l" r="r" t="t"/>
              <a:pathLst>
                <a:path extrusionOk="0" h="168" w="11229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6129565" y="1504443"/>
              <a:ext cx="359889" cy="4840"/>
            </a:xfrm>
            <a:custGeom>
              <a:rect b="b" l="l" r="r" t="t"/>
              <a:pathLst>
                <a:path extrusionOk="0" h="151" w="11229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6527978" y="1504443"/>
              <a:ext cx="359889" cy="4840"/>
            </a:xfrm>
            <a:custGeom>
              <a:rect b="b" l="l" r="r" t="t"/>
              <a:pathLst>
                <a:path extrusionOk="0" h="151" w="11229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6129565" y="1545659"/>
              <a:ext cx="359889" cy="5384"/>
            </a:xfrm>
            <a:custGeom>
              <a:rect b="b" l="l" r="r" t="t"/>
              <a:pathLst>
                <a:path extrusionOk="0" h="168" w="11229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6147224" y="1152053"/>
              <a:ext cx="359889" cy="5416"/>
            </a:xfrm>
            <a:custGeom>
              <a:rect b="b" l="l" r="r" t="t"/>
              <a:pathLst>
                <a:path extrusionOk="0" h="169" w="11229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6318596" y="1122599"/>
              <a:ext cx="92689" cy="4872"/>
            </a:xfrm>
            <a:custGeom>
              <a:rect b="b" l="l" r="r" t="t"/>
              <a:pathLst>
                <a:path extrusionOk="0" h="152" w="2892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6132225" y="1337879"/>
              <a:ext cx="93233" cy="4872"/>
            </a:xfrm>
            <a:custGeom>
              <a:rect b="b" l="l" r="r" t="t"/>
              <a:pathLst>
                <a:path extrusionOk="0" h="152" w="2909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6130110" y="1375922"/>
              <a:ext cx="92657" cy="5384"/>
            </a:xfrm>
            <a:custGeom>
              <a:rect b="b" l="l" r="r" t="t"/>
              <a:pathLst>
                <a:path extrusionOk="0" h="168" w="2891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6024056" y="987668"/>
              <a:ext cx="1002524" cy="5384"/>
            </a:xfrm>
            <a:custGeom>
              <a:rect b="b" l="l" r="r" t="t"/>
              <a:pathLst>
                <a:path extrusionOk="0" h="168" w="3128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6076009" y="944818"/>
              <a:ext cx="27883" cy="23877"/>
            </a:xfrm>
            <a:custGeom>
              <a:rect b="b" l="l" r="r" t="t"/>
              <a:pathLst>
                <a:path extrusionOk="0" h="745" w="87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6126873" y="944818"/>
              <a:ext cx="27883" cy="23877"/>
            </a:xfrm>
            <a:custGeom>
              <a:rect b="b" l="l" r="r" t="t"/>
              <a:pathLst>
                <a:path extrusionOk="0" h="745" w="87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6177768" y="944818"/>
              <a:ext cx="27851" cy="23877"/>
            </a:xfrm>
            <a:custGeom>
              <a:rect b="b" l="l" r="r" t="t"/>
              <a:pathLst>
                <a:path extrusionOk="0" h="745" w="869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144220" y="4554160"/>
              <a:ext cx="84099" cy="114611"/>
            </a:xfrm>
            <a:custGeom>
              <a:rect b="b" l="l" r="r" t="t"/>
              <a:pathLst>
                <a:path extrusionOk="0" h="3576" w="2624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5677051" y="3184856"/>
              <a:ext cx="743336" cy="35896"/>
            </a:xfrm>
            <a:custGeom>
              <a:rect b="b" l="l" r="r" t="t"/>
              <a:pathLst>
                <a:path extrusionOk="0" h="1120" w="23193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5968385" y="2698081"/>
              <a:ext cx="706895" cy="522671"/>
            </a:xfrm>
            <a:custGeom>
              <a:rect b="b" l="l" r="r" t="t"/>
              <a:pathLst>
                <a:path extrusionOk="0" h="16308" w="22056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6003192" y="2722727"/>
              <a:ext cx="639430" cy="458411"/>
            </a:xfrm>
            <a:custGeom>
              <a:rect b="b" l="l" r="r" t="t"/>
              <a:pathLst>
                <a:path extrusionOk="0" h="14303" w="19951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6102258" y="2811057"/>
              <a:ext cx="380241" cy="130187"/>
            </a:xfrm>
            <a:custGeom>
              <a:rect b="b" l="l" r="r" t="t"/>
              <a:pathLst>
                <a:path extrusionOk="0" h="4062" w="11864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6140814" y="2791795"/>
              <a:ext cx="269380" cy="4840"/>
            </a:xfrm>
            <a:custGeom>
              <a:rect b="b" l="l" r="r" t="t"/>
              <a:pathLst>
                <a:path extrusionOk="0" h="151" w="8405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6144564" y="2833556"/>
              <a:ext cx="108714" cy="5384"/>
            </a:xfrm>
            <a:custGeom>
              <a:rect b="b" l="l" r="r" t="t"/>
              <a:pathLst>
                <a:path extrusionOk="0" h="168" w="3392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6269848" y="2831409"/>
              <a:ext cx="70734" cy="5384"/>
            </a:xfrm>
            <a:custGeom>
              <a:rect b="b" l="l" r="r" t="t"/>
              <a:pathLst>
                <a:path extrusionOk="0" h="168" w="2207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6141872" y="2857113"/>
              <a:ext cx="296719" cy="5384"/>
            </a:xfrm>
            <a:custGeom>
              <a:rect b="b" l="l" r="r" t="t"/>
              <a:pathLst>
                <a:path extrusionOk="0" h="168" w="9258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6135462" y="2878554"/>
              <a:ext cx="96406" cy="5384"/>
            </a:xfrm>
            <a:custGeom>
              <a:rect b="b" l="l" r="r" t="t"/>
              <a:pathLst>
                <a:path extrusionOk="0" h="168" w="3008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6136520" y="2909611"/>
              <a:ext cx="275822" cy="4840"/>
            </a:xfrm>
            <a:custGeom>
              <a:rect b="b" l="l" r="r" t="t"/>
              <a:pathLst>
                <a:path extrusionOk="0" h="151" w="8606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6102771" y="2976018"/>
              <a:ext cx="106598" cy="4840"/>
            </a:xfrm>
            <a:custGeom>
              <a:rect b="b" l="l" r="r" t="t"/>
              <a:pathLst>
                <a:path extrusionOk="0" h="151" w="3326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6227542" y="2976018"/>
              <a:ext cx="72882" cy="5384"/>
            </a:xfrm>
            <a:custGeom>
              <a:rect b="b" l="l" r="r" t="t"/>
              <a:pathLst>
                <a:path extrusionOk="0" h="168" w="2274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6320743" y="2973871"/>
              <a:ext cx="31089" cy="5384"/>
            </a:xfrm>
            <a:custGeom>
              <a:rect b="b" l="l" r="r" t="t"/>
              <a:pathLst>
                <a:path extrusionOk="0" h="168" w="97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6104918" y="3002780"/>
              <a:ext cx="33781" cy="4840"/>
            </a:xfrm>
            <a:custGeom>
              <a:rect b="b" l="l" r="r" t="t"/>
              <a:pathLst>
                <a:path extrusionOk="0" h="151" w="1054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6159019" y="3002780"/>
              <a:ext cx="80894" cy="4840"/>
            </a:xfrm>
            <a:custGeom>
              <a:rect b="b" l="l" r="r" t="t"/>
              <a:pathLst>
                <a:path extrusionOk="0" h="151" w="2524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6265585" y="2999575"/>
              <a:ext cx="216370" cy="4840"/>
            </a:xfrm>
            <a:custGeom>
              <a:rect b="b" l="l" r="r" t="t"/>
              <a:pathLst>
                <a:path extrusionOk="0" h="151" w="6751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6098508" y="3030087"/>
              <a:ext cx="34838" cy="5384"/>
            </a:xfrm>
            <a:custGeom>
              <a:rect b="b" l="l" r="r" t="t"/>
              <a:pathLst>
                <a:path extrusionOk="0" h="168" w="1087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6144564" y="3029029"/>
              <a:ext cx="42338" cy="5384"/>
            </a:xfrm>
            <a:custGeom>
              <a:rect b="b" l="l" r="r" t="t"/>
              <a:pathLst>
                <a:path extrusionOk="0" h="168" w="1321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209337" y="3027427"/>
              <a:ext cx="136052" cy="4840"/>
            </a:xfrm>
            <a:custGeom>
              <a:rect b="b" l="l" r="r" t="t"/>
              <a:pathLst>
                <a:path extrusionOk="0" h="151" w="4245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6096361" y="3075598"/>
              <a:ext cx="164961" cy="4872"/>
            </a:xfrm>
            <a:custGeom>
              <a:rect b="b" l="l" r="r" t="t"/>
              <a:pathLst>
                <a:path extrusionOk="0" h="152" w="5147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6283245" y="3073482"/>
              <a:ext cx="74484" cy="4840"/>
            </a:xfrm>
            <a:custGeom>
              <a:rect b="b" l="l" r="r" t="t"/>
              <a:pathLst>
                <a:path extrusionOk="0" h="151" w="2324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6376959" y="3073482"/>
              <a:ext cx="123745" cy="4840"/>
            </a:xfrm>
            <a:custGeom>
              <a:rect b="b" l="l" r="r" t="t"/>
              <a:pathLst>
                <a:path extrusionOk="0" h="151" w="3861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6441764" y="2789648"/>
              <a:ext cx="25736" cy="4840"/>
            </a:xfrm>
            <a:custGeom>
              <a:rect b="b" l="l" r="r" t="t"/>
              <a:pathLst>
                <a:path extrusionOk="0" h="151" w="803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6149917" y="2771988"/>
              <a:ext cx="56248" cy="5384"/>
            </a:xfrm>
            <a:custGeom>
              <a:rect b="b" l="l" r="r" t="t"/>
              <a:pathLst>
                <a:path extrusionOk="0" h="168" w="1755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6112418" y="2722727"/>
              <a:ext cx="530203" cy="32691"/>
            </a:xfrm>
            <a:custGeom>
              <a:rect b="b" l="l" r="r" t="t"/>
              <a:pathLst>
                <a:path extrusionOk="0" h="1020" w="16543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6135462" y="2733432"/>
              <a:ext cx="13397" cy="11442"/>
            </a:xfrm>
            <a:custGeom>
              <a:rect b="b" l="l" r="r" t="t"/>
              <a:pathLst>
                <a:path extrusionOk="0" h="357" w="418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6155269" y="2733432"/>
              <a:ext cx="13429" cy="11442"/>
            </a:xfrm>
            <a:custGeom>
              <a:rect b="b" l="l" r="r" t="t"/>
              <a:pathLst>
                <a:path extrusionOk="0" h="357" w="419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6175076" y="2733432"/>
              <a:ext cx="12884" cy="11442"/>
            </a:xfrm>
            <a:custGeom>
              <a:rect b="b" l="l" r="r" t="t"/>
              <a:pathLst>
                <a:path extrusionOk="0" h="357" w="402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6033158" y="3269468"/>
              <a:ext cx="1236008" cy="720837"/>
            </a:xfrm>
            <a:custGeom>
              <a:rect b="b" l="l" r="r" t="t"/>
              <a:pathLst>
                <a:path extrusionOk="0" h="22491" w="38565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6033158" y="3269468"/>
              <a:ext cx="562862" cy="720837"/>
            </a:xfrm>
            <a:custGeom>
              <a:rect b="b" l="l" r="r" t="t"/>
              <a:pathLst>
                <a:path extrusionOk="0" h="22491" w="17562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6083509" y="3311229"/>
              <a:ext cx="457354" cy="205665"/>
            </a:xfrm>
            <a:custGeom>
              <a:rect b="b" l="l" r="r" t="t"/>
              <a:pathLst>
                <a:path extrusionOk="0" h="6417" w="1427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6285937" y="3392636"/>
              <a:ext cx="46601" cy="43107"/>
            </a:xfrm>
            <a:custGeom>
              <a:rect b="b" l="l" r="r" t="t"/>
              <a:pathLst>
                <a:path extrusionOk="0" h="1345" w="1454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6083509" y="3531861"/>
              <a:ext cx="457354" cy="205665"/>
            </a:xfrm>
            <a:custGeom>
              <a:rect b="b" l="l" r="r" t="t"/>
              <a:pathLst>
                <a:path extrusionOk="0" h="6417" w="1427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6285937" y="3613268"/>
              <a:ext cx="46601" cy="42851"/>
            </a:xfrm>
            <a:custGeom>
              <a:rect b="b" l="l" r="r" t="t"/>
              <a:pathLst>
                <a:path extrusionOk="0" h="1337" w="1454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6083509" y="3752494"/>
              <a:ext cx="457354" cy="205120"/>
            </a:xfrm>
            <a:custGeom>
              <a:rect b="b" l="l" r="r" t="t"/>
              <a:pathLst>
                <a:path extrusionOk="0" h="6400" w="1427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6285937" y="3833676"/>
              <a:ext cx="46601" cy="43075"/>
            </a:xfrm>
            <a:custGeom>
              <a:rect b="b" l="l" r="r" t="t"/>
              <a:pathLst>
                <a:path extrusionOk="0" h="1344" w="1454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4384346" y="3269468"/>
              <a:ext cx="825768" cy="1307736"/>
            </a:xfrm>
            <a:custGeom>
              <a:rect b="b" l="l" r="r" t="t"/>
              <a:pathLst>
                <a:path extrusionOk="0" h="40803" w="25765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4344155" y="3219118"/>
              <a:ext cx="2969977" cy="68587"/>
            </a:xfrm>
            <a:custGeom>
              <a:rect b="b" l="l" r="r" t="t"/>
              <a:pathLst>
                <a:path extrusionOk="0" h="2140" w="92667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4384346" y="3287673"/>
              <a:ext cx="92112" cy="1386996"/>
            </a:xfrm>
            <a:custGeom>
              <a:rect b="b" l="l" r="r" t="t"/>
              <a:pathLst>
                <a:path extrusionOk="0" h="43276" w="2874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7177023" y="3287673"/>
              <a:ext cx="92144" cy="1387541"/>
            </a:xfrm>
            <a:custGeom>
              <a:rect b="b" l="l" r="r" t="t"/>
              <a:pathLst>
                <a:path extrusionOk="0" h="43293" w="2875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6595988" y="3287673"/>
              <a:ext cx="92144" cy="1387541"/>
            </a:xfrm>
            <a:custGeom>
              <a:rect b="b" l="l" r="r" t="t"/>
              <a:pathLst>
                <a:path extrusionOk="0" h="43293" w="2875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4366655" y="3216457"/>
              <a:ext cx="395241" cy="5384"/>
            </a:xfrm>
            <a:custGeom>
              <a:rect b="b" l="l" r="r" t="t"/>
              <a:pathLst>
                <a:path extrusionOk="0" h="168" w="12332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5441964" y="4502207"/>
              <a:ext cx="344890" cy="158808"/>
            </a:xfrm>
            <a:custGeom>
              <a:rect b="b" l="l" r="r" t="t"/>
              <a:pathLst>
                <a:path extrusionOk="0" h="4955" w="10761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5441964" y="4629670"/>
              <a:ext cx="319731" cy="30576"/>
            </a:xfrm>
            <a:custGeom>
              <a:rect b="b" l="l" r="r" t="t"/>
              <a:pathLst>
                <a:path extrusionOk="0" h="954" w="9976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5439272" y="4643035"/>
              <a:ext cx="315468" cy="10737"/>
            </a:xfrm>
            <a:custGeom>
              <a:rect b="b" l="l" r="r" t="t"/>
              <a:pathLst>
                <a:path extrusionOk="0" h="335" w="9843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5688845" y="4627523"/>
              <a:ext cx="19294" cy="28396"/>
            </a:xfrm>
            <a:custGeom>
              <a:rect b="b" l="l" r="r" t="t"/>
              <a:pathLst>
                <a:path extrusionOk="0" h="886" w="602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5634745" y="4611402"/>
              <a:ext cx="11282" cy="15128"/>
            </a:xfrm>
            <a:custGeom>
              <a:rect b="b" l="l" r="r" t="t"/>
              <a:pathLst>
                <a:path extrusionOk="0" h="472" w="352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5620290" y="4607620"/>
              <a:ext cx="12884" cy="10384"/>
            </a:xfrm>
            <a:custGeom>
              <a:rect b="b" l="l" r="r" t="t"/>
              <a:pathLst>
                <a:path extrusionOk="0" h="324" w="402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5560132" y="4599319"/>
              <a:ext cx="102496" cy="85157"/>
            </a:xfrm>
            <a:custGeom>
              <a:rect b="b" l="l" r="r" t="t"/>
              <a:pathLst>
                <a:path extrusionOk="0" h="2657" w="3198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5608496" y="4587877"/>
              <a:ext cx="21986" cy="3429"/>
            </a:xfrm>
            <a:custGeom>
              <a:rect b="b" l="l" r="r" t="t"/>
              <a:pathLst>
                <a:path extrusionOk="0" h="107" w="686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5642245" y="4594447"/>
              <a:ext cx="35383" cy="19166"/>
            </a:xfrm>
            <a:custGeom>
              <a:rect b="b" l="l" r="r" t="t"/>
              <a:pathLst>
                <a:path extrusionOk="0" h="598" w="1104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5629937" y="4587364"/>
              <a:ext cx="17692" cy="23589"/>
            </a:xfrm>
            <a:custGeom>
              <a:rect b="b" l="l" r="r" t="t"/>
              <a:pathLst>
                <a:path extrusionOk="0" h="736" w="552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5444656" y="4591242"/>
              <a:ext cx="64805" cy="55575"/>
            </a:xfrm>
            <a:custGeom>
              <a:rect b="b" l="l" r="r" t="t"/>
              <a:pathLst>
                <a:path extrusionOk="0" h="1734" w="2022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5462316" y="4515604"/>
              <a:ext cx="4327" cy="76600"/>
            </a:xfrm>
            <a:custGeom>
              <a:rect b="b" l="l" r="r" t="t"/>
              <a:pathLst>
                <a:path extrusionOk="0" h="2390" w="135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5532986" y="4630568"/>
              <a:ext cx="54132" cy="3814"/>
            </a:xfrm>
            <a:custGeom>
              <a:rect b="b" l="l" r="r" t="t"/>
              <a:pathLst>
                <a:path extrusionOk="0" h="119" w="1689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5496064" y="4629542"/>
              <a:ext cx="5897" cy="10865"/>
            </a:xfrm>
            <a:custGeom>
              <a:rect b="b" l="l" r="r" t="t"/>
              <a:pathLst>
                <a:path extrusionOk="0" h="339" w="184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5483212" y="4611850"/>
              <a:ext cx="7500" cy="7275"/>
            </a:xfrm>
            <a:custGeom>
              <a:rect b="b" l="l" r="r" t="t"/>
              <a:pathLst>
                <a:path extrusionOk="0" h="227" w="234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5463918" y="4602428"/>
              <a:ext cx="11282" cy="4872"/>
            </a:xfrm>
            <a:custGeom>
              <a:rect b="b" l="l" r="r" t="t"/>
              <a:pathLst>
                <a:path extrusionOk="0" h="152" w="352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5450009" y="4598902"/>
              <a:ext cx="5897" cy="3333"/>
            </a:xfrm>
            <a:custGeom>
              <a:rect b="b" l="l" r="r" t="t"/>
              <a:pathLst>
                <a:path extrusionOk="0" h="104" w="184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5444111" y="4567525"/>
              <a:ext cx="186916" cy="22531"/>
            </a:xfrm>
            <a:custGeom>
              <a:rect b="b" l="l" r="r" t="t"/>
              <a:pathLst>
                <a:path extrusionOk="0" h="703" w="5832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5735959" y="4522559"/>
              <a:ext cx="344890" cy="152526"/>
            </a:xfrm>
            <a:custGeom>
              <a:rect b="b" l="l" r="r" t="t"/>
              <a:pathLst>
                <a:path extrusionOk="0" h="4759" w="10761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5735959" y="4643035"/>
              <a:ext cx="319731" cy="31569"/>
            </a:xfrm>
            <a:custGeom>
              <a:rect b="b" l="l" r="r" t="t"/>
              <a:pathLst>
                <a:path extrusionOk="0" h="985" w="9976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5733267" y="4663387"/>
              <a:ext cx="315468" cy="5384"/>
            </a:xfrm>
            <a:custGeom>
              <a:rect b="b" l="l" r="r" t="t"/>
              <a:pathLst>
                <a:path extrusionOk="0" h="168" w="9843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5982840" y="4640888"/>
              <a:ext cx="18749" cy="28973"/>
            </a:xfrm>
            <a:custGeom>
              <a:rect b="b" l="l" r="r" t="t"/>
              <a:pathLst>
                <a:path extrusionOk="0" h="904" w="585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5928195" y="4626369"/>
              <a:ext cx="11282" cy="15160"/>
            </a:xfrm>
            <a:custGeom>
              <a:rect b="b" l="l" r="r" t="t"/>
              <a:pathLst>
                <a:path extrusionOk="0" h="473" w="352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5913740" y="4623132"/>
              <a:ext cx="12371" cy="10416"/>
            </a:xfrm>
            <a:custGeom>
              <a:rect b="b" l="l" r="r" t="t"/>
              <a:pathLst>
                <a:path extrusionOk="0" h="325" w="386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5904638" y="4615055"/>
              <a:ext cx="19326" cy="2436"/>
            </a:xfrm>
            <a:custGeom>
              <a:rect b="b" l="l" r="r" t="t"/>
              <a:pathLst>
                <a:path extrusionOk="0" h="76" w="603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5901433" y="4603421"/>
              <a:ext cx="21986" cy="3429"/>
            </a:xfrm>
            <a:custGeom>
              <a:rect b="b" l="l" r="r" t="t"/>
              <a:pathLst>
                <a:path extrusionOk="0" h="107" w="686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5935182" y="4609062"/>
              <a:ext cx="35351" cy="19550"/>
            </a:xfrm>
            <a:custGeom>
              <a:rect b="b" l="l" r="r" t="t"/>
              <a:pathLst>
                <a:path extrusionOk="0" h="610" w="1103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5922329" y="4602876"/>
              <a:ext cx="18236" cy="23076"/>
            </a:xfrm>
            <a:custGeom>
              <a:rect b="b" l="l" r="r" t="t"/>
              <a:pathLst>
                <a:path extrusionOk="0" h="720" w="569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5737016" y="4611434"/>
              <a:ext cx="66440" cy="54132"/>
            </a:xfrm>
            <a:custGeom>
              <a:rect b="b" l="l" r="r" t="t"/>
              <a:pathLst>
                <a:path extrusionOk="0" h="1689" w="2073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5754708" y="4535411"/>
              <a:ext cx="3237" cy="76600"/>
            </a:xfrm>
            <a:custGeom>
              <a:rect b="b" l="l" r="r" t="t"/>
              <a:pathLst>
                <a:path extrusionOk="0" h="2390" w="101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5826981" y="4648259"/>
              <a:ext cx="54132" cy="3397"/>
            </a:xfrm>
            <a:custGeom>
              <a:rect b="b" l="l" r="r" t="t"/>
              <a:pathLst>
                <a:path extrusionOk="0" h="106" w="1689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5790059" y="4648291"/>
              <a:ext cx="5897" cy="10865"/>
            </a:xfrm>
            <a:custGeom>
              <a:rect b="b" l="l" r="r" t="t"/>
              <a:pathLst>
                <a:path extrusionOk="0" h="339" w="184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5776117" y="4631112"/>
              <a:ext cx="8077" cy="7275"/>
            </a:xfrm>
            <a:custGeom>
              <a:rect b="b" l="l" r="r" t="t"/>
              <a:pathLst>
                <a:path extrusionOk="0" h="227" w="252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5756855" y="4622235"/>
              <a:ext cx="11282" cy="4872"/>
            </a:xfrm>
            <a:custGeom>
              <a:rect b="b" l="l" r="r" t="t"/>
              <a:pathLst>
                <a:path extrusionOk="0" h="152" w="352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5742914" y="4619094"/>
              <a:ext cx="5929" cy="2949"/>
            </a:xfrm>
            <a:custGeom>
              <a:rect b="b" l="l" r="r" t="t"/>
              <a:pathLst>
                <a:path extrusionOk="0" h="92" w="185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5735959" y="4583069"/>
              <a:ext cx="187460" cy="24679"/>
            </a:xfrm>
            <a:custGeom>
              <a:rect b="b" l="l" r="r" t="t"/>
              <a:pathLst>
                <a:path extrusionOk="0" h="770" w="5849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5512666" y="2842145"/>
              <a:ext cx="625488" cy="377004"/>
            </a:xfrm>
            <a:custGeom>
              <a:rect b="b" l="l" r="r" t="t"/>
              <a:pathLst>
                <a:path extrusionOk="0" h="11763" w="19516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6138122" y="3025728"/>
              <a:ext cx="256560" cy="193422"/>
            </a:xfrm>
            <a:custGeom>
              <a:rect b="b" l="l" r="r" t="t"/>
              <a:pathLst>
                <a:path extrusionOk="0" h="6035" w="8005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6261835" y="3148896"/>
              <a:ext cx="87304" cy="32819"/>
            </a:xfrm>
            <a:custGeom>
              <a:rect b="b" l="l" r="r" t="t"/>
              <a:pathLst>
                <a:path extrusionOk="0" h="1024" w="2724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6270392" y="3175786"/>
              <a:ext cx="54132" cy="12307"/>
            </a:xfrm>
            <a:custGeom>
              <a:rect b="b" l="l" r="r" t="t"/>
              <a:pathLst>
                <a:path extrusionOk="0" h="384" w="1689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5141015" y="1960162"/>
              <a:ext cx="320276" cy="516261"/>
            </a:xfrm>
            <a:custGeom>
              <a:rect b="b" l="l" r="r" t="t"/>
              <a:pathLst>
                <a:path extrusionOk="0" h="16108" w="9993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5081562" y="1900613"/>
              <a:ext cx="402195" cy="458700"/>
            </a:xfrm>
            <a:custGeom>
              <a:rect b="b" l="l" r="r" t="t"/>
              <a:pathLst>
                <a:path extrusionOk="0" h="14312" w="12549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5338090" y="1906606"/>
              <a:ext cx="184768" cy="148904"/>
            </a:xfrm>
            <a:custGeom>
              <a:rect b="b" l="l" r="r" t="t"/>
              <a:pathLst>
                <a:path extrusionOk="0" h="4646" w="5765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5154924" y="1939682"/>
              <a:ext cx="71247" cy="176852"/>
            </a:xfrm>
            <a:custGeom>
              <a:rect b="b" l="l" r="r" t="t"/>
              <a:pathLst>
                <a:path extrusionOk="0" h="5518" w="2223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5193480" y="1938207"/>
              <a:ext cx="31633" cy="162269"/>
            </a:xfrm>
            <a:custGeom>
              <a:rect b="b" l="l" r="r" t="t"/>
              <a:pathLst>
                <a:path extrusionOk="0" h="5063" w="987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5300592" y="1918368"/>
              <a:ext cx="158007" cy="111438"/>
            </a:xfrm>
            <a:custGeom>
              <a:rect b="b" l="l" r="r" t="t"/>
              <a:pathLst>
                <a:path extrusionOk="0" h="3477" w="493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5176366" y="1869877"/>
              <a:ext cx="46601" cy="44806"/>
            </a:xfrm>
            <a:custGeom>
              <a:rect b="b" l="l" r="r" t="t"/>
              <a:pathLst>
                <a:path extrusionOk="0" h="1398" w="1454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5215980" y="1870165"/>
              <a:ext cx="9679" cy="46665"/>
            </a:xfrm>
            <a:custGeom>
              <a:rect b="b" l="l" r="r" t="t"/>
              <a:pathLst>
                <a:path extrusionOk="0" h="1456" w="302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4884486" y="2421137"/>
              <a:ext cx="827403" cy="966692"/>
            </a:xfrm>
            <a:custGeom>
              <a:rect b="b" l="l" r="r" t="t"/>
              <a:pathLst>
                <a:path extrusionOk="0" h="30162" w="25816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4901633" y="2933680"/>
              <a:ext cx="430592" cy="480397"/>
            </a:xfrm>
            <a:custGeom>
              <a:rect b="b" l="l" r="r" t="t"/>
              <a:pathLst>
                <a:path extrusionOk="0" h="14989" w="13435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4909133" y="2573310"/>
              <a:ext cx="680678" cy="4840"/>
            </a:xfrm>
            <a:custGeom>
              <a:rect b="b" l="l" r="r" t="t"/>
              <a:pathLst>
                <a:path extrusionOk="0" h="151" w="21238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4891986" y="2670774"/>
              <a:ext cx="740643" cy="4840"/>
            </a:xfrm>
            <a:custGeom>
              <a:rect b="b" l="l" r="r" t="t"/>
              <a:pathLst>
                <a:path extrusionOk="0" h="151" w="23109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4895736" y="2792853"/>
              <a:ext cx="789904" cy="5384"/>
            </a:xfrm>
            <a:custGeom>
              <a:rect b="b" l="l" r="r" t="t"/>
              <a:pathLst>
                <a:path extrusionOk="0" h="168" w="24646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5226684" y="2925123"/>
              <a:ext cx="246913" cy="4872"/>
            </a:xfrm>
            <a:custGeom>
              <a:rect b="b" l="l" r="r" t="t"/>
              <a:pathLst>
                <a:path extrusionOk="0" h="152" w="7704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5226684" y="3066848"/>
              <a:ext cx="258163" cy="5256"/>
            </a:xfrm>
            <a:custGeom>
              <a:rect b="b" l="l" r="r" t="t"/>
              <a:pathLst>
                <a:path extrusionOk="0" h="164" w="8055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232037" y="3181106"/>
              <a:ext cx="258676" cy="6666"/>
            </a:xfrm>
            <a:custGeom>
              <a:rect b="b" l="l" r="r" t="t"/>
              <a:pathLst>
                <a:path extrusionOk="0" h="208" w="8071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5234184" y="3279115"/>
              <a:ext cx="254413" cy="4840"/>
            </a:xfrm>
            <a:custGeom>
              <a:rect b="b" l="l" r="r" t="t"/>
              <a:pathLst>
                <a:path extrusionOk="0" h="151" w="7938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5006597" y="2477449"/>
              <a:ext cx="499115" cy="4840"/>
            </a:xfrm>
            <a:custGeom>
              <a:rect b="b" l="l" r="r" t="t"/>
              <a:pathLst>
                <a:path extrusionOk="0" h="151" w="15573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5417862" y="2497800"/>
              <a:ext cx="74997" cy="373286"/>
            </a:xfrm>
            <a:custGeom>
              <a:rect b="b" l="l" r="r" t="t"/>
              <a:pathLst>
                <a:path extrusionOk="0" h="11647" w="234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5501417" y="2864100"/>
              <a:ext cx="204062" cy="92112"/>
            </a:xfrm>
            <a:custGeom>
              <a:rect b="b" l="l" r="r" t="t"/>
              <a:pathLst>
                <a:path extrusionOk="0" h="2874" w="6367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5094959" y="3373342"/>
              <a:ext cx="895413" cy="1225816"/>
            </a:xfrm>
            <a:custGeom>
              <a:rect b="b" l="l" r="r" t="t"/>
              <a:pathLst>
                <a:path extrusionOk="0" h="38247" w="27938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4808464" y="3373342"/>
              <a:ext cx="895381" cy="1225816"/>
            </a:xfrm>
            <a:custGeom>
              <a:rect b="b" l="l" r="r" t="t"/>
              <a:pathLst>
                <a:path extrusionOk="0" h="38247" w="27937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5259343" y="3733744"/>
              <a:ext cx="68587" cy="817211"/>
            </a:xfrm>
            <a:custGeom>
              <a:rect b="b" l="l" r="r" t="t"/>
              <a:pathLst>
                <a:path extrusionOk="0" h="25498" w="214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4686898" y="2876407"/>
              <a:ext cx="544113" cy="808109"/>
            </a:xfrm>
            <a:custGeom>
              <a:rect b="b" l="l" r="r" t="t"/>
              <a:pathLst>
                <a:path extrusionOk="0" h="25214" w="16977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4794009" y="3627723"/>
              <a:ext cx="976243" cy="106053"/>
            </a:xfrm>
            <a:custGeom>
              <a:rect b="b" l="l" r="r" t="t"/>
              <a:pathLst>
                <a:path extrusionOk="0" h="3309" w="3046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4820771" y="3613268"/>
              <a:ext cx="410240" cy="74132"/>
            </a:xfrm>
            <a:custGeom>
              <a:rect b="b" l="l" r="r" t="t"/>
              <a:pathLst>
                <a:path extrusionOk="0" h="2313" w="1280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5233639" y="3733232"/>
              <a:ext cx="119995" cy="4840"/>
            </a:xfrm>
            <a:custGeom>
              <a:rect b="b" l="l" r="r" t="t"/>
              <a:pathLst>
                <a:path extrusionOk="0" h="151" w="3744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153867" y="3309467"/>
              <a:ext cx="496967" cy="380401"/>
            </a:xfrm>
            <a:custGeom>
              <a:rect b="b" l="l" r="r" t="t"/>
              <a:pathLst>
                <a:path extrusionOk="0" h="11869" w="15506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4991597" y="4323881"/>
              <a:ext cx="601418" cy="301526"/>
            </a:xfrm>
            <a:custGeom>
              <a:rect b="b" l="l" r="r" t="t"/>
              <a:pathLst>
                <a:path extrusionOk="0" h="9408" w="18765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4936984" y="4595377"/>
              <a:ext cx="104996" cy="89868"/>
            </a:xfrm>
            <a:custGeom>
              <a:rect b="b" l="l" r="r" t="t"/>
              <a:pathLst>
                <a:path extrusionOk="0" h="2804" w="3276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529781" y="4588967"/>
              <a:ext cx="104996" cy="89964"/>
            </a:xfrm>
            <a:custGeom>
              <a:rect b="b" l="l" r="r" t="t"/>
              <a:pathLst>
                <a:path extrusionOk="0" h="2807" w="3276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5006052" y="4548808"/>
              <a:ext cx="583214" cy="4840"/>
            </a:xfrm>
            <a:custGeom>
              <a:rect b="b" l="l" r="r" t="t"/>
              <a:pathLst>
                <a:path extrusionOk="0" h="151" w="18197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4541776" y="2672184"/>
              <a:ext cx="83042" cy="176403"/>
            </a:xfrm>
            <a:custGeom>
              <a:rect b="b" l="l" r="r" t="t"/>
              <a:pathLst>
                <a:path extrusionOk="0" h="5504" w="2591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4591037" y="2844998"/>
              <a:ext cx="103938" cy="66023"/>
            </a:xfrm>
            <a:custGeom>
              <a:rect b="b" l="l" r="r" t="t"/>
              <a:pathLst>
                <a:path extrusionOk="0" h="2060" w="3243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4551936" y="2875990"/>
              <a:ext cx="97496" cy="100060"/>
            </a:xfrm>
            <a:custGeom>
              <a:rect b="b" l="l" r="r" t="t"/>
              <a:pathLst>
                <a:path extrusionOk="0" h="3122" w="3042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4549275" y="2720035"/>
              <a:ext cx="31633" cy="275277"/>
            </a:xfrm>
            <a:custGeom>
              <a:rect b="b" l="l" r="r" t="t"/>
              <a:pathLst>
                <a:path extrusionOk="0" h="8589" w="987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4444312" y="2818589"/>
              <a:ext cx="106598" cy="96951"/>
            </a:xfrm>
            <a:custGeom>
              <a:rect b="b" l="l" r="r" t="t"/>
              <a:pathLst>
                <a:path extrusionOk="0" h="3025" w="3326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4487163" y="2851248"/>
              <a:ext cx="70157" cy="117303"/>
            </a:xfrm>
            <a:custGeom>
              <a:rect b="b" l="l" r="r" t="t"/>
              <a:pathLst>
                <a:path extrusionOk="0" h="3660" w="2189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4426652" y="2977621"/>
              <a:ext cx="241529" cy="241529"/>
            </a:xfrm>
            <a:custGeom>
              <a:rect b="b" l="l" r="r" t="t"/>
              <a:pathLst>
                <a:path extrusionOk="0" h="7536" w="7536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4426652" y="3034926"/>
              <a:ext cx="241529" cy="46601"/>
            </a:xfrm>
            <a:custGeom>
              <a:rect b="b" l="l" r="r" t="t"/>
              <a:pathLst>
                <a:path extrusionOk="0" h="1454" w="7536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4426652" y="3010825"/>
              <a:ext cx="241529" cy="46601"/>
            </a:xfrm>
            <a:custGeom>
              <a:rect b="b" l="l" r="r" t="t"/>
              <a:pathLst>
                <a:path extrusionOk="0" h="1454" w="7536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26652" y="3059541"/>
              <a:ext cx="241529" cy="46633"/>
            </a:xfrm>
            <a:custGeom>
              <a:rect b="b" l="l" r="r" t="t"/>
              <a:pathLst>
                <a:path extrusionOk="0" h="1455" w="7536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7679310" y="3501895"/>
              <a:ext cx="352935" cy="864805"/>
            </a:xfrm>
            <a:custGeom>
              <a:rect b="b" l="l" r="r" t="t"/>
              <a:pathLst>
                <a:path extrusionOk="0" h="26983" w="11012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7531528" y="3943127"/>
              <a:ext cx="304731" cy="424727"/>
            </a:xfrm>
            <a:custGeom>
              <a:rect b="b" l="l" r="r" t="t"/>
              <a:pathLst>
                <a:path extrusionOk="0" h="13252" w="9508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7531528" y="3943127"/>
              <a:ext cx="304731" cy="424727"/>
            </a:xfrm>
            <a:custGeom>
              <a:rect b="b" l="l" r="r" t="t"/>
              <a:pathLst>
                <a:path extrusionOk="0" h="13252" w="9508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7647741" y="4095204"/>
              <a:ext cx="259733" cy="445046"/>
            </a:xfrm>
            <a:custGeom>
              <a:rect b="b" l="l" r="r" t="t"/>
              <a:pathLst>
                <a:path extrusionOk="0" h="13886" w="8104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7852829" y="3735892"/>
              <a:ext cx="56793" cy="797404"/>
            </a:xfrm>
            <a:custGeom>
              <a:rect b="b" l="l" r="r" t="t"/>
              <a:pathLst>
                <a:path extrusionOk="0" h="24880" w="1772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7775717" y="4419743"/>
              <a:ext cx="211017" cy="256560"/>
            </a:xfrm>
            <a:custGeom>
              <a:rect b="b" l="l" r="r" t="t"/>
              <a:pathLst>
                <a:path extrusionOk="0" h="8005" w="6584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6691305" y="2375177"/>
              <a:ext cx="517864" cy="314378"/>
            </a:xfrm>
            <a:custGeom>
              <a:rect b="b" l="l" r="r" t="t"/>
              <a:pathLst>
                <a:path extrusionOk="0" h="9809" w="16158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6680600" y="2313064"/>
              <a:ext cx="36986" cy="43941"/>
            </a:xfrm>
            <a:custGeom>
              <a:rect b="b" l="l" r="r" t="t"/>
              <a:pathLst>
                <a:path extrusionOk="0" h="1371" w="1154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7053855" y="2609719"/>
              <a:ext cx="124258" cy="553760"/>
            </a:xfrm>
            <a:custGeom>
              <a:rect b="b" l="l" r="r" t="t"/>
              <a:pathLst>
                <a:path extrusionOk="0" h="17278" w="3877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937641" y="3161075"/>
              <a:ext cx="268323" cy="58075"/>
            </a:xfrm>
            <a:custGeom>
              <a:rect b="b" l="l" r="r" t="t"/>
              <a:pathLst>
                <a:path extrusionOk="0" h="1812" w="8372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481922" y="2321109"/>
              <a:ext cx="288130" cy="271496"/>
            </a:xfrm>
            <a:custGeom>
              <a:rect b="b" l="l" r="r" t="t"/>
              <a:pathLst>
                <a:path extrusionOk="0" h="8471" w="899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33"/>
          <p:cNvSpPr txBox="1"/>
          <p:nvPr>
            <p:ph idx="4294967295" type="title"/>
          </p:nvPr>
        </p:nvSpPr>
        <p:spPr>
          <a:xfrm>
            <a:off x="1032300" y="2848800"/>
            <a:ext cx="27204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</a:t>
            </a:r>
            <a:r>
              <a:rPr lang="en" sz="2000"/>
              <a:t>MEMBER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Bowen	Ma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Shun 	Zhang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Yichen 	Wang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Yuwen 	Cai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42"/>
          <p:cNvGrpSpPr/>
          <p:nvPr/>
        </p:nvGrpSpPr>
        <p:grpSpPr>
          <a:xfrm>
            <a:off x="561374" y="1457048"/>
            <a:ext cx="1065320" cy="214174"/>
            <a:chOff x="914400" y="683580"/>
            <a:chExt cx="1420427" cy="285565"/>
          </a:xfrm>
        </p:grpSpPr>
        <p:sp>
          <p:nvSpPr>
            <p:cNvPr id="1637" name="Google Shape;1637;p42"/>
            <p:cNvSpPr/>
            <p:nvPr/>
          </p:nvSpPr>
          <p:spPr>
            <a:xfrm>
              <a:off x="914400" y="683580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1293181" y="685059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1671961" y="683580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2050741" y="683580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1" name="Google Shape;1641;p42"/>
          <p:cNvGrpSpPr/>
          <p:nvPr/>
        </p:nvGrpSpPr>
        <p:grpSpPr>
          <a:xfrm>
            <a:off x="2719758" y="1457048"/>
            <a:ext cx="1062130" cy="214174"/>
            <a:chOff x="3188563" y="683580"/>
            <a:chExt cx="1416173" cy="285565"/>
          </a:xfrm>
        </p:grpSpPr>
        <p:sp>
          <p:nvSpPr>
            <p:cNvPr id="1642" name="Google Shape;1642;p42"/>
            <p:cNvSpPr/>
            <p:nvPr/>
          </p:nvSpPr>
          <p:spPr>
            <a:xfrm>
              <a:off x="3188563" y="683580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3563090" y="685059"/>
              <a:ext cx="284086" cy="28408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3937617" y="683580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4320650" y="683580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6" name="Google Shape;1646;p42"/>
          <p:cNvSpPr txBox="1"/>
          <p:nvPr/>
        </p:nvSpPr>
        <p:spPr>
          <a:xfrm>
            <a:off x="1626694" y="312938"/>
            <a:ext cx="254567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 sz="1100"/>
          </a:p>
        </p:txBody>
      </p:sp>
      <p:sp>
        <p:nvSpPr>
          <p:cNvPr id="1647" name="Google Shape;1647;p42"/>
          <p:cNvSpPr txBox="1"/>
          <p:nvPr/>
        </p:nvSpPr>
        <p:spPr>
          <a:xfrm>
            <a:off x="774439" y="2024109"/>
            <a:ext cx="1236353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“1”</a:t>
            </a:r>
            <a:endParaRPr sz="1100"/>
          </a:p>
        </p:txBody>
      </p:sp>
      <p:sp>
        <p:nvSpPr>
          <p:cNvPr id="1648" name="Google Shape;1648;p42"/>
          <p:cNvSpPr txBox="1"/>
          <p:nvPr/>
        </p:nvSpPr>
        <p:spPr>
          <a:xfrm>
            <a:off x="2796466" y="1999910"/>
            <a:ext cx="85225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“2”</a:t>
            </a:r>
            <a:endParaRPr sz="1100"/>
          </a:p>
        </p:txBody>
      </p:sp>
      <p:sp>
        <p:nvSpPr>
          <p:cNvPr id="1649" name="Google Shape;1649;p42"/>
          <p:cNvSpPr txBox="1"/>
          <p:nvPr/>
        </p:nvSpPr>
        <p:spPr>
          <a:xfrm>
            <a:off x="1129684" y="3074314"/>
            <a:ext cx="254567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Easy to be deciphered</a:t>
            </a:r>
            <a:endParaRPr sz="1100"/>
          </a:p>
        </p:txBody>
      </p:sp>
      <p:sp>
        <p:nvSpPr>
          <p:cNvPr id="1650" name="Google Shape;1650;p42"/>
          <p:cNvSpPr txBox="1"/>
          <p:nvPr/>
        </p:nvSpPr>
        <p:spPr>
          <a:xfrm>
            <a:off x="5894911" y="359105"/>
            <a:ext cx="278980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Ours</a:t>
            </a:r>
            <a:endParaRPr sz="1100"/>
          </a:p>
        </p:txBody>
      </p:sp>
      <p:cxnSp>
        <p:nvCxnSpPr>
          <p:cNvPr id="1651" name="Google Shape;1651;p42"/>
          <p:cNvCxnSpPr/>
          <p:nvPr/>
        </p:nvCxnSpPr>
        <p:spPr>
          <a:xfrm>
            <a:off x="4481003" y="0"/>
            <a:ext cx="16645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52" name="Google Shape;1652;p42"/>
          <p:cNvGrpSpPr/>
          <p:nvPr/>
        </p:nvGrpSpPr>
        <p:grpSpPr>
          <a:xfrm>
            <a:off x="4948260" y="1009340"/>
            <a:ext cx="1506572" cy="1010082"/>
            <a:chOff x="6657373" y="1939774"/>
            <a:chExt cx="2008763" cy="1346776"/>
          </a:xfrm>
        </p:grpSpPr>
        <p:grpSp>
          <p:nvGrpSpPr>
            <p:cNvPr id="1653" name="Google Shape;1653;p42"/>
            <p:cNvGrpSpPr/>
            <p:nvPr/>
          </p:nvGrpSpPr>
          <p:grpSpPr>
            <a:xfrm>
              <a:off x="6657373" y="1939774"/>
              <a:ext cx="1420427" cy="285565"/>
              <a:chOff x="914400" y="683580"/>
              <a:chExt cx="1420427" cy="285565"/>
            </a:xfrm>
          </p:grpSpPr>
          <p:sp>
            <p:nvSpPr>
              <p:cNvPr id="1654" name="Google Shape;1654;p42"/>
              <p:cNvSpPr/>
              <p:nvPr/>
            </p:nvSpPr>
            <p:spPr>
              <a:xfrm>
                <a:off x="914400" y="683580"/>
                <a:ext cx="284086" cy="28408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42"/>
              <p:cNvSpPr/>
              <p:nvPr/>
            </p:nvSpPr>
            <p:spPr>
              <a:xfrm>
                <a:off x="1293181" y="685059"/>
                <a:ext cx="284086" cy="28408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1671961" y="683580"/>
                <a:ext cx="284086" cy="28408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42"/>
              <p:cNvSpPr/>
              <p:nvPr/>
            </p:nvSpPr>
            <p:spPr>
              <a:xfrm>
                <a:off x="2050741" y="683580"/>
                <a:ext cx="284086" cy="28408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8" name="Google Shape;1658;p42"/>
            <p:cNvSpPr txBox="1"/>
            <p:nvPr/>
          </p:nvSpPr>
          <p:spPr>
            <a:xfrm>
              <a:off x="7017665" y="2701775"/>
              <a:ext cx="164847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“1”</a:t>
              </a:r>
              <a:endParaRPr sz="1100"/>
            </a:p>
          </p:txBody>
        </p:sp>
      </p:grpSp>
      <p:grpSp>
        <p:nvGrpSpPr>
          <p:cNvPr id="1659" name="Google Shape;1659;p42"/>
          <p:cNvGrpSpPr/>
          <p:nvPr/>
        </p:nvGrpSpPr>
        <p:grpSpPr>
          <a:xfrm>
            <a:off x="7520496" y="1003838"/>
            <a:ext cx="1062130" cy="1006750"/>
            <a:chOff x="9977853" y="1939774"/>
            <a:chExt cx="1416173" cy="1342334"/>
          </a:xfrm>
        </p:grpSpPr>
        <p:grpSp>
          <p:nvGrpSpPr>
            <p:cNvPr id="1660" name="Google Shape;1660;p42"/>
            <p:cNvGrpSpPr/>
            <p:nvPr/>
          </p:nvGrpSpPr>
          <p:grpSpPr>
            <a:xfrm>
              <a:off x="9977853" y="1939774"/>
              <a:ext cx="1416173" cy="285565"/>
              <a:chOff x="3188563" y="683580"/>
              <a:chExt cx="1416173" cy="285565"/>
            </a:xfrm>
          </p:grpSpPr>
          <p:sp>
            <p:nvSpPr>
              <p:cNvPr id="1661" name="Google Shape;1661;p42"/>
              <p:cNvSpPr/>
              <p:nvPr/>
            </p:nvSpPr>
            <p:spPr>
              <a:xfrm>
                <a:off x="3188563" y="683580"/>
                <a:ext cx="284086" cy="28408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42"/>
              <p:cNvSpPr/>
              <p:nvPr/>
            </p:nvSpPr>
            <p:spPr>
              <a:xfrm>
                <a:off x="3563090" y="685059"/>
                <a:ext cx="284086" cy="284086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3937617" y="683580"/>
                <a:ext cx="284086" cy="28408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4320650" y="683580"/>
                <a:ext cx="284086" cy="28408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5" name="Google Shape;1665;p42"/>
            <p:cNvSpPr txBox="1"/>
            <p:nvPr/>
          </p:nvSpPr>
          <p:spPr>
            <a:xfrm>
              <a:off x="10158736" y="2697333"/>
              <a:ext cx="113634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“2”</a:t>
              </a:r>
              <a:endParaRPr sz="1100"/>
            </a:p>
          </p:txBody>
        </p:sp>
      </p:grpSp>
      <p:grpSp>
        <p:nvGrpSpPr>
          <p:cNvPr id="1666" name="Google Shape;1666;p42"/>
          <p:cNvGrpSpPr/>
          <p:nvPr/>
        </p:nvGrpSpPr>
        <p:grpSpPr>
          <a:xfrm>
            <a:off x="6441933" y="1009340"/>
            <a:ext cx="1236353" cy="1007220"/>
            <a:chOff x="8618791" y="1855111"/>
            <a:chExt cx="1648471" cy="1342960"/>
          </a:xfrm>
        </p:grpSpPr>
        <p:grpSp>
          <p:nvGrpSpPr>
            <p:cNvPr id="1667" name="Google Shape;1667;p42"/>
            <p:cNvGrpSpPr/>
            <p:nvPr/>
          </p:nvGrpSpPr>
          <p:grpSpPr>
            <a:xfrm>
              <a:off x="8653187" y="1855111"/>
              <a:ext cx="637062" cy="284086"/>
              <a:chOff x="8651664" y="1942731"/>
              <a:chExt cx="637062" cy="284086"/>
            </a:xfrm>
          </p:grpSpPr>
          <p:sp>
            <p:nvSpPr>
              <p:cNvPr id="1668" name="Google Shape;1668;p42"/>
              <p:cNvSpPr/>
              <p:nvPr/>
            </p:nvSpPr>
            <p:spPr>
              <a:xfrm>
                <a:off x="8651664" y="1942731"/>
                <a:ext cx="284086" cy="28408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9004640" y="1942731"/>
                <a:ext cx="284086" cy="28408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0" name="Google Shape;1670;p42"/>
            <p:cNvSpPr txBox="1"/>
            <p:nvPr/>
          </p:nvSpPr>
          <p:spPr>
            <a:xfrm>
              <a:off x="8618791" y="2613296"/>
              <a:ext cx="164847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“+”</a:t>
              </a:r>
              <a:endParaRPr sz="1100"/>
            </a:p>
          </p:txBody>
        </p:sp>
      </p:grpSp>
      <p:sp>
        <p:nvSpPr>
          <p:cNvPr id="1671" name="Google Shape;1671;p42"/>
          <p:cNvSpPr txBox="1"/>
          <p:nvPr/>
        </p:nvSpPr>
        <p:spPr>
          <a:xfrm>
            <a:off x="5961598" y="3335282"/>
            <a:ext cx="240297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……………………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42"/>
          <p:cNvSpPr txBox="1"/>
          <p:nvPr/>
        </p:nvSpPr>
        <p:spPr>
          <a:xfrm>
            <a:off x="4929480" y="3939350"/>
            <a:ext cx="3738592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may be more complex when we keep doing this, and it is hardly to decipher due to the insertion of calculation function.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3" name="Google Shape;1673;p42"/>
          <p:cNvGrpSpPr/>
          <p:nvPr/>
        </p:nvGrpSpPr>
        <p:grpSpPr>
          <a:xfrm>
            <a:off x="4600089" y="2726449"/>
            <a:ext cx="2400854" cy="163585"/>
            <a:chOff x="6601472" y="3545267"/>
            <a:chExt cx="4121738" cy="296333"/>
          </a:xfrm>
        </p:grpSpPr>
        <p:sp>
          <p:nvSpPr>
            <p:cNvPr id="1674" name="Google Shape;1674;p42"/>
            <p:cNvSpPr/>
            <p:nvPr/>
          </p:nvSpPr>
          <p:spPr>
            <a:xfrm>
              <a:off x="6601472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933735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260547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91978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8057317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8380613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8780950" y="3553047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9112381" y="3554792"/>
              <a:ext cx="284086" cy="284086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9435677" y="3545267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9758973" y="3553047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10097471" y="3555927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10439124" y="3545267"/>
              <a:ext cx="284086" cy="284086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6" name="Google Shape;1686;p42"/>
          <p:cNvGrpSpPr/>
          <p:nvPr/>
        </p:nvGrpSpPr>
        <p:grpSpPr>
          <a:xfrm>
            <a:off x="7045706" y="2719688"/>
            <a:ext cx="2004675" cy="163585"/>
            <a:chOff x="6601472" y="3545267"/>
            <a:chExt cx="3441587" cy="296333"/>
          </a:xfrm>
        </p:grpSpPr>
        <p:sp>
          <p:nvSpPr>
            <p:cNvPr id="1687" name="Google Shape;1687;p42"/>
            <p:cNvSpPr/>
            <p:nvPr/>
          </p:nvSpPr>
          <p:spPr>
            <a:xfrm>
              <a:off x="6601472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6933735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7260547" y="3557514"/>
              <a:ext cx="284086" cy="284086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7591978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8057317" y="3557514"/>
              <a:ext cx="284086" cy="284086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8380613" y="3557514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780950" y="3553047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9112381" y="3554792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9435677" y="3545267"/>
              <a:ext cx="284086" cy="28408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9758973" y="3553047"/>
              <a:ext cx="284086" cy="284086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7" name="Google Shape;1697;p42"/>
          <p:cNvSpPr txBox="1"/>
          <p:nvPr/>
        </p:nvSpPr>
        <p:spPr>
          <a:xfrm>
            <a:off x="4600089" y="3000375"/>
            <a:ext cx="44502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“1”          “+”           “2”        “*”         “3”            “-”          “4”       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</a:t>
            </a:r>
            <a:endParaRPr/>
          </a:p>
        </p:txBody>
      </p:sp>
      <p:pic>
        <p:nvPicPr>
          <p:cNvPr id="1703" name="Google Shape;17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13" y="1946285"/>
            <a:ext cx="7027574" cy="21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43"/>
          <p:cNvSpPr txBox="1"/>
          <p:nvPr/>
        </p:nvSpPr>
        <p:spPr>
          <a:xfrm>
            <a:off x="2221650" y="1158700"/>
            <a:ext cx="4700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Biggest One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tried so far</a:t>
            </a:r>
            <a:endParaRPr/>
          </a:p>
        </p:txBody>
      </p:sp>
      <p:sp>
        <p:nvSpPr>
          <p:cNvPr id="1710" name="Google Shape;1710;p44"/>
          <p:cNvSpPr txBox="1"/>
          <p:nvPr>
            <p:ph idx="1" type="body"/>
          </p:nvPr>
        </p:nvSpPr>
        <p:spPr>
          <a:xfrm>
            <a:off x="628650" y="11996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Two Boards: 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both are Artix-7 FGG484ABX1933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Countless Trials with different modules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Several Q&amp;A with 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Online Resources: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Forums.xilinx.com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Silabs.com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Github.com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Blog.csdn.net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Eevblog.com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e</a:t>
            </a:r>
            <a:r>
              <a:rPr lang="en" sz="1500"/>
              <a:t>tc.</a:t>
            </a:r>
            <a:endParaRPr sz="1500"/>
          </a:p>
        </p:txBody>
      </p:sp>
      <p:pic>
        <p:nvPicPr>
          <p:cNvPr id="1711" name="Google Shape;1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650" y="1268050"/>
            <a:ext cx="3331650" cy="33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tried so far</a:t>
            </a:r>
            <a:endParaRPr/>
          </a:p>
        </p:txBody>
      </p:sp>
      <p:sp>
        <p:nvSpPr>
          <p:cNvPr id="1717" name="Google Shape;1717;p45"/>
          <p:cNvSpPr txBox="1"/>
          <p:nvPr>
            <p:ph idx="1" type="body"/>
          </p:nvPr>
        </p:nvSpPr>
        <p:spPr>
          <a:xfrm>
            <a:off x="628650" y="11996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Vivado Issue?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Different modules, constraint files, and frequency.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Cable Issue?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Three pieces of USB to UART cables w/ USB 2.0 and USB 3.0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Cable Drivers Issue?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Deleted and reinstalled windrvr6.sys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Deleted and reinstalled digilent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/>
              <a:t>Tried USB to UART Bridge from other company--- Silicon Labs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Xilinx Virtual Cable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500">
                <a:solidFill>
                  <a:srgbClr val="FF0000"/>
                </a:solidFill>
              </a:rPr>
              <a:t>NONE OF THEM WORKED</a:t>
            </a:r>
            <a:endParaRPr sz="1500">
              <a:solidFill>
                <a:srgbClr val="FF0000"/>
              </a:solidFill>
            </a:endParaRPr>
          </a:p>
        </p:txBody>
      </p:sp>
      <p:grpSp>
        <p:nvGrpSpPr>
          <p:cNvPr id="1718" name="Google Shape;1718;p45"/>
          <p:cNvGrpSpPr/>
          <p:nvPr/>
        </p:nvGrpSpPr>
        <p:grpSpPr>
          <a:xfrm>
            <a:off x="6328794" y="3484553"/>
            <a:ext cx="2815208" cy="1658940"/>
            <a:chOff x="3498319" y="2817578"/>
            <a:chExt cx="2815208" cy="1658940"/>
          </a:xfrm>
        </p:grpSpPr>
        <p:sp>
          <p:nvSpPr>
            <p:cNvPr id="1719" name="Google Shape;1719;p45"/>
            <p:cNvSpPr/>
            <p:nvPr/>
          </p:nvSpPr>
          <p:spPr>
            <a:xfrm>
              <a:off x="4798523" y="3321692"/>
              <a:ext cx="221722" cy="134450"/>
            </a:xfrm>
            <a:custGeom>
              <a:rect b="b" l="l" r="r" t="t"/>
              <a:pathLst>
                <a:path extrusionOk="0" h="4195" w="6918">
                  <a:moveTo>
                    <a:pt x="201" y="1"/>
                  </a:moveTo>
                  <a:lnTo>
                    <a:pt x="1" y="402"/>
                  </a:lnTo>
                  <a:lnTo>
                    <a:pt x="6667" y="4194"/>
                  </a:lnTo>
                  <a:lnTo>
                    <a:pt x="6918" y="37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4794228" y="3295443"/>
              <a:ext cx="15576" cy="18781"/>
            </a:xfrm>
            <a:custGeom>
              <a:rect b="b" l="l" r="r" t="t"/>
              <a:pathLst>
                <a:path extrusionOk="0" h="586" w="486">
                  <a:moveTo>
                    <a:pt x="318" y="1"/>
                  </a:moveTo>
                  <a:lnTo>
                    <a:pt x="1" y="469"/>
                  </a:lnTo>
                  <a:lnTo>
                    <a:pt x="218" y="586"/>
                  </a:lnTo>
                  <a:lnTo>
                    <a:pt x="485" y="10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4953837" y="3422361"/>
              <a:ext cx="53043" cy="236753"/>
            </a:xfrm>
            <a:custGeom>
              <a:rect b="b" l="l" r="r" t="t"/>
              <a:pathLst>
                <a:path extrusionOk="0" h="7387" w="1655">
                  <a:moveTo>
                    <a:pt x="1320" y="1"/>
                  </a:moveTo>
                  <a:lnTo>
                    <a:pt x="0" y="7386"/>
                  </a:lnTo>
                  <a:lnTo>
                    <a:pt x="535" y="7386"/>
                  </a:lnTo>
                  <a:lnTo>
                    <a:pt x="1654" y="201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4904032" y="3658410"/>
              <a:ext cx="115156" cy="24775"/>
            </a:xfrm>
            <a:custGeom>
              <a:rect b="b" l="l" r="r" t="t"/>
              <a:pathLst>
                <a:path extrusionOk="0" h="773" w="3593">
                  <a:moveTo>
                    <a:pt x="1796" y="1"/>
                  </a:moveTo>
                  <a:cubicBezTo>
                    <a:pt x="757" y="1"/>
                    <a:pt x="0" y="773"/>
                    <a:pt x="0" y="773"/>
                  </a:cubicBezTo>
                  <a:lnTo>
                    <a:pt x="3592" y="756"/>
                  </a:lnTo>
                  <a:cubicBezTo>
                    <a:pt x="3158" y="288"/>
                    <a:pt x="2557" y="21"/>
                    <a:pt x="1922" y="4"/>
                  </a:cubicBezTo>
                  <a:cubicBezTo>
                    <a:pt x="1879" y="2"/>
                    <a:pt x="1837" y="1"/>
                    <a:pt x="17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4709104" y="3298264"/>
              <a:ext cx="123713" cy="116630"/>
            </a:xfrm>
            <a:custGeom>
              <a:rect b="b" l="l" r="r" t="t"/>
              <a:pathLst>
                <a:path extrusionOk="0" h="3639" w="3860">
                  <a:moveTo>
                    <a:pt x="2094" y="0"/>
                  </a:moveTo>
                  <a:cubicBezTo>
                    <a:pt x="1563" y="0"/>
                    <a:pt x="1047" y="275"/>
                    <a:pt x="769" y="765"/>
                  </a:cubicBezTo>
                  <a:lnTo>
                    <a:pt x="0" y="2102"/>
                  </a:lnTo>
                  <a:lnTo>
                    <a:pt x="2657" y="3639"/>
                  </a:lnTo>
                  <a:lnTo>
                    <a:pt x="3425" y="2302"/>
                  </a:lnTo>
                  <a:cubicBezTo>
                    <a:pt x="3860" y="1567"/>
                    <a:pt x="3609" y="631"/>
                    <a:pt x="2874" y="214"/>
                  </a:cubicBezTo>
                  <a:cubicBezTo>
                    <a:pt x="2629" y="69"/>
                    <a:pt x="2360" y="0"/>
                    <a:pt x="20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4030605" y="3658538"/>
              <a:ext cx="273130" cy="12884"/>
            </a:xfrm>
            <a:custGeom>
              <a:rect b="b" l="l" r="r" t="t"/>
              <a:pathLst>
                <a:path extrusionOk="0" h="402" w="8522">
                  <a:moveTo>
                    <a:pt x="0" y="0"/>
                  </a:moveTo>
                  <a:lnTo>
                    <a:pt x="0" y="401"/>
                  </a:lnTo>
                  <a:lnTo>
                    <a:pt x="8522" y="40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4137716" y="3479667"/>
              <a:ext cx="259733" cy="191755"/>
            </a:xfrm>
            <a:custGeom>
              <a:rect b="b" l="l" r="r" t="t"/>
              <a:pathLst>
                <a:path extrusionOk="0" h="5983" w="8104">
                  <a:moveTo>
                    <a:pt x="1437" y="1"/>
                  </a:moveTo>
                  <a:lnTo>
                    <a:pt x="0" y="5982"/>
                  </a:lnTo>
                  <a:lnTo>
                    <a:pt x="6500" y="5982"/>
                  </a:lnTo>
                  <a:lnTo>
                    <a:pt x="810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4150568" y="3488256"/>
              <a:ext cx="235119" cy="168711"/>
            </a:xfrm>
            <a:custGeom>
              <a:rect b="b" l="l" r="r" t="t"/>
              <a:pathLst>
                <a:path extrusionOk="0" h="5264" w="7336">
                  <a:moveTo>
                    <a:pt x="1354" y="0"/>
                  </a:moveTo>
                  <a:lnTo>
                    <a:pt x="0" y="5263"/>
                  </a:lnTo>
                  <a:lnTo>
                    <a:pt x="5948" y="5263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3975992" y="3711004"/>
              <a:ext cx="13942" cy="659236"/>
            </a:xfrm>
            <a:custGeom>
              <a:rect b="b" l="l" r="r" t="t"/>
              <a:pathLst>
                <a:path extrusionOk="0" h="20569" w="435">
                  <a:moveTo>
                    <a:pt x="0" y="1"/>
                  </a:moveTo>
                  <a:lnTo>
                    <a:pt x="0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3989902" y="3713151"/>
              <a:ext cx="13942" cy="657089"/>
            </a:xfrm>
            <a:custGeom>
              <a:rect b="b" l="l" r="r" t="t"/>
              <a:pathLst>
                <a:path extrusionOk="0" h="20502" w="435">
                  <a:moveTo>
                    <a:pt x="1" y="1"/>
                  </a:moveTo>
                  <a:lnTo>
                    <a:pt x="1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4826919" y="3711004"/>
              <a:ext cx="13942" cy="659236"/>
            </a:xfrm>
            <a:custGeom>
              <a:rect b="b" l="l" r="r" t="t"/>
              <a:pathLst>
                <a:path extrusionOk="0" h="20569" w="435">
                  <a:moveTo>
                    <a:pt x="0" y="1"/>
                  </a:moveTo>
                  <a:lnTo>
                    <a:pt x="0" y="20569"/>
                  </a:lnTo>
                  <a:lnTo>
                    <a:pt x="434" y="2056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4840829" y="3713151"/>
              <a:ext cx="13942" cy="657089"/>
            </a:xfrm>
            <a:custGeom>
              <a:rect b="b" l="l" r="r" t="t"/>
              <a:pathLst>
                <a:path extrusionOk="0" h="20502" w="435">
                  <a:moveTo>
                    <a:pt x="0" y="1"/>
                  </a:moveTo>
                  <a:lnTo>
                    <a:pt x="0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3916539" y="3672447"/>
              <a:ext cx="1049093" cy="54132"/>
            </a:xfrm>
            <a:custGeom>
              <a:rect b="b" l="l" r="r" t="t"/>
              <a:pathLst>
                <a:path extrusionOk="0" h="1689" w="32733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4372258" y="3726548"/>
              <a:ext cx="461648" cy="89996"/>
            </a:xfrm>
            <a:custGeom>
              <a:rect b="b" l="l" r="r" t="t"/>
              <a:pathLst>
                <a:path extrusionOk="0" h="2808" w="14404">
                  <a:moveTo>
                    <a:pt x="0" y="0"/>
                  </a:moveTo>
                  <a:lnTo>
                    <a:pt x="0" y="2807"/>
                  </a:lnTo>
                  <a:lnTo>
                    <a:pt x="14403" y="2807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4599300" y="3754912"/>
              <a:ext cx="24134" cy="20800"/>
            </a:xfrm>
            <a:custGeom>
              <a:rect b="b" l="l" r="r" t="t"/>
              <a:pathLst>
                <a:path extrusionOk="0" h="649" w="753">
                  <a:moveTo>
                    <a:pt x="435" y="1"/>
                  </a:moveTo>
                  <a:cubicBezTo>
                    <a:pt x="151" y="1"/>
                    <a:pt x="1" y="352"/>
                    <a:pt x="218" y="552"/>
                  </a:cubicBezTo>
                  <a:cubicBezTo>
                    <a:pt x="284" y="618"/>
                    <a:pt x="365" y="648"/>
                    <a:pt x="443" y="648"/>
                  </a:cubicBezTo>
                  <a:cubicBezTo>
                    <a:pt x="603" y="648"/>
                    <a:pt x="753" y="525"/>
                    <a:pt x="753" y="335"/>
                  </a:cubicBezTo>
                  <a:cubicBezTo>
                    <a:pt x="753" y="151"/>
                    <a:pt x="619" y="1"/>
                    <a:pt x="4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3840485" y="3876478"/>
              <a:ext cx="206210" cy="117848"/>
            </a:xfrm>
            <a:custGeom>
              <a:rect b="b" l="l" r="r" t="t"/>
              <a:pathLst>
                <a:path extrusionOk="0" h="3677" w="6434">
                  <a:moveTo>
                    <a:pt x="1" y="1"/>
                  </a:moveTo>
                  <a:lnTo>
                    <a:pt x="51" y="3677"/>
                  </a:lnTo>
                  <a:lnTo>
                    <a:pt x="5715" y="3677"/>
                  </a:lnTo>
                  <a:cubicBezTo>
                    <a:pt x="6116" y="3677"/>
                    <a:pt x="6434" y="3359"/>
                    <a:pt x="6434" y="2958"/>
                  </a:cubicBezTo>
                  <a:lnTo>
                    <a:pt x="6434" y="1220"/>
                  </a:lnTo>
                  <a:cubicBezTo>
                    <a:pt x="6434" y="535"/>
                    <a:pt x="5882" y="1"/>
                    <a:pt x="52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3640204" y="3994294"/>
              <a:ext cx="403830" cy="35383"/>
            </a:xfrm>
            <a:custGeom>
              <a:rect b="b" l="l" r="r" t="t"/>
              <a:pathLst>
                <a:path extrusionOk="0" h="1104" w="12600">
                  <a:moveTo>
                    <a:pt x="736" y="1"/>
                  </a:moveTo>
                  <a:cubicBezTo>
                    <a:pt x="1" y="1"/>
                    <a:pt x="1" y="1103"/>
                    <a:pt x="736" y="1103"/>
                  </a:cubicBezTo>
                  <a:lnTo>
                    <a:pt x="11864" y="1103"/>
                  </a:lnTo>
                  <a:cubicBezTo>
                    <a:pt x="12599" y="1103"/>
                    <a:pt x="12599" y="1"/>
                    <a:pt x="118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3538990" y="3522518"/>
              <a:ext cx="372774" cy="473411"/>
            </a:xfrm>
            <a:custGeom>
              <a:rect b="b" l="l" r="r" t="t"/>
              <a:pathLst>
                <a:path extrusionOk="0" h="14771" w="11631">
                  <a:moveTo>
                    <a:pt x="7754" y="0"/>
                  </a:moveTo>
                  <a:lnTo>
                    <a:pt x="1622" y="117"/>
                  </a:lnTo>
                  <a:cubicBezTo>
                    <a:pt x="686" y="117"/>
                    <a:pt x="1" y="986"/>
                    <a:pt x="218" y="1905"/>
                  </a:cubicBezTo>
                  <a:lnTo>
                    <a:pt x="3343" y="14771"/>
                  </a:lnTo>
                  <a:lnTo>
                    <a:pt x="11630" y="14687"/>
                  </a:lnTo>
                  <a:lnTo>
                    <a:pt x="77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3630044" y="4029645"/>
              <a:ext cx="93201" cy="341140"/>
            </a:xfrm>
            <a:custGeom>
              <a:rect b="b" l="l" r="r" t="t"/>
              <a:pathLst>
                <a:path extrusionOk="0" h="10644" w="2908">
                  <a:moveTo>
                    <a:pt x="1838" y="0"/>
                  </a:moveTo>
                  <a:lnTo>
                    <a:pt x="0" y="10644"/>
                  </a:lnTo>
                  <a:lnTo>
                    <a:pt x="502" y="10644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3764975" y="4029645"/>
              <a:ext cx="96983" cy="341140"/>
            </a:xfrm>
            <a:custGeom>
              <a:rect b="b" l="l" r="r" t="t"/>
              <a:pathLst>
                <a:path extrusionOk="0" h="10644" w="3026">
                  <a:moveTo>
                    <a:pt x="1939" y="0"/>
                  </a:moveTo>
                  <a:lnTo>
                    <a:pt x="1" y="10644"/>
                  </a:lnTo>
                  <a:lnTo>
                    <a:pt x="502" y="106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3945993" y="4029645"/>
              <a:ext cx="103906" cy="341140"/>
            </a:xfrm>
            <a:custGeom>
              <a:rect b="b" l="l" r="r" t="t"/>
              <a:pathLst>
                <a:path extrusionOk="0" h="10644" w="3242">
                  <a:moveTo>
                    <a:pt x="0" y="0"/>
                  </a:moveTo>
                  <a:lnTo>
                    <a:pt x="2741" y="10644"/>
                  </a:lnTo>
                  <a:lnTo>
                    <a:pt x="3242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3764975" y="3522518"/>
              <a:ext cx="171403" cy="471263"/>
            </a:xfrm>
            <a:custGeom>
              <a:rect b="b" l="l" r="r" t="t"/>
              <a:pathLst>
                <a:path extrusionOk="0" h="14704" w="5348">
                  <a:moveTo>
                    <a:pt x="1" y="0"/>
                  </a:moveTo>
                  <a:lnTo>
                    <a:pt x="3025" y="14704"/>
                  </a:lnTo>
                  <a:lnTo>
                    <a:pt x="5348" y="14704"/>
                  </a:lnTo>
                  <a:lnTo>
                    <a:pt x="2925" y="1705"/>
                  </a:lnTo>
                  <a:cubicBezTo>
                    <a:pt x="2741" y="719"/>
                    <a:pt x="1872" y="0"/>
                    <a:pt x="87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5735665" y="3648891"/>
              <a:ext cx="273675" cy="13429"/>
            </a:xfrm>
            <a:custGeom>
              <a:rect b="b" l="l" r="r" t="t"/>
              <a:pathLst>
                <a:path extrusionOk="0" h="419" w="8539">
                  <a:moveTo>
                    <a:pt x="1" y="1"/>
                  </a:moveTo>
                  <a:lnTo>
                    <a:pt x="1" y="418"/>
                  </a:lnTo>
                  <a:lnTo>
                    <a:pt x="8539" y="418"/>
                  </a:lnTo>
                  <a:lnTo>
                    <a:pt x="85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5641951" y="3470020"/>
              <a:ext cx="260278" cy="192300"/>
            </a:xfrm>
            <a:custGeom>
              <a:rect b="b" l="l" r="r" t="t"/>
              <a:pathLst>
                <a:path extrusionOk="0" h="6000" w="8121">
                  <a:moveTo>
                    <a:pt x="1" y="1"/>
                  </a:moveTo>
                  <a:lnTo>
                    <a:pt x="1605" y="5999"/>
                  </a:lnTo>
                  <a:lnTo>
                    <a:pt x="8121" y="5999"/>
                  </a:lnTo>
                  <a:lnTo>
                    <a:pt x="66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5654258" y="3479122"/>
              <a:ext cx="235119" cy="168743"/>
            </a:xfrm>
            <a:custGeom>
              <a:rect b="b" l="l" r="r" t="t"/>
              <a:pathLst>
                <a:path extrusionOk="0" h="5265" w="7336">
                  <a:moveTo>
                    <a:pt x="1" y="1"/>
                  </a:moveTo>
                  <a:lnTo>
                    <a:pt x="1388" y="5264"/>
                  </a:lnTo>
                  <a:lnTo>
                    <a:pt x="7336" y="5264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6240100" y="3713151"/>
              <a:ext cx="13974" cy="660839"/>
            </a:xfrm>
            <a:custGeom>
              <a:rect b="b" l="l" r="r" t="t"/>
              <a:pathLst>
                <a:path extrusionOk="0" h="20619" w="436">
                  <a:moveTo>
                    <a:pt x="1" y="1"/>
                  </a:moveTo>
                  <a:lnTo>
                    <a:pt x="1" y="20619"/>
                  </a:lnTo>
                  <a:lnTo>
                    <a:pt x="435" y="206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6226190" y="3714753"/>
              <a:ext cx="13942" cy="659236"/>
            </a:xfrm>
            <a:custGeom>
              <a:rect b="b" l="l" r="r" t="t"/>
              <a:pathLst>
                <a:path extrusionOk="0" h="20569" w="435">
                  <a:moveTo>
                    <a:pt x="1" y="1"/>
                  </a:moveTo>
                  <a:lnTo>
                    <a:pt x="1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5389205" y="3713151"/>
              <a:ext cx="13942" cy="667281"/>
            </a:xfrm>
            <a:custGeom>
              <a:rect b="b" l="l" r="r" t="t"/>
              <a:pathLst>
                <a:path extrusionOk="0" h="20820" w="435">
                  <a:moveTo>
                    <a:pt x="0" y="1"/>
                  </a:moveTo>
                  <a:lnTo>
                    <a:pt x="0" y="20819"/>
                  </a:lnTo>
                  <a:lnTo>
                    <a:pt x="435" y="208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5375263" y="3714753"/>
              <a:ext cx="13974" cy="665679"/>
            </a:xfrm>
            <a:custGeom>
              <a:rect b="b" l="l" r="r" t="t"/>
              <a:pathLst>
                <a:path extrusionOk="0" h="20770" w="436">
                  <a:moveTo>
                    <a:pt x="1" y="1"/>
                  </a:moveTo>
                  <a:lnTo>
                    <a:pt x="1" y="20769"/>
                  </a:lnTo>
                  <a:lnTo>
                    <a:pt x="435" y="207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5264402" y="3674595"/>
              <a:ext cx="1049125" cy="54132"/>
            </a:xfrm>
            <a:custGeom>
              <a:rect b="b" l="l" r="r" t="t"/>
              <a:pathLst>
                <a:path extrusionOk="0" h="1689" w="32734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5396159" y="3728695"/>
              <a:ext cx="461648" cy="89452"/>
            </a:xfrm>
            <a:custGeom>
              <a:rect b="b" l="l" r="r" t="t"/>
              <a:pathLst>
                <a:path extrusionOk="0" h="2791" w="14404">
                  <a:moveTo>
                    <a:pt x="0" y="0"/>
                  </a:moveTo>
                  <a:lnTo>
                    <a:pt x="0" y="2790"/>
                  </a:lnTo>
                  <a:lnTo>
                    <a:pt x="14403" y="2790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5606600" y="3757059"/>
              <a:ext cx="24134" cy="20640"/>
            </a:xfrm>
            <a:custGeom>
              <a:rect b="b" l="l" r="r" t="t"/>
              <a:pathLst>
                <a:path extrusionOk="0" h="644" w="753">
                  <a:moveTo>
                    <a:pt x="318" y="1"/>
                  </a:moveTo>
                  <a:cubicBezTo>
                    <a:pt x="134" y="1"/>
                    <a:pt x="1" y="151"/>
                    <a:pt x="1" y="318"/>
                  </a:cubicBezTo>
                  <a:cubicBezTo>
                    <a:pt x="1" y="512"/>
                    <a:pt x="157" y="644"/>
                    <a:pt x="320" y="644"/>
                  </a:cubicBezTo>
                  <a:cubicBezTo>
                    <a:pt x="395" y="644"/>
                    <a:pt x="472" y="616"/>
                    <a:pt x="535" y="552"/>
                  </a:cubicBezTo>
                  <a:cubicBezTo>
                    <a:pt x="753" y="352"/>
                    <a:pt x="602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5784413" y="3874330"/>
              <a:ext cx="205665" cy="118393"/>
            </a:xfrm>
            <a:custGeom>
              <a:rect b="b" l="l" r="r" t="t"/>
              <a:pathLst>
                <a:path extrusionOk="0" h="3694" w="6417">
                  <a:moveTo>
                    <a:pt x="1203" y="1"/>
                  </a:moveTo>
                  <a:cubicBezTo>
                    <a:pt x="535" y="1"/>
                    <a:pt x="0" y="552"/>
                    <a:pt x="0" y="1221"/>
                  </a:cubicBezTo>
                  <a:lnTo>
                    <a:pt x="0" y="2958"/>
                  </a:lnTo>
                  <a:cubicBezTo>
                    <a:pt x="0" y="3359"/>
                    <a:pt x="317" y="3693"/>
                    <a:pt x="718" y="3693"/>
                  </a:cubicBezTo>
                  <a:lnTo>
                    <a:pt x="6383" y="3693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5787618" y="3992691"/>
              <a:ext cx="402740" cy="34838"/>
            </a:xfrm>
            <a:custGeom>
              <a:rect b="b" l="l" r="r" t="t"/>
              <a:pathLst>
                <a:path extrusionOk="0" h="1087" w="12566">
                  <a:moveTo>
                    <a:pt x="702" y="0"/>
                  </a:moveTo>
                  <a:cubicBezTo>
                    <a:pt x="0" y="0"/>
                    <a:pt x="0" y="1070"/>
                    <a:pt x="702" y="1086"/>
                  </a:cubicBezTo>
                  <a:lnTo>
                    <a:pt x="11847" y="1086"/>
                  </a:lnTo>
                  <a:cubicBezTo>
                    <a:pt x="12565" y="1070"/>
                    <a:pt x="12565" y="0"/>
                    <a:pt x="1184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5918799" y="3520370"/>
              <a:ext cx="373286" cy="473955"/>
            </a:xfrm>
            <a:custGeom>
              <a:rect b="b" l="l" r="r" t="t"/>
              <a:pathLst>
                <a:path extrusionOk="0" h="14788" w="11647">
                  <a:moveTo>
                    <a:pt x="3894" y="1"/>
                  </a:moveTo>
                  <a:lnTo>
                    <a:pt x="1" y="14704"/>
                  </a:lnTo>
                  <a:lnTo>
                    <a:pt x="8288" y="14788"/>
                  </a:lnTo>
                  <a:lnTo>
                    <a:pt x="11413" y="1905"/>
                  </a:lnTo>
                  <a:cubicBezTo>
                    <a:pt x="11647" y="986"/>
                    <a:pt x="10945" y="117"/>
                    <a:pt x="10009" y="117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6107317" y="4027497"/>
              <a:ext cx="93201" cy="341140"/>
            </a:xfrm>
            <a:custGeom>
              <a:rect b="b" l="l" r="r" t="t"/>
              <a:pathLst>
                <a:path extrusionOk="0" h="10644" w="2908">
                  <a:moveTo>
                    <a:pt x="0" y="0"/>
                  </a:moveTo>
                  <a:lnTo>
                    <a:pt x="2406" y="10644"/>
                  </a:lnTo>
                  <a:lnTo>
                    <a:pt x="2908" y="1064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5969149" y="4027497"/>
              <a:ext cx="96951" cy="341140"/>
            </a:xfrm>
            <a:custGeom>
              <a:rect b="b" l="l" r="r" t="t"/>
              <a:pathLst>
                <a:path extrusionOk="0" h="10644" w="3025">
                  <a:moveTo>
                    <a:pt x="0" y="0"/>
                  </a:moveTo>
                  <a:lnTo>
                    <a:pt x="2523" y="10644"/>
                  </a:lnTo>
                  <a:lnTo>
                    <a:pt x="3025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5780663" y="4027497"/>
              <a:ext cx="104451" cy="341140"/>
            </a:xfrm>
            <a:custGeom>
              <a:rect b="b" l="l" r="r" t="t"/>
              <a:pathLst>
                <a:path extrusionOk="0" h="10644" w="3259">
                  <a:moveTo>
                    <a:pt x="2172" y="0"/>
                  </a:moveTo>
                  <a:lnTo>
                    <a:pt x="0" y="10644"/>
                  </a:lnTo>
                  <a:lnTo>
                    <a:pt x="501" y="10644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5894184" y="3520370"/>
              <a:ext cx="171916" cy="471295"/>
            </a:xfrm>
            <a:custGeom>
              <a:rect b="b" l="l" r="r" t="t"/>
              <a:pathLst>
                <a:path extrusionOk="0" h="14705" w="5364">
                  <a:moveTo>
                    <a:pt x="4495" y="1"/>
                  </a:moveTo>
                  <a:cubicBezTo>
                    <a:pt x="3492" y="1"/>
                    <a:pt x="2624" y="736"/>
                    <a:pt x="2440" y="1721"/>
                  </a:cubicBezTo>
                  <a:lnTo>
                    <a:pt x="0" y="14704"/>
                  </a:lnTo>
                  <a:lnTo>
                    <a:pt x="2323" y="14704"/>
                  </a:lnTo>
                  <a:lnTo>
                    <a:pt x="53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4190182" y="3132661"/>
              <a:ext cx="10224" cy="89996"/>
            </a:xfrm>
            <a:custGeom>
              <a:rect b="b" l="l" r="r" t="t"/>
              <a:pathLst>
                <a:path extrusionOk="0" h="2808" w="319">
                  <a:moveTo>
                    <a:pt x="1" y="1"/>
                  </a:moveTo>
                  <a:lnTo>
                    <a:pt x="1" y="2808"/>
                  </a:lnTo>
                  <a:lnTo>
                    <a:pt x="318" y="280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4520586" y="3132661"/>
              <a:ext cx="9679" cy="89996"/>
            </a:xfrm>
            <a:custGeom>
              <a:rect b="b" l="l" r="r" t="t"/>
              <a:pathLst>
                <a:path extrusionOk="0" h="2808" w="302">
                  <a:moveTo>
                    <a:pt x="1" y="1"/>
                  </a:moveTo>
                  <a:lnTo>
                    <a:pt x="1" y="2808"/>
                  </a:lnTo>
                  <a:lnTo>
                    <a:pt x="302" y="280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4153228" y="3096797"/>
              <a:ext cx="419887" cy="35896"/>
            </a:xfrm>
            <a:custGeom>
              <a:rect b="b" l="l" r="r" t="t"/>
              <a:pathLst>
                <a:path extrusionOk="0" h="1120" w="13101">
                  <a:moveTo>
                    <a:pt x="1" y="0"/>
                  </a:moveTo>
                  <a:lnTo>
                    <a:pt x="1" y="1120"/>
                  </a:lnTo>
                  <a:lnTo>
                    <a:pt x="13100" y="1120"/>
                  </a:lnTo>
                  <a:lnTo>
                    <a:pt x="131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4432224" y="2826872"/>
              <a:ext cx="57882" cy="269957"/>
            </a:xfrm>
            <a:custGeom>
              <a:rect b="b" l="l" r="r" t="t"/>
              <a:pathLst>
                <a:path extrusionOk="0" h="8423" w="1806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4447223" y="3020198"/>
              <a:ext cx="26826" cy="23140"/>
            </a:xfrm>
            <a:custGeom>
              <a:rect b="b" l="l" r="r" t="t"/>
              <a:pathLst>
                <a:path extrusionOk="0" h="722" w="837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4453120" y="2898119"/>
              <a:ext cx="17692" cy="110348"/>
            </a:xfrm>
            <a:custGeom>
              <a:rect b="b" l="l" r="r" t="t"/>
              <a:pathLst>
                <a:path extrusionOk="0" h="3443" w="552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4373316" y="2826872"/>
              <a:ext cx="57882" cy="269957"/>
            </a:xfrm>
            <a:custGeom>
              <a:rect b="b" l="l" r="r" t="t"/>
              <a:pathLst>
                <a:path extrusionOk="0" h="8423" w="1806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4388315" y="3020198"/>
              <a:ext cx="26826" cy="23140"/>
            </a:xfrm>
            <a:custGeom>
              <a:rect b="b" l="l" r="r" t="t"/>
              <a:pathLst>
                <a:path extrusionOk="0" h="722" w="837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4394212" y="2898119"/>
              <a:ext cx="17692" cy="110348"/>
            </a:xfrm>
            <a:custGeom>
              <a:rect b="b" l="l" r="r" t="t"/>
              <a:pathLst>
                <a:path extrusionOk="0" h="3443" w="552">
                  <a:moveTo>
                    <a:pt x="1" y="0"/>
                  </a:moveTo>
                  <a:lnTo>
                    <a:pt x="1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4317645" y="2826872"/>
              <a:ext cx="57850" cy="269957"/>
            </a:xfrm>
            <a:custGeom>
              <a:rect b="b" l="l" r="r" t="t"/>
              <a:pathLst>
                <a:path extrusionOk="0" h="8423" w="1805">
                  <a:moveTo>
                    <a:pt x="0" y="1"/>
                  </a:moveTo>
                  <a:lnTo>
                    <a:pt x="0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4332099" y="3020198"/>
              <a:ext cx="26794" cy="23140"/>
            </a:xfrm>
            <a:custGeom>
              <a:rect b="b" l="l" r="r" t="t"/>
              <a:pathLst>
                <a:path extrusionOk="0" h="722" w="836">
                  <a:moveTo>
                    <a:pt x="485" y="1"/>
                  </a:moveTo>
                  <a:cubicBezTo>
                    <a:pt x="167" y="1"/>
                    <a:pt x="0" y="402"/>
                    <a:pt x="234" y="619"/>
                  </a:cubicBezTo>
                  <a:cubicBezTo>
                    <a:pt x="305" y="689"/>
                    <a:pt x="393" y="721"/>
                    <a:pt x="479" y="721"/>
                  </a:cubicBezTo>
                  <a:cubicBezTo>
                    <a:pt x="660" y="721"/>
                    <a:pt x="836" y="583"/>
                    <a:pt x="836" y="368"/>
                  </a:cubicBezTo>
                  <a:cubicBezTo>
                    <a:pt x="836" y="168"/>
                    <a:pt x="685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4337997" y="2898119"/>
              <a:ext cx="17692" cy="110348"/>
            </a:xfrm>
            <a:custGeom>
              <a:rect b="b" l="l" r="r" t="t"/>
              <a:pathLst>
                <a:path extrusionOk="0" h="3443" w="552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4220181" y="2844564"/>
              <a:ext cx="95349" cy="247971"/>
            </a:xfrm>
            <a:custGeom>
              <a:rect b="b" l="l" r="r" t="t"/>
              <a:pathLst>
                <a:path extrusionOk="0" h="7737" w="2975">
                  <a:moveTo>
                    <a:pt x="2223" y="0"/>
                  </a:moveTo>
                  <a:lnTo>
                    <a:pt x="0" y="7469"/>
                  </a:lnTo>
                  <a:lnTo>
                    <a:pt x="802" y="7736"/>
                  </a:lnTo>
                  <a:lnTo>
                    <a:pt x="2974" y="335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5125722" y="2948438"/>
              <a:ext cx="142462" cy="171403"/>
            </a:xfrm>
            <a:custGeom>
              <a:rect b="b" l="l" r="r" t="t"/>
              <a:pathLst>
                <a:path extrusionOk="0" h="5348" w="4445">
                  <a:moveTo>
                    <a:pt x="2273" y="1"/>
                  </a:moveTo>
                  <a:cubicBezTo>
                    <a:pt x="2279" y="1"/>
                    <a:pt x="2285" y="1"/>
                    <a:pt x="2292" y="1"/>
                  </a:cubicBezTo>
                  <a:lnTo>
                    <a:pt x="2292" y="1"/>
                  </a:lnTo>
                  <a:cubicBezTo>
                    <a:pt x="2291" y="1"/>
                    <a:pt x="2290" y="1"/>
                    <a:pt x="2290" y="1"/>
                  </a:cubicBezTo>
                  <a:close/>
                  <a:moveTo>
                    <a:pt x="2005" y="1"/>
                  </a:moveTo>
                  <a:cubicBezTo>
                    <a:pt x="1872" y="18"/>
                    <a:pt x="1755" y="34"/>
                    <a:pt x="1621" y="68"/>
                  </a:cubicBezTo>
                  <a:cubicBezTo>
                    <a:pt x="1421" y="118"/>
                    <a:pt x="1237" y="185"/>
                    <a:pt x="1053" y="285"/>
                  </a:cubicBezTo>
                  <a:cubicBezTo>
                    <a:pt x="802" y="419"/>
                    <a:pt x="602" y="619"/>
                    <a:pt x="435" y="836"/>
                  </a:cubicBezTo>
                  <a:cubicBezTo>
                    <a:pt x="251" y="1120"/>
                    <a:pt x="134" y="1438"/>
                    <a:pt x="67" y="1772"/>
                  </a:cubicBezTo>
                  <a:cubicBezTo>
                    <a:pt x="0" y="2173"/>
                    <a:pt x="51" y="2574"/>
                    <a:pt x="218" y="2925"/>
                  </a:cubicBezTo>
                  <a:cubicBezTo>
                    <a:pt x="318" y="3109"/>
                    <a:pt x="435" y="3292"/>
                    <a:pt x="552" y="3459"/>
                  </a:cubicBezTo>
                  <a:cubicBezTo>
                    <a:pt x="669" y="3643"/>
                    <a:pt x="786" y="3827"/>
                    <a:pt x="903" y="4028"/>
                  </a:cubicBezTo>
                  <a:cubicBezTo>
                    <a:pt x="1153" y="4412"/>
                    <a:pt x="1320" y="4846"/>
                    <a:pt x="1354" y="5297"/>
                  </a:cubicBezTo>
                  <a:lnTo>
                    <a:pt x="1354" y="5348"/>
                  </a:lnTo>
                  <a:lnTo>
                    <a:pt x="1387" y="5348"/>
                  </a:lnTo>
                  <a:lnTo>
                    <a:pt x="2356" y="5331"/>
                  </a:lnTo>
                  <a:lnTo>
                    <a:pt x="3292" y="5314"/>
                  </a:lnTo>
                  <a:lnTo>
                    <a:pt x="3325" y="5314"/>
                  </a:lnTo>
                  <a:lnTo>
                    <a:pt x="3325" y="5281"/>
                  </a:lnTo>
                  <a:cubicBezTo>
                    <a:pt x="3392" y="4813"/>
                    <a:pt x="3526" y="4362"/>
                    <a:pt x="3710" y="3944"/>
                  </a:cubicBezTo>
                  <a:cubicBezTo>
                    <a:pt x="3793" y="3744"/>
                    <a:pt x="3894" y="3543"/>
                    <a:pt x="4011" y="3359"/>
                  </a:cubicBezTo>
                  <a:cubicBezTo>
                    <a:pt x="4111" y="3175"/>
                    <a:pt x="4211" y="2975"/>
                    <a:pt x="4278" y="2774"/>
                  </a:cubicBezTo>
                  <a:cubicBezTo>
                    <a:pt x="4412" y="2407"/>
                    <a:pt x="4445" y="2006"/>
                    <a:pt x="4378" y="1622"/>
                  </a:cubicBezTo>
                  <a:cubicBezTo>
                    <a:pt x="4295" y="1287"/>
                    <a:pt x="4144" y="970"/>
                    <a:pt x="3927" y="703"/>
                  </a:cubicBezTo>
                  <a:cubicBezTo>
                    <a:pt x="3743" y="485"/>
                    <a:pt x="3526" y="318"/>
                    <a:pt x="3275" y="201"/>
                  </a:cubicBezTo>
                  <a:cubicBezTo>
                    <a:pt x="3075" y="101"/>
                    <a:pt x="2874" y="51"/>
                    <a:pt x="2674" y="18"/>
                  </a:cubicBezTo>
                  <a:cubicBezTo>
                    <a:pt x="2546" y="2"/>
                    <a:pt x="2419" y="1"/>
                    <a:pt x="2292" y="1"/>
                  </a:cubicBezTo>
                  <a:lnTo>
                    <a:pt x="2292" y="1"/>
                  </a:lnTo>
                  <a:cubicBezTo>
                    <a:pt x="2408" y="1"/>
                    <a:pt x="2541" y="18"/>
                    <a:pt x="2674" y="34"/>
                  </a:cubicBezTo>
                  <a:cubicBezTo>
                    <a:pt x="2874" y="68"/>
                    <a:pt x="3075" y="134"/>
                    <a:pt x="3259" y="218"/>
                  </a:cubicBezTo>
                  <a:cubicBezTo>
                    <a:pt x="3493" y="352"/>
                    <a:pt x="3710" y="519"/>
                    <a:pt x="3877" y="736"/>
                  </a:cubicBezTo>
                  <a:cubicBezTo>
                    <a:pt x="4094" y="1003"/>
                    <a:pt x="4244" y="1304"/>
                    <a:pt x="4311" y="1622"/>
                  </a:cubicBezTo>
                  <a:cubicBezTo>
                    <a:pt x="4378" y="2006"/>
                    <a:pt x="4345" y="2390"/>
                    <a:pt x="4211" y="2758"/>
                  </a:cubicBezTo>
                  <a:cubicBezTo>
                    <a:pt x="4144" y="2958"/>
                    <a:pt x="4061" y="3142"/>
                    <a:pt x="3944" y="3326"/>
                  </a:cubicBezTo>
                  <a:cubicBezTo>
                    <a:pt x="3843" y="3510"/>
                    <a:pt x="3743" y="3710"/>
                    <a:pt x="3643" y="3911"/>
                  </a:cubicBezTo>
                  <a:cubicBezTo>
                    <a:pt x="3463" y="4335"/>
                    <a:pt x="3332" y="4775"/>
                    <a:pt x="3263" y="5231"/>
                  </a:cubicBezTo>
                  <a:lnTo>
                    <a:pt x="3263" y="5231"/>
                  </a:lnTo>
                  <a:lnTo>
                    <a:pt x="2356" y="5247"/>
                  </a:lnTo>
                  <a:lnTo>
                    <a:pt x="1418" y="5263"/>
                  </a:lnTo>
                  <a:lnTo>
                    <a:pt x="1418" y="5263"/>
                  </a:lnTo>
                  <a:cubicBezTo>
                    <a:pt x="1379" y="4808"/>
                    <a:pt x="1214" y="4369"/>
                    <a:pt x="953" y="3977"/>
                  </a:cubicBezTo>
                  <a:cubicBezTo>
                    <a:pt x="853" y="3794"/>
                    <a:pt x="719" y="3610"/>
                    <a:pt x="602" y="3426"/>
                  </a:cubicBezTo>
                  <a:cubicBezTo>
                    <a:pt x="485" y="3259"/>
                    <a:pt x="368" y="3075"/>
                    <a:pt x="268" y="2891"/>
                  </a:cubicBezTo>
                  <a:cubicBezTo>
                    <a:pt x="101" y="2557"/>
                    <a:pt x="51" y="2156"/>
                    <a:pt x="134" y="1789"/>
                  </a:cubicBezTo>
                  <a:cubicBezTo>
                    <a:pt x="184" y="1454"/>
                    <a:pt x="301" y="1154"/>
                    <a:pt x="468" y="870"/>
                  </a:cubicBezTo>
                  <a:cubicBezTo>
                    <a:pt x="635" y="636"/>
                    <a:pt x="836" y="452"/>
                    <a:pt x="1070" y="318"/>
                  </a:cubicBezTo>
                  <a:cubicBezTo>
                    <a:pt x="1237" y="218"/>
                    <a:pt x="1437" y="151"/>
                    <a:pt x="1638" y="84"/>
                  </a:cubicBezTo>
                  <a:cubicBezTo>
                    <a:pt x="1755" y="51"/>
                    <a:pt x="1889" y="34"/>
                    <a:pt x="2005" y="18"/>
                  </a:cubicBezTo>
                  <a:lnTo>
                    <a:pt x="2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5157836" y="3005711"/>
              <a:ext cx="79292" cy="109323"/>
            </a:xfrm>
            <a:custGeom>
              <a:rect b="b" l="l" r="r" t="t"/>
              <a:pathLst>
                <a:path extrusionOk="0" h="3411" w="2474">
                  <a:moveTo>
                    <a:pt x="364" y="28"/>
                  </a:moveTo>
                  <a:cubicBezTo>
                    <a:pt x="410" y="28"/>
                    <a:pt x="456" y="41"/>
                    <a:pt x="502" y="68"/>
                  </a:cubicBezTo>
                  <a:cubicBezTo>
                    <a:pt x="586" y="102"/>
                    <a:pt x="653" y="152"/>
                    <a:pt x="686" y="219"/>
                  </a:cubicBezTo>
                  <a:cubicBezTo>
                    <a:pt x="736" y="286"/>
                    <a:pt x="770" y="369"/>
                    <a:pt x="786" y="453"/>
                  </a:cubicBezTo>
                  <a:cubicBezTo>
                    <a:pt x="820" y="603"/>
                    <a:pt x="836" y="770"/>
                    <a:pt x="836" y="921"/>
                  </a:cubicBezTo>
                  <a:cubicBezTo>
                    <a:pt x="838" y="942"/>
                    <a:pt x="839" y="963"/>
                    <a:pt x="840" y="984"/>
                  </a:cubicBezTo>
                  <a:lnTo>
                    <a:pt x="840" y="984"/>
                  </a:lnTo>
                  <a:cubicBezTo>
                    <a:pt x="788" y="980"/>
                    <a:pt x="736" y="975"/>
                    <a:pt x="686" y="971"/>
                  </a:cubicBezTo>
                  <a:cubicBezTo>
                    <a:pt x="486" y="954"/>
                    <a:pt x="318" y="870"/>
                    <a:pt x="168" y="720"/>
                  </a:cubicBezTo>
                  <a:cubicBezTo>
                    <a:pt x="118" y="653"/>
                    <a:pt x="68" y="586"/>
                    <a:pt x="51" y="486"/>
                  </a:cubicBezTo>
                  <a:cubicBezTo>
                    <a:pt x="18" y="403"/>
                    <a:pt x="34" y="302"/>
                    <a:pt x="68" y="236"/>
                  </a:cubicBezTo>
                  <a:cubicBezTo>
                    <a:pt x="118" y="152"/>
                    <a:pt x="185" y="85"/>
                    <a:pt x="252" y="52"/>
                  </a:cubicBezTo>
                  <a:cubicBezTo>
                    <a:pt x="289" y="37"/>
                    <a:pt x="327" y="28"/>
                    <a:pt x="364" y="28"/>
                  </a:cubicBezTo>
                  <a:close/>
                  <a:moveTo>
                    <a:pt x="2031" y="51"/>
                  </a:moveTo>
                  <a:cubicBezTo>
                    <a:pt x="2143" y="51"/>
                    <a:pt x="2252" y="92"/>
                    <a:pt x="2340" y="169"/>
                  </a:cubicBezTo>
                  <a:cubicBezTo>
                    <a:pt x="2407" y="236"/>
                    <a:pt x="2440" y="319"/>
                    <a:pt x="2440" y="419"/>
                  </a:cubicBezTo>
                  <a:cubicBezTo>
                    <a:pt x="2440" y="503"/>
                    <a:pt x="2407" y="586"/>
                    <a:pt x="2340" y="670"/>
                  </a:cubicBezTo>
                  <a:cubicBezTo>
                    <a:pt x="2290" y="737"/>
                    <a:pt x="2223" y="804"/>
                    <a:pt x="2123" y="837"/>
                  </a:cubicBezTo>
                  <a:cubicBezTo>
                    <a:pt x="2039" y="887"/>
                    <a:pt x="1956" y="904"/>
                    <a:pt x="1856" y="937"/>
                  </a:cubicBezTo>
                  <a:cubicBezTo>
                    <a:pt x="1713" y="963"/>
                    <a:pt x="1560" y="979"/>
                    <a:pt x="1404" y="993"/>
                  </a:cubicBezTo>
                  <a:lnTo>
                    <a:pt x="1404" y="993"/>
                  </a:lnTo>
                  <a:cubicBezTo>
                    <a:pt x="1404" y="958"/>
                    <a:pt x="1404" y="922"/>
                    <a:pt x="1404" y="887"/>
                  </a:cubicBezTo>
                  <a:cubicBezTo>
                    <a:pt x="1404" y="737"/>
                    <a:pt x="1438" y="570"/>
                    <a:pt x="1505" y="436"/>
                  </a:cubicBezTo>
                  <a:cubicBezTo>
                    <a:pt x="1572" y="269"/>
                    <a:pt x="1705" y="152"/>
                    <a:pt x="1856" y="85"/>
                  </a:cubicBezTo>
                  <a:cubicBezTo>
                    <a:pt x="1913" y="62"/>
                    <a:pt x="1972" y="51"/>
                    <a:pt x="2031" y="51"/>
                  </a:cubicBezTo>
                  <a:close/>
                  <a:moveTo>
                    <a:pt x="353" y="0"/>
                  </a:moveTo>
                  <a:cubicBezTo>
                    <a:pt x="318" y="0"/>
                    <a:pt x="284" y="6"/>
                    <a:pt x="252" y="18"/>
                  </a:cubicBezTo>
                  <a:cubicBezTo>
                    <a:pt x="168" y="68"/>
                    <a:pt x="85" y="135"/>
                    <a:pt x="51" y="219"/>
                  </a:cubicBezTo>
                  <a:cubicBezTo>
                    <a:pt x="1" y="302"/>
                    <a:pt x="1" y="403"/>
                    <a:pt x="18" y="503"/>
                  </a:cubicBezTo>
                  <a:cubicBezTo>
                    <a:pt x="34" y="586"/>
                    <a:pt x="85" y="670"/>
                    <a:pt x="151" y="754"/>
                  </a:cubicBezTo>
                  <a:cubicBezTo>
                    <a:pt x="218" y="820"/>
                    <a:pt x="302" y="870"/>
                    <a:pt x="385" y="921"/>
                  </a:cubicBezTo>
                  <a:cubicBezTo>
                    <a:pt x="486" y="954"/>
                    <a:pt x="569" y="987"/>
                    <a:pt x="669" y="1004"/>
                  </a:cubicBezTo>
                  <a:cubicBezTo>
                    <a:pt x="727" y="1009"/>
                    <a:pt x="784" y="1014"/>
                    <a:pt x="842" y="1018"/>
                  </a:cubicBezTo>
                  <a:lnTo>
                    <a:pt x="842" y="1018"/>
                  </a:lnTo>
                  <a:cubicBezTo>
                    <a:pt x="857" y="1296"/>
                    <a:pt x="872" y="1550"/>
                    <a:pt x="887" y="1789"/>
                  </a:cubicBezTo>
                  <a:cubicBezTo>
                    <a:pt x="920" y="2307"/>
                    <a:pt x="937" y="2742"/>
                    <a:pt x="953" y="3026"/>
                  </a:cubicBezTo>
                  <a:cubicBezTo>
                    <a:pt x="970" y="3176"/>
                    <a:pt x="970" y="3293"/>
                    <a:pt x="987" y="3377"/>
                  </a:cubicBezTo>
                  <a:cubicBezTo>
                    <a:pt x="987" y="3293"/>
                    <a:pt x="970" y="3176"/>
                    <a:pt x="970" y="3026"/>
                  </a:cubicBezTo>
                  <a:cubicBezTo>
                    <a:pt x="953" y="2742"/>
                    <a:pt x="937" y="2307"/>
                    <a:pt x="903" y="1789"/>
                  </a:cubicBezTo>
                  <a:cubicBezTo>
                    <a:pt x="888" y="1550"/>
                    <a:pt x="887" y="1298"/>
                    <a:pt x="875" y="1020"/>
                  </a:cubicBezTo>
                  <a:lnTo>
                    <a:pt x="875" y="1020"/>
                  </a:lnTo>
                  <a:cubicBezTo>
                    <a:pt x="948" y="1025"/>
                    <a:pt x="1021" y="1028"/>
                    <a:pt x="1095" y="1028"/>
                  </a:cubicBezTo>
                  <a:cubicBezTo>
                    <a:pt x="1153" y="1028"/>
                    <a:pt x="1212" y="1026"/>
                    <a:pt x="1271" y="1021"/>
                  </a:cubicBezTo>
                  <a:cubicBezTo>
                    <a:pt x="1306" y="1021"/>
                    <a:pt x="1342" y="1020"/>
                    <a:pt x="1377" y="1019"/>
                  </a:cubicBezTo>
                  <a:lnTo>
                    <a:pt x="1377" y="1019"/>
                  </a:lnTo>
                  <a:cubicBezTo>
                    <a:pt x="1373" y="1126"/>
                    <a:pt x="1376" y="1232"/>
                    <a:pt x="1388" y="1338"/>
                  </a:cubicBezTo>
                  <a:cubicBezTo>
                    <a:pt x="1388" y="1472"/>
                    <a:pt x="1404" y="1622"/>
                    <a:pt x="1404" y="1756"/>
                  </a:cubicBezTo>
                  <a:cubicBezTo>
                    <a:pt x="1455" y="2274"/>
                    <a:pt x="1505" y="2692"/>
                    <a:pt x="1555" y="2992"/>
                  </a:cubicBezTo>
                  <a:cubicBezTo>
                    <a:pt x="1572" y="3143"/>
                    <a:pt x="1588" y="3243"/>
                    <a:pt x="1605" y="3327"/>
                  </a:cubicBezTo>
                  <a:cubicBezTo>
                    <a:pt x="1605" y="3243"/>
                    <a:pt x="1588" y="3143"/>
                    <a:pt x="1572" y="2992"/>
                  </a:cubicBezTo>
                  <a:cubicBezTo>
                    <a:pt x="1521" y="2692"/>
                    <a:pt x="1471" y="2274"/>
                    <a:pt x="1421" y="1756"/>
                  </a:cubicBezTo>
                  <a:cubicBezTo>
                    <a:pt x="1421" y="1622"/>
                    <a:pt x="1404" y="1472"/>
                    <a:pt x="1404" y="1338"/>
                  </a:cubicBezTo>
                  <a:cubicBezTo>
                    <a:pt x="1404" y="1232"/>
                    <a:pt x="1404" y="1125"/>
                    <a:pt x="1404" y="1018"/>
                  </a:cubicBezTo>
                  <a:lnTo>
                    <a:pt x="1404" y="1018"/>
                  </a:lnTo>
                  <a:cubicBezTo>
                    <a:pt x="1560" y="1012"/>
                    <a:pt x="1716" y="993"/>
                    <a:pt x="1872" y="954"/>
                  </a:cubicBezTo>
                  <a:cubicBezTo>
                    <a:pt x="1956" y="937"/>
                    <a:pt x="2056" y="904"/>
                    <a:pt x="2140" y="870"/>
                  </a:cubicBezTo>
                  <a:cubicBezTo>
                    <a:pt x="2240" y="820"/>
                    <a:pt x="2307" y="754"/>
                    <a:pt x="2374" y="687"/>
                  </a:cubicBezTo>
                  <a:cubicBezTo>
                    <a:pt x="2424" y="603"/>
                    <a:pt x="2457" y="503"/>
                    <a:pt x="2474" y="419"/>
                  </a:cubicBezTo>
                  <a:cubicBezTo>
                    <a:pt x="2474" y="319"/>
                    <a:pt x="2424" y="219"/>
                    <a:pt x="2357" y="152"/>
                  </a:cubicBezTo>
                  <a:cubicBezTo>
                    <a:pt x="2268" y="63"/>
                    <a:pt x="2149" y="18"/>
                    <a:pt x="2025" y="18"/>
                  </a:cubicBezTo>
                  <a:cubicBezTo>
                    <a:pt x="1963" y="18"/>
                    <a:pt x="1900" y="29"/>
                    <a:pt x="1839" y="52"/>
                  </a:cubicBezTo>
                  <a:cubicBezTo>
                    <a:pt x="1689" y="135"/>
                    <a:pt x="1555" y="252"/>
                    <a:pt x="1488" y="419"/>
                  </a:cubicBezTo>
                  <a:cubicBezTo>
                    <a:pt x="1421" y="570"/>
                    <a:pt x="1388" y="720"/>
                    <a:pt x="1388" y="887"/>
                  </a:cubicBezTo>
                  <a:cubicBezTo>
                    <a:pt x="1384" y="923"/>
                    <a:pt x="1381" y="959"/>
                    <a:pt x="1379" y="995"/>
                  </a:cubicBezTo>
                  <a:lnTo>
                    <a:pt x="1379" y="995"/>
                  </a:lnTo>
                  <a:cubicBezTo>
                    <a:pt x="1343" y="998"/>
                    <a:pt x="1307" y="1001"/>
                    <a:pt x="1271" y="1004"/>
                  </a:cubicBezTo>
                  <a:cubicBezTo>
                    <a:pt x="1137" y="1004"/>
                    <a:pt x="1002" y="997"/>
                    <a:pt x="873" y="987"/>
                  </a:cubicBezTo>
                  <a:lnTo>
                    <a:pt x="873" y="987"/>
                  </a:lnTo>
                  <a:cubicBezTo>
                    <a:pt x="872" y="965"/>
                    <a:pt x="871" y="943"/>
                    <a:pt x="870" y="921"/>
                  </a:cubicBezTo>
                  <a:cubicBezTo>
                    <a:pt x="853" y="754"/>
                    <a:pt x="836" y="603"/>
                    <a:pt x="820" y="436"/>
                  </a:cubicBezTo>
                  <a:cubicBezTo>
                    <a:pt x="803" y="353"/>
                    <a:pt x="770" y="286"/>
                    <a:pt x="719" y="202"/>
                  </a:cubicBezTo>
                  <a:cubicBezTo>
                    <a:pt x="669" y="135"/>
                    <a:pt x="602" y="68"/>
                    <a:pt x="519" y="35"/>
                  </a:cubicBezTo>
                  <a:cubicBezTo>
                    <a:pt x="467" y="14"/>
                    <a:pt x="409" y="0"/>
                    <a:pt x="353" y="0"/>
                  </a:cubicBezTo>
                  <a:close/>
                  <a:moveTo>
                    <a:pt x="1605" y="3327"/>
                  </a:moveTo>
                  <a:cubicBezTo>
                    <a:pt x="1605" y="3360"/>
                    <a:pt x="1622" y="3393"/>
                    <a:pt x="1622" y="3410"/>
                  </a:cubicBezTo>
                  <a:cubicBezTo>
                    <a:pt x="1622" y="3393"/>
                    <a:pt x="1622" y="3360"/>
                    <a:pt x="1605" y="33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5170175" y="3116059"/>
              <a:ext cx="62145" cy="61087"/>
            </a:xfrm>
            <a:custGeom>
              <a:rect b="b" l="l" r="r" t="t"/>
              <a:pathLst>
                <a:path extrusionOk="0" h="1906" w="1939">
                  <a:moveTo>
                    <a:pt x="1905" y="1"/>
                  </a:moveTo>
                  <a:lnTo>
                    <a:pt x="0" y="51"/>
                  </a:lnTo>
                  <a:lnTo>
                    <a:pt x="34" y="1170"/>
                  </a:lnTo>
                  <a:lnTo>
                    <a:pt x="669" y="1905"/>
                  </a:lnTo>
                  <a:lnTo>
                    <a:pt x="1387" y="1872"/>
                  </a:lnTo>
                  <a:lnTo>
                    <a:pt x="1938" y="12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5191039" y="3171218"/>
              <a:ext cx="23621" cy="6474"/>
            </a:xfrm>
            <a:custGeom>
              <a:rect b="b" l="l" r="r" t="t"/>
              <a:pathLst>
                <a:path extrusionOk="0" h="202" w="737">
                  <a:moveTo>
                    <a:pt x="352" y="1"/>
                  </a:moveTo>
                  <a:cubicBezTo>
                    <a:pt x="218" y="17"/>
                    <a:pt x="84" y="84"/>
                    <a:pt x="1" y="201"/>
                  </a:cubicBezTo>
                  <a:lnTo>
                    <a:pt x="736" y="151"/>
                  </a:lnTo>
                  <a:cubicBezTo>
                    <a:pt x="636" y="51"/>
                    <a:pt x="502" y="1"/>
                    <a:pt x="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5172322" y="3143943"/>
              <a:ext cx="58395" cy="9647"/>
            </a:xfrm>
            <a:custGeom>
              <a:rect b="b" l="l" r="r" t="t"/>
              <a:pathLst>
                <a:path extrusionOk="0" h="301" w="1822">
                  <a:moveTo>
                    <a:pt x="1755" y="200"/>
                  </a:moveTo>
                  <a:cubicBezTo>
                    <a:pt x="1771" y="217"/>
                    <a:pt x="1805" y="233"/>
                    <a:pt x="1821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67" y="250"/>
                  </a:cubicBezTo>
                  <a:cubicBezTo>
                    <a:pt x="34" y="267"/>
                    <a:pt x="17" y="283"/>
                    <a:pt x="0" y="300"/>
                  </a:cubicBezTo>
                  <a:cubicBezTo>
                    <a:pt x="17" y="283"/>
                    <a:pt x="50" y="267"/>
                    <a:pt x="67" y="267"/>
                  </a:cubicBezTo>
                  <a:cubicBezTo>
                    <a:pt x="100" y="233"/>
                    <a:pt x="167" y="200"/>
                    <a:pt x="251" y="167"/>
                  </a:cubicBezTo>
                  <a:cubicBezTo>
                    <a:pt x="476" y="76"/>
                    <a:pt x="716" y="30"/>
                    <a:pt x="957" y="30"/>
                  </a:cubicBezTo>
                  <a:cubicBezTo>
                    <a:pt x="1163" y="30"/>
                    <a:pt x="1371" y="64"/>
                    <a:pt x="1571" y="133"/>
                  </a:cubicBezTo>
                  <a:cubicBezTo>
                    <a:pt x="1654" y="167"/>
                    <a:pt x="1704" y="183"/>
                    <a:pt x="1755" y="200"/>
                  </a:cubicBezTo>
                  <a:cubicBezTo>
                    <a:pt x="1704" y="167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5172322" y="3134777"/>
              <a:ext cx="58395" cy="9166"/>
            </a:xfrm>
            <a:custGeom>
              <a:rect b="b" l="l" r="r" t="t"/>
              <a:pathLst>
                <a:path extrusionOk="0" h="286" w="1822">
                  <a:moveTo>
                    <a:pt x="970" y="0"/>
                  </a:moveTo>
                  <a:cubicBezTo>
                    <a:pt x="722" y="0"/>
                    <a:pt x="473" y="51"/>
                    <a:pt x="234" y="152"/>
                  </a:cubicBezTo>
                  <a:cubicBezTo>
                    <a:pt x="184" y="168"/>
                    <a:pt x="117" y="202"/>
                    <a:pt x="67" y="235"/>
                  </a:cubicBezTo>
                  <a:cubicBezTo>
                    <a:pt x="34" y="252"/>
                    <a:pt x="17" y="269"/>
                    <a:pt x="0" y="285"/>
                  </a:cubicBezTo>
                  <a:cubicBezTo>
                    <a:pt x="17" y="285"/>
                    <a:pt x="50" y="269"/>
                    <a:pt x="67" y="252"/>
                  </a:cubicBezTo>
                  <a:cubicBezTo>
                    <a:pt x="100" y="235"/>
                    <a:pt x="167" y="202"/>
                    <a:pt x="251" y="168"/>
                  </a:cubicBezTo>
                  <a:cubicBezTo>
                    <a:pt x="470" y="72"/>
                    <a:pt x="703" y="26"/>
                    <a:pt x="938" y="26"/>
                  </a:cubicBezTo>
                  <a:cubicBezTo>
                    <a:pt x="1151" y="26"/>
                    <a:pt x="1364" y="64"/>
                    <a:pt x="1571" y="135"/>
                  </a:cubicBezTo>
                  <a:cubicBezTo>
                    <a:pt x="1654" y="152"/>
                    <a:pt x="1704" y="185"/>
                    <a:pt x="1755" y="202"/>
                  </a:cubicBezTo>
                  <a:cubicBezTo>
                    <a:pt x="1771" y="219"/>
                    <a:pt x="1805" y="219"/>
                    <a:pt x="1821" y="235"/>
                  </a:cubicBezTo>
                  <a:cubicBezTo>
                    <a:pt x="1805" y="219"/>
                    <a:pt x="1788" y="202"/>
                    <a:pt x="1755" y="185"/>
                  </a:cubicBezTo>
                  <a:cubicBezTo>
                    <a:pt x="1704" y="152"/>
                    <a:pt x="1638" y="135"/>
                    <a:pt x="1571" y="102"/>
                  </a:cubicBezTo>
                  <a:cubicBezTo>
                    <a:pt x="1375" y="34"/>
                    <a:pt x="1173" y="0"/>
                    <a:pt x="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5171777" y="3125739"/>
              <a:ext cx="58395" cy="9102"/>
            </a:xfrm>
            <a:custGeom>
              <a:rect b="b" l="l" r="r" t="t"/>
              <a:pathLst>
                <a:path extrusionOk="0" h="284" w="1822">
                  <a:moveTo>
                    <a:pt x="1755" y="200"/>
                  </a:moveTo>
                  <a:cubicBezTo>
                    <a:pt x="1772" y="217"/>
                    <a:pt x="1805" y="233"/>
                    <a:pt x="1822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51" y="250"/>
                  </a:cubicBezTo>
                  <a:cubicBezTo>
                    <a:pt x="34" y="267"/>
                    <a:pt x="17" y="267"/>
                    <a:pt x="0" y="283"/>
                  </a:cubicBezTo>
                  <a:cubicBezTo>
                    <a:pt x="17" y="283"/>
                    <a:pt x="34" y="267"/>
                    <a:pt x="67" y="250"/>
                  </a:cubicBezTo>
                  <a:cubicBezTo>
                    <a:pt x="101" y="233"/>
                    <a:pt x="167" y="200"/>
                    <a:pt x="251" y="166"/>
                  </a:cubicBezTo>
                  <a:cubicBezTo>
                    <a:pt x="476" y="76"/>
                    <a:pt x="716" y="30"/>
                    <a:pt x="958" y="30"/>
                  </a:cubicBezTo>
                  <a:cubicBezTo>
                    <a:pt x="1164" y="30"/>
                    <a:pt x="1371" y="64"/>
                    <a:pt x="1571" y="133"/>
                  </a:cubicBezTo>
                  <a:cubicBezTo>
                    <a:pt x="1638" y="166"/>
                    <a:pt x="1705" y="183"/>
                    <a:pt x="1755" y="200"/>
                  </a:cubicBezTo>
                  <a:cubicBezTo>
                    <a:pt x="1705" y="166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5131074" y="2959688"/>
              <a:ext cx="51985" cy="98906"/>
            </a:xfrm>
            <a:custGeom>
              <a:rect b="b" l="l" r="r" t="t"/>
              <a:pathLst>
                <a:path extrusionOk="0" h="3086" w="1622">
                  <a:moveTo>
                    <a:pt x="1421" y="1"/>
                  </a:moveTo>
                  <a:cubicBezTo>
                    <a:pt x="1270" y="17"/>
                    <a:pt x="1137" y="68"/>
                    <a:pt x="1003" y="134"/>
                  </a:cubicBezTo>
                  <a:cubicBezTo>
                    <a:pt x="803" y="251"/>
                    <a:pt x="619" y="385"/>
                    <a:pt x="485" y="569"/>
                  </a:cubicBezTo>
                  <a:cubicBezTo>
                    <a:pt x="118" y="1003"/>
                    <a:pt x="1" y="1605"/>
                    <a:pt x="151" y="2156"/>
                  </a:cubicBezTo>
                  <a:cubicBezTo>
                    <a:pt x="218" y="2373"/>
                    <a:pt x="318" y="2574"/>
                    <a:pt x="452" y="2758"/>
                  </a:cubicBezTo>
                  <a:cubicBezTo>
                    <a:pt x="535" y="2875"/>
                    <a:pt x="652" y="2975"/>
                    <a:pt x="786" y="3042"/>
                  </a:cubicBezTo>
                  <a:cubicBezTo>
                    <a:pt x="849" y="3073"/>
                    <a:pt x="900" y="3085"/>
                    <a:pt x="932" y="3085"/>
                  </a:cubicBezTo>
                  <a:cubicBezTo>
                    <a:pt x="951" y="3085"/>
                    <a:pt x="964" y="3081"/>
                    <a:pt x="970" y="3075"/>
                  </a:cubicBezTo>
                  <a:cubicBezTo>
                    <a:pt x="1036" y="3008"/>
                    <a:pt x="920" y="2824"/>
                    <a:pt x="803" y="2540"/>
                  </a:cubicBezTo>
                  <a:cubicBezTo>
                    <a:pt x="752" y="2390"/>
                    <a:pt x="702" y="2223"/>
                    <a:pt x="686" y="2039"/>
                  </a:cubicBezTo>
                  <a:cubicBezTo>
                    <a:pt x="619" y="1638"/>
                    <a:pt x="702" y="1220"/>
                    <a:pt x="920" y="886"/>
                  </a:cubicBezTo>
                  <a:cubicBezTo>
                    <a:pt x="1020" y="736"/>
                    <a:pt x="1120" y="602"/>
                    <a:pt x="1237" y="469"/>
                  </a:cubicBezTo>
                  <a:cubicBezTo>
                    <a:pt x="1454" y="251"/>
                    <a:pt x="1621" y="134"/>
                    <a:pt x="1605" y="51"/>
                  </a:cubicBezTo>
                  <a:cubicBezTo>
                    <a:pt x="1588" y="17"/>
                    <a:pt x="1521" y="1"/>
                    <a:pt x="14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5162130" y="3070004"/>
              <a:ext cx="20384" cy="17307"/>
            </a:xfrm>
            <a:custGeom>
              <a:rect b="b" l="l" r="r" t="t"/>
              <a:pathLst>
                <a:path extrusionOk="0" h="540" w="636">
                  <a:moveTo>
                    <a:pt x="352" y="1"/>
                  </a:moveTo>
                  <a:cubicBezTo>
                    <a:pt x="118" y="1"/>
                    <a:pt x="1" y="285"/>
                    <a:pt x="151" y="452"/>
                  </a:cubicBezTo>
                  <a:cubicBezTo>
                    <a:pt x="211" y="512"/>
                    <a:pt x="286" y="539"/>
                    <a:pt x="358" y="539"/>
                  </a:cubicBezTo>
                  <a:cubicBezTo>
                    <a:pt x="488" y="539"/>
                    <a:pt x="608" y="451"/>
                    <a:pt x="619" y="301"/>
                  </a:cubicBezTo>
                  <a:cubicBezTo>
                    <a:pt x="636" y="151"/>
                    <a:pt x="519" y="17"/>
                    <a:pt x="3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4965055" y="2817578"/>
              <a:ext cx="467545" cy="464533"/>
            </a:xfrm>
            <a:custGeom>
              <a:rect b="b" l="l" r="r" t="t"/>
              <a:pathLst>
                <a:path extrusionOk="0" h="14494" w="14588">
                  <a:moveTo>
                    <a:pt x="14587" y="7242"/>
                  </a:moveTo>
                  <a:cubicBezTo>
                    <a:pt x="14587" y="7242"/>
                    <a:pt x="14587" y="7242"/>
                    <a:pt x="14587" y="7242"/>
                  </a:cubicBezTo>
                  <a:cubicBezTo>
                    <a:pt x="14587" y="7242"/>
                    <a:pt x="14587" y="7242"/>
                    <a:pt x="14587" y="7242"/>
                  </a:cubicBezTo>
                  <a:close/>
                  <a:moveTo>
                    <a:pt x="7462" y="0"/>
                  </a:moveTo>
                  <a:cubicBezTo>
                    <a:pt x="7416" y="0"/>
                    <a:pt x="7368" y="2"/>
                    <a:pt x="7319" y="7"/>
                  </a:cubicBezTo>
                  <a:lnTo>
                    <a:pt x="6835" y="24"/>
                  </a:lnTo>
                  <a:cubicBezTo>
                    <a:pt x="6768" y="24"/>
                    <a:pt x="6684" y="24"/>
                    <a:pt x="6601" y="40"/>
                  </a:cubicBezTo>
                  <a:lnTo>
                    <a:pt x="6350" y="74"/>
                  </a:lnTo>
                  <a:cubicBezTo>
                    <a:pt x="6200" y="107"/>
                    <a:pt x="6033" y="124"/>
                    <a:pt x="5866" y="157"/>
                  </a:cubicBezTo>
                  <a:cubicBezTo>
                    <a:pt x="5548" y="224"/>
                    <a:pt x="5214" y="324"/>
                    <a:pt x="4896" y="441"/>
                  </a:cubicBezTo>
                  <a:lnTo>
                    <a:pt x="4663" y="525"/>
                  </a:lnTo>
                  <a:cubicBezTo>
                    <a:pt x="4629" y="542"/>
                    <a:pt x="4579" y="558"/>
                    <a:pt x="4546" y="575"/>
                  </a:cubicBezTo>
                  <a:lnTo>
                    <a:pt x="4429" y="625"/>
                  </a:lnTo>
                  <a:lnTo>
                    <a:pt x="3961" y="842"/>
                  </a:lnTo>
                  <a:cubicBezTo>
                    <a:pt x="3810" y="926"/>
                    <a:pt x="3660" y="1026"/>
                    <a:pt x="3510" y="1126"/>
                  </a:cubicBezTo>
                  <a:cubicBezTo>
                    <a:pt x="3426" y="1160"/>
                    <a:pt x="3343" y="1210"/>
                    <a:pt x="3276" y="1260"/>
                  </a:cubicBezTo>
                  <a:lnTo>
                    <a:pt x="3059" y="1427"/>
                  </a:lnTo>
                  <a:cubicBezTo>
                    <a:pt x="2775" y="1628"/>
                    <a:pt x="2507" y="1862"/>
                    <a:pt x="2240" y="2112"/>
                  </a:cubicBezTo>
                  <a:lnTo>
                    <a:pt x="1872" y="2530"/>
                  </a:lnTo>
                  <a:lnTo>
                    <a:pt x="1789" y="2630"/>
                  </a:lnTo>
                  <a:lnTo>
                    <a:pt x="1705" y="2730"/>
                  </a:lnTo>
                  <a:lnTo>
                    <a:pt x="1538" y="2964"/>
                  </a:lnTo>
                  <a:lnTo>
                    <a:pt x="1371" y="3182"/>
                  </a:lnTo>
                  <a:lnTo>
                    <a:pt x="1221" y="3415"/>
                  </a:lnTo>
                  <a:lnTo>
                    <a:pt x="1070" y="3666"/>
                  </a:lnTo>
                  <a:lnTo>
                    <a:pt x="1003" y="3783"/>
                  </a:lnTo>
                  <a:cubicBezTo>
                    <a:pt x="970" y="3816"/>
                    <a:pt x="953" y="3867"/>
                    <a:pt x="937" y="3900"/>
                  </a:cubicBezTo>
                  <a:cubicBezTo>
                    <a:pt x="853" y="4084"/>
                    <a:pt x="769" y="4251"/>
                    <a:pt x="686" y="4418"/>
                  </a:cubicBezTo>
                  <a:lnTo>
                    <a:pt x="485" y="4953"/>
                  </a:lnTo>
                  <a:cubicBezTo>
                    <a:pt x="1" y="6440"/>
                    <a:pt x="1" y="8044"/>
                    <a:pt x="485" y="9531"/>
                  </a:cubicBezTo>
                  <a:lnTo>
                    <a:pt x="686" y="10065"/>
                  </a:lnTo>
                  <a:lnTo>
                    <a:pt x="937" y="10583"/>
                  </a:lnTo>
                  <a:lnTo>
                    <a:pt x="1003" y="10700"/>
                  </a:lnTo>
                  <a:lnTo>
                    <a:pt x="1070" y="10834"/>
                  </a:lnTo>
                  <a:lnTo>
                    <a:pt x="1221" y="11068"/>
                  </a:lnTo>
                  <a:lnTo>
                    <a:pt x="1371" y="11302"/>
                  </a:lnTo>
                  <a:lnTo>
                    <a:pt x="1538" y="11536"/>
                  </a:lnTo>
                  <a:lnTo>
                    <a:pt x="1705" y="11753"/>
                  </a:lnTo>
                  <a:lnTo>
                    <a:pt x="1789" y="11853"/>
                  </a:lnTo>
                  <a:lnTo>
                    <a:pt x="1872" y="11970"/>
                  </a:lnTo>
                  <a:lnTo>
                    <a:pt x="2240" y="12371"/>
                  </a:lnTo>
                  <a:cubicBezTo>
                    <a:pt x="2507" y="12622"/>
                    <a:pt x="2775" y="12856"/>
                    <a:pt x="3059" y="13073"/>
                  </a:cubicBezTo>
                  <a:lnTo>
                    <a:pt x="3276" y="13223"/>
                  </a:lnTo>
                  <a:cubicBezTo>
                    <a:pt x="3359" y="13274"/>
                    <a:pt x="3426" y="13324"/>
                    <a:pt x="3510" y="13374"/>
                  </a:cubicBezTo>
                  <a:cubicBezTo>
                    <a:pt x="3660" y="13457"/>
                    <a:pt x="3810" y="13558"/>
                    <a:pt x="3961" y="13641"/>
                  </a:cubicBezTo>
                  <a:lnTo>
                    <a:pt x="4429" y="13858"/>
                  </a:lnTo>
                  <a:lnTo>
                    <a:pt x="4546" y="13925"/>
                  </a:lnTo>
                  <a:cubicBezTo>
                    <a:pt x="4579" y="13942"/>
                    <a:pt x="4612" y="13942"/>
                    <a:pt x="4663" y="13959"/>
                  </a:cubicBezTo>
                  <a:lnTo>
                    <a:pt x="4896" y="14059"/>
                  </a:lnTo>
                  <a:cubicBezTo>
                    <a:pt x="5214" y="14159"/>
                    <a:pt x="5548" y="14259"/>
                    <a:pt x="5866" y="14326"/>
                  </a:cubicBezTo>
                  <a:cubicBezTo>
                    <a:pt x="6033" y="14360"/>
                    <a:pt x="6200" y="14376"/>
                    <a:pt x="6350" y="14410"/>
                  </a:cubicBezTo>
                  <a:lnTo>
                    <a:pt x="6601" y="14443"/>
                  </a:lnTo>
                  <a:cubicBezTo>
                    <a:pt x="6684" y="14460"/>
                    <a:pt x="6768" y="14460"/>
                    <a:pt x="6835" y="14460"/>
                  </a:cubicBezTo>
                  <a:lnTo>
                    <a:pt x="7319" y="14493"/>
                  </a:lnTo>
                  <a:cubicBezTo>
                    <a:pt x="7486" y="14493"/>
                    <a:pt x="7637" y="14477"/>
                    <a:pt x="7787" y="14460"/>
                  </a:cubicBezTo>
                  <a:cubicBezTo>
                    <a:pt x="8105" y="14460"/>
                    <a:pt x="8405" y="14410"/>
                    <a:pt x="8706" y="14360"/>
                  </a:cubicBezTo>
                  <a:cubicBezTo>
                    <a:pt x="8856" y="14343"/>
                    <a:pt x="9007" y="14309"/>
                    <a:pt x="9140" y="14259"/>
                  </a:cubicBezTo>
                  <a:cubicBezTo>
                    <a:pt x="9291" y="14226"/>
                    <a:pt x="9441" y="14192"/>
                    <a:pt x="9575" y="14142"/>
                  </a:cubicBezTo>
                  <a:lnTo>
                    <a:pt x="9976" y="13992"/>
                  </a:lnTo>
                  <a:lnTo>
                    <a:pt x="10176" y="13925"/>
                  </a:lnTo>
                  <a:lnTo>
                    <a:pt x="10377" y="13825"/>
                  </a:lnTo>
                  <a:lnTo>
                    <a:pt x="10745" y="13641"/>
                  </a:lnTo>
                  <a:cubicBezTo>
                    <a:pt x="10878" y="13591"/>
                    <a:pt x="10978" y="13507"/>
                    <a:pt x="11095" y="13441"/>
                  </a:cubicBezTo>
                  <a:cubicBezTo>
                    <a:pt x="11212" y="13374"/>
                    <a:pt x="11329" y="13307"/>
                    <a:pt x="11446" y="13240"/>
                  </a:cubicBezTo>
                  <a:lnTo>
                    <a:pt x="11747" y="13006"/>
                  </a:lnTo>
                  <a:cubicBezTo>
                    <a:pt x="12499" y="12438"/>
                    <a:pt x="13117" y="11736"/>
                    <a:pt x="13585" y="10934"/>
                  </a:cubicBezTo>
                  <a:cubicBezTo>
                    <a:pt x="13953" y="10333"/>
                    <a:pt x="14220" y="9681"/>
                    <a:pt x="14370" y="9013"/>
                  </a:cubicBezTo>
                  <a:lnTo>
                    <a:pt x="14420" y="8812"/>
                  </a:lnTo>
                  <a:cubicBezTo>
                    <a:pt x="14454" y="8745"/>
                    <a:pt x="14454" y="8679"/>
                    <a:pt x="14471" y="8612"/>
                  </a:cubicBezTo>
                  <a:lnTo>
                    <a:pt x="14521" y="8261"/>
                  </a:lnTo>
                  <a:cubicBezTo>
                    <a:pt x="14537" y="8144"/>
                    <a:pt x="14554" y="8044"/>
                    <a:pt x="14554" y="7960"/>
                  </a:cubicBezTo>
                  <a:cubicBezTo>
                    <a:pt x="14571" y="7860"/>
                    <a:pt x="14571" y="7776"/>
                    <a:pt x="14571" y="7710"/>
                  </a:cubicBezTo>
                  <a:cubicBezTo>
                    <a:pt x="14571" y="7559"/>
                    <a:pt x="14587" y="7442"/>
                    <a:pt x="14587" y="7359"/>
                  </a:cubicBezTo>
                  <a:cubicBezTo>
                    <a:pt x="14587" y="7275"/>
                    <a:pt x="14587" y="7242"/>
                    <a:pt x="14587" y="7242"/>
                  </a:cubicBezTo>
                  <a:cubicBezTo>
                    <a:pt x="14587" y="7242"/>
                    <a:pt x="14587" y="7275"/>
                    <a:pt x="14571" y="7359"/>
                  </a:cubicBezTo>
                  <a:cubicBezTo>
                    <a:pt x="14571" y="7442"/>
                    <a:pt x="14571" y="7559"/>
                    <a:pt x="14554" y="7710"/>
                  </a:cubicBezTo>
                  <a:cubicBezTo>
                    <a:pt x="14554" y="7776"/>
                    <a:pt x="14554" y="7860"/>
                    <a:pt x="14537" y="7960"/>
                  </a:cubicBezTo>
                  <a:cubicBezTo>
                    <a:pt x="14537" y="8044"/>
                    <a:pt x="14521" y="8144"/>
                    <a:pt x="14504" y="8261"/>
                  </a:cubicBezTo>
                  <a:cubicBezTo>
                    <a:pt x="14487" y="8361"/>
                    <a:pt x="14471" y="8478"/>
                    <a:pt x="14437" y="8612"/>
                  </a:cubicBezTo>
                  <a:cubicBezTo>
                    <a:pt x="14437" y="8679"/>
                    <a:pt x="14420" y="8745"/>
                    <a:pt x="14404" y="8796"/>
                  </a:cubicBezTo>
                  <a:cubicBezTo>
                    <a:pt x="14387" y="8862"/>
                    <a:pt x="14370" y="8929"/>
                    <a:pt x="14354" y="8996"/>
                  </a:cubicBezTo>
                  <a:cubicBezTo>
                    <a:pt x="14186" y="9681"/>
                    <a:pt x="13919" y="10316"/>
                    <a:pt x="13552" y="10918"/>
                  </a:cubicBezTo>
                  <a:cubicBezTo>
                    <a:pt x="13084" y="11703"/>
                    <a:pt x="12465" y="12405"/>
                    <a:pt x="11730" y="12956"/>
                  </a:cubicBezTo>
                  <a:lnTo>
                    <a:pt x="11413" y="13190"/>
                  </a:lnTo>
                  <a:cubicBezTo>
                    <a:pt x="11296" y="13257"/>
                    <a:pt x="11196" y="13324"/>
                    <a:pt x="11079" y="13390"/>
                  </a:cubicBezTo>
                  <a:cubicBezTo>
                    <a:pt x="10962" y="13457"/>
                    <a:pt x="10845" y="13541"/>
                    <a:pt x="10728" y="13608"/>
                  </a:cubicBezTo>
                  <a:lnTo>
                    <a:pt x="10343" y="13775"/>
                  </a:lnTo>
                  <a:lnTo>
                    <a:pt x="10160" y="13875"/>
                  </a:lnTo>
                  <a:lnTo>
                    <a:pt x="9959" y="13942"/>
                  </a:lnTo>
                  <a:lnTo>
                    <a:pt x="9558" y="14092"/>
                  </a:lnTo>
                  <a:cubicBezTo>
                    <a:pt x="9425" y="14142"/>
                    <a:pt x="9274" y="14159"/>
                    <a:pt x="9140" y="14209"/>
                  </a:cubicBezTo>
                  <a:cubicBezTo>
                    <a:pt x="8990" y="14243"/>
                    <a:pt x="8840" y="14276"/>
                    <a:pt x="8706" y="14309"/>
                  </a:cubicBezTo>
                  <a:cubicBezTo>
                    <a:pt x="8405" y="14360"/>
                    <a:pt x="8088" y="14393"/>
                    <a:pt x="7787" y="14410"/>
                  </a:cubicBezTo>
                  <a:cubicBezTo>
                    <a:pt x="7637" y="14410"/>
                    <a:pt x="7486" y="14426"/>
                    <a:pt x="7319" y="14426"/>
                  </a:cubicBezTo>
                  <a:lnTo>
                    <a:pt x="6851" y="14393"/>
                  </a:lnTo>
                  <a:lnTo>
                    <a:pt x="6601" y="14393"/>
                  </a:lnTo>
                  <a:lnTo>
                    <a:pt x="6367" y="14343"/>
                  </a:lnTo>
                  <a:cubicBezTo>
                    <a:pt x="6200" y="14326"/>
                    <a:pt x="6049" y="14309"/>
                    <a:pt x="5882" y="14276"/>
                  </a:cubicBezTo>
                  <a:cubicBezTo>
                    <a:pt x="5565" y="14192"/>
                    <a:pt x="5231" y="14109"/>
                    <a:pt x="4930" y="13992"/>
                  </a:cubicBezTo>
                  <a:lnTo>
                    <a:pt x="4679" y="13908"/>
                  </a:lnTo>
                  <a:cubicBezTo>
                    <a:pt x="4646" y="13892"/>
                    <a:pt x="4612" y="13875"/>
                    <a:pt x="4562" y="13858"/>
                  </a:cubicBezTo>
                  <a:lnTo>
                    <a:pt x="4445" y="13808"/>
                  </a:lnTo>
                  <a:lnTo>
                    <a:pt x="3994" y="13574"/>
                  </a:lnTo>
                  <a:cubicBezTo>
                    <a:pt x="3844" y="13491"/>
                    <a:pt x="3693" y="13407"/>
                    <a:pt x="3543" y="13307"/>
                  </a:cubicBezTo>
                  <a:cubicBezTo>
                    <a:pt x="3460" y="13257"/>
                    <a:pt x="3393" y="13223"/>
                    <a:pt x="3326" y="13173"/>
                  </a:cubicBezTo>
                  <a:lnTo>
                    <a:pt x="3109" y="13006"/>
                  </a:lnTo>
                  <a:cubicBezTo>
                    <a:pt x="2825" y="12806"/>
                    <a:pt x="2541" y="12572"/>
                    <a:pt x="2290" y="12321"/>
                  </a:cubicBezTo>
                  <a:lnTo>
                    <a:pt x="1922" y="11920"/>
                  </a:lnTo>
                  <a:lnTo>
                    <a:pt x="1839" y="11820"/>
                  </a:lnTo>
                  <a:lnTo>
                    <a:pt x="1755" y="11703"/>
                  </a:lnTo>
                  <a:lnTo>
                    <a:pt x="1588" y="11486"/>
                  </a:lnTo>
                  <a:lnTo>
                    <a:pt x="1421" y="11268"/>
                  </a:lnTo>
                  <a:lnTo>
                    <a:pt x="1271" y="11035"/>
                  </a:lnTo>
                  <a:lnTo>
                    <a:pt x="1137" y="10784"/>
                  </a:lnTo>
                  <a:lnTo>
                    <a:pt x="1054" y="10667"/>
                  </a:lnTo>
                  <a:lnTo>
                    <a:pt x="1003" y="10550"/>
                  </a:lnTo>
                  <a:lnTo>
                    <a:pt x="753" y="10049"/>
                  </a:lnTo>
                  <a:cubicBezTo>
                    <a:pt x="686" y="9865"/>
                    <a:pt x="619" y="9681"/>
                    <a:pt x="569" y="9514"/>
                  </a:cubicBezTo>
                  <a:cubicBezTo>
                    <a:pt x="68" y="8044"/>
                    <a:pt x="68" y="6440"/>
                    <a:pt x="569" y="4969"/>
                  </a:cubicBezTo>
                  <a:cubicBezTo>
                    <a:pt x="619" y="4802"/>
                    <a:pt x="686" y="4618"/>
                    <a:pt x="753" y="4451"/>
                  </a:cubicBezTo>
                  <a:lnTo>
                    <a:pt x="1003" y="3933"/>
                  </a:lnTo>
                  <a:cubicBezTo>
                    <a:pt x="1020" y="3900"/>
                    <a:pt x="1037" y="3850"/>
                    <a:pt x="1054" y="3816"/>
                  </a:cubicBezTo>
                  <a:lnTo>
                    <a:pt x="1137" y="3700"/>
                  </a:lnTo>
                  <a:lnTo>
                    <a:pt x="1271" y="3449"/>
                  </a:lnTo>
                  <a:lnTo>
                    <a:pt x="1421" y="3215"/>
                  </a:lnTo>
                  <a:lnTo>
                    <a:pt x="1588" y="2998"/>
                  </a:lnTo>
                  <a:lnTo>
                    <a:pt x="1755" y="2781"/>
                  </a:lnTo>
                  <a:lnTo>
                    <a:pt x="1839" y="2664"/>
                  </a:lnTo>
                  <a:lnTo>
                    <a:pt x="1922" y="2563"/>
                  </a:lnTo>
                  <a:lnTo>
                    <a:pt x="2290" y="2162"/>
                  </a:lnTo>
                  <a:cubicBezTo>
                    <a:pt x="2541" y="1912"/>
                    <a:pt x="2825" y="1695"/>
                    <a:pt x="3109" y="1477"/>
                  </a:cubicBezTo>
                  <a:lnTo>
                    <a:pt x="3326" y="1310"/>
                  </a:lnTo>
                  <a:cubicBezTo>
                    <a:pt x="3393" y="1260"/>
                    <a:pt x="3460" y="1227"/>
                    <a:pt x="3543" y="1177"/>
                  </a:cubicBezTo>
                  <a:cubicBezTo>
                    <a:pt x="3693" y="1093"/>
                    <a:pt x="3827" y="993"/>
                    <a:pt x="3994" y="909"/>
                  </a:cubicBezTo>
                  <a:lnTo>
                    <a:pt x="4445" y="692"/>
                  </a:lnTo>
                  <a:lnTo>
                    <a:pt x="4562" y="625"/>
                  </a:lnTo>
                  <a:cubicBezTo>
                    <a:pt x="4612" y="608"/>
                    <a:pt x="4646" y="592"/>
                    <a:pt x="4679" y="592"/>
                  </a:cubicBezTo>
                  <a:lnTo>
                    <a:pt x="4930" y="491"/>
                  </a:lnTo>
                  <a:cubicBezTo>
                    <a:pt x="5231" y="375"/>
                    <a:pt x="5565" y="291"/>
                    <a:pt x="5882" y="224"/>
                  </a:cubicBezTo>
                  <a:cubicBezTo>
                    <a:pt x="6049" y="191"/>
                    <a:pt x="6200" y="157"/>
                    <a:pt x="6367" y="141"/>
                  </a:cubicBezTo>
                  <a:lnTo>
                    <a:pt x="6601" y="107"/>
                  </a:lnTo>
                  <a:cubicBezTo>
                    <a:pt x="6684" y="90"/>
                    <a:pt x="6768" y="90"/>
                    <a:pt x="6851" y="90"/>
                  </a:cubicBezTo>
                  <a:lnTo>
                    <a:pt x="7319" y="57"/>
                  </a:lnTo>
                  <a:cubicBezTo>
                    <a:pt x="7470" y="57"/>
                    <a:pt x="7637" y="74"/>
                    <a:pt x="7787" y="74"/>
                  </a:cubicBezTo>
                  <a:cubicBezTo>
                    <a:pt x="8088" y="90"/>
                    <a:pt x="8389" y="124"/>
                    <a:pt x="8689" y="191"/>
                  </a:cubicBezTo>
                  <a:cubicBezTo>
                    <a:pt x="8840" y="207"/>
                    <a:pt x="8990" y="241"/>
                    <a:pt x="9124" y="274"/>
                  </a:cubicBezTo>
                  <a:cubicBezTo>
                    <a:pt x="9274" y="324"/>
                    <a:pt x="9425" y="358"/>
                    <a:pt x="9558" y="391"/>
                  </a:cubicBezTo>
                  <a:lnTo>
                    <a:pt x="9959" y="542"/>
                  </a:lnTo>
                  <a:lnTo>
                    <a:pt x="10160" y="608"/>
                  </a:lnTo>
                  <a:cubicBezTo>
                    <a:pt x="10227" y="642"/>
                    <a:pt x="10293" y="675"/>
                    <a:pt x="10343" y="709"/>
                  </a:cubicBezTo>
                  <a:lnTo>
                    <a:pt x="10728" y="892"/>
                  </a:lnTo>
                  <a:cubicBezTo>
                    <a:pt x="10845" y="943"/>
                    <a:pt x="10962" y="1026"/>
                    <a:pt x="11079" y="1093"/>
                  </a:cubicBezTo>
                  <a:cubicBezTo>
                    <a:pt x="11179" y="1160"/>
                    <a:pt x="11296" y="1227"/>
                    <a:pt x="11413" y="1293"/>
                  </a:cubicBezTo>
                  <a:lnTo>
                    <a:pt x="11714" y="1527"/>
                  </a:lnTo>
                  <a:cubicBezTo>
                    <a:pt x="12449" y="2079"/>
                    <a:pt x="13084" y="2781"/>
                    <a:pt x="13552" y="3566"/>
                  </a:cubicBezTo>
                  <a:cubicBezTo>
                    <a:pt x="13919" y="4167"/>
                    <a:pt x="14186" y="4802"/>
                    <a:pt x="14354" y="5487"/>
                  </a:cubicBezTo>
                  <a:cubicBezTo>
                    <a:pt x="14370" y="5554"/>
                    <a:pt x="14387" y="5621"/>
                    <a:pt x="14404" y="5688"/>
                  </a:cubicBezTo>
                  <a:cubicBezTo>
                    <a:pt x="14420" y="5755"/>
                    <a:pt x="14437" y="5805"/>
                    <a:pt x="14437" y="5872"/>
                  </a:cubicBezTo>
                  <a:cubicBezTo>
                    <a:pt x="14454" y="6005"/>
                    <a:pt x="14487" y="6122"/>
                    <a:pt x="14504" y="6223"/>
                  </a:cubicBezTo>
                  <a:cubicBezTo>
                    <a:pt x="14521" y="6339"/>
                    <a:pt x="14537" y="6440"/>
                    <a:pt x="14537" y="6523"/>
                  </a:cubicBezTo>
                  <a:cubicBezTo>
                    <a:pt x="14554" y="6624"/>
                    <a:pt x="14554" y="6707"/>
                    <a:pt x="14554" y="6791"/>
                  </a:cubicBezTo>
                  <a:cubicBezTo>
                    <a:pt x="14571" y="6941"/>
                    <a:pt x="14571" y="7041"/>
                    <a:pt x="14571" y="7125"/>
                  </a:cubicBezTo>
                  <a:cubicBezTo>
                    <a:pt x="14587" y="7208"/>
                    <a:pt x="14587" y="7242"/>
                    <a:pt x="14587" y="7242"/>
                  </a:cubicBezTo>
                  <a:cubicBezTo>
                    <a:pt x="14587" y="7242"/>
                    <a:pt x="14587" y="7208"/>
                    <a:pt x="14587" y="7125"/>
                  </a:cubicBezTo>
                  <a:cubicBezTo>
                    <a:pt x="14587" y="7041"/>
                    <a:pt x="14571" y="6924"/>
                    <a:pt x="14571" y="6791"/>
                  </a:cubicBezTo>
                  <a:cubicBezTo>
                    <a:pt x="14571" y="6707"/>
                    <a:pt x="14571" y="6624"/>
                    <a:pt x="14554" y="6523"/>
                  </a:cubicBezTo>
                  <a:cubicBezTo>
                    <a:pt x="14554" y="6440"/>
                    <a:pt x="14537" y="6339"/>
                    <a:pt x="14521" y="6223"/>
                  </a:cubicBezTo>
                  <a:lnTo>
                    <a:pt x="14471" y="5872"/>
                  </a:lnTo>
                  <a:cubicBezTo>
                    <a:pt x="14454" y="5805"/>
                    <a:pt x="14454" y="5738"/>
                    <a:pt x="14420" y="5688"/>
                  </a:cubicBezTo>
                  <a:cubicBezTo>
                    <a:pt x="14404" y="5621"/>
                    <a:pt x="14387" y="5554"/>
                    <a:pt x="14370" y="5471"/>
                  </a:cubicBezTo>
                  <a:cubicBezTo>
                    <a:pt x="14220" y="4802"/>
                    <a:pt x="13953" y="4151"/>
                    <a:pt x="13585" y="3549"/>
                  </a:cubicBezTo>
                  <a:cubicBezTo>
                    <a:pt x="13117" y="2747"/>
                    <a:pt x="12499" y="2045"/>
                    <a:pt x="11747" y="1494"/>
                  </a:cubicBezTo>
                  <a:lnTo>
                    <a:pt x="11446" y="1260"/>
                  </a:lnTo>
                  <a:cubicBezTo>
                    <a:pt x="11329" y="1177"/>
                    <a:pt x="11212" y="1110"/>
                    <a:pt x="11095" y="1043"/>
                  </a:cubicBezTo>
                  <a:cubicBezTo>
                    <a:pt x="10978" y="976"/>
                    <a:pt x="10878" y="892"/>
                    <a:pt x="10745" y="842"/>
                  </a:cubicBezTo>
                  <a:lnTo>
                    <a:pt x="10377" y="659"/>
                  </a:lnTo>
                  <a:cubicBezTo>
                    <a:pt x="10310" y="625"/>
                    <a:pt x="10243" y="592"/>
                    <a:pt x="10176" y="558"/>
                  </a:cubicBezTo>
                  <a:lnTo>
                    <a:pt x="9976" y="491"/>
                  </a:lnTo>
                  <a:lnTo>
                    <a:pt x="9575" y="341"/>
                  </a:lnTo>
                  <a:cubicBezTo>
                    <a:pt x="9441" y="291"/>
                    <a:pt x="9291" y="274"/>
                    <a:pt x="9140" y="224"/>
                  </a:cubicBezTo>
                  <a:cubicBezTo>
                    <a:pt x="9007" y="191"/>
                    <a:pt x="8856" y="157"/>
                    <a:pt x="8706" y="124"/>
                  </a:cubicBezTo>
                  <a:cubicBezTo>
                    <a:pt x="8405" y="74"/>
                    <a:pt x="8105" y="40"/>
                    <a:pt x="7787" y="24"/>
                  </a:cubicBezTo>
                  <a:cubicBezTo>
                    <a:pt x="7681" y="12"/>
                    <a:pt x="7574" y="0"/>
                    <a:pt x="7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5087165" y="3282591"/>
              <a:ext cx="115156" cy="458443"/>
            </a:xfrm>
            <a:custGeom>
              <a:rect b="b" l="l" r="r" t="t"/>
              <a:pathLst>
                <a:path extrusionOk="0" h="14304" w="3593">
                  <a:moveTo>
                    <a:pt x="3559" y="1"/>
                  </a:moveTo>
                  <a:cubicBezTo>
                    <a:pt x="3559" y="34"/>
                    <a:pt x="3559" y="68"/>
                    <a:pt x="3559" y="135"/>
                  </a:cubicBezTo>
                  <a:cubicBezTo>
                    <a:pt x="3559" y="252"/>
                    <a:pt x="3559" y="435"/>
                    <a:pt x="3543" y="653"/>
                  </a:cubicBezTo>
                  <a:cubicBezTo>
                    <a:pt x="3543" y="1104"/>
                    <a:pt x="3543" y="1772"/>
                    <a:pt x="3543" y="2574"/>
                  </a:cubicBezTo>
                  <a:cubicBezTo>
                    <a:pt x="3543" y="4195"/>
                    <a:pt x="3526" y="6434"/>
                    <a:pt x="3526" y="8890"/>
                  </a:cubicBezTo>
                  <a:cubicBezTo>
                    <a:pt x="3526" y="10921"/>
                    <a:pt x="3526" y="12786"/>
                    <a:pt x="3526" y="14253"/>
                  </a:cubicBezTo>
                  <a:lnTo>
                    <a:pt x="970" y="14253"/>
                  </a:lnTo>
                  <a:lnTo>
                    <a:pt x="251" y="14270"/>
                  </a:lnTo>
                  <a:lnTo>
                    <a:pt x="0" y="14270"/>
                  </a:lnTo>
                  <a:cubicBezTo>
                    <a:pt x="17" y="14287"/>
                    <a:pt x="51" y="14287"/>
                    <a:pt x="67" y="14287"/>
                  </a:cubicBezTo>
                  <a:lnTo>
                    <a:pt x="970" y="14287"/>
                  </a:lnTo>
                  <a:lnTo>
                    <a:pt x="3559" y="14303"/>
                  </a:lnTo>
                  <a:lnTo>
                    <a:pt x="3593" y="14303"/>
                  </a:lnTo>
                  <a:lnTo>
                    <a:pt x="3593" y="14270"/>
                  </a:lnTo>
                  <a:cubicBezTo>
                    <a:pt x="3593" y="12800"/>
                    <a:pt x="3593" y="10928"/>
                    <a:pt x="3593" y="8890"/>
                  </a:cubicBezTo>
                  <a:cubicBezTo>
                    <a:pt x="3593" y="6434"/>
                    <a:pt x="3593" y="4195"/>
                    <a:pt x="3593" y="2574"/>
                  </a:cubicBezTo>
                  <a:cubicBezTo>
                    <a:pt x="3576" y="1772"/>
                    <a:pt x="3576" y="1104"/>
                    <a:pt x="3576" y="653"/>
                  </a:cubicBezTo>
                  <a:cubicBezTo>
                    <a:pt x="3576" y="435"/>
                    <a:pt x="3576" y="252"/>
                    <a:pt x="3576" y="135"/>
                  </a:cubicBezTo>
                  <a:cubicBezTo>
                    <a:pt x="3576" y="68"/>
                    <a:pt x="3559" y="34"/>
                    <a:pt x="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5800470" y="2961226"/>
              <a:ext cx="288674" cy="270470"/>
            </a:xfrm>
            <a:custGeom>
              <a:rect b="b" l="l" r="r" t="t"/>
              <a:pathLst>
                <a:path extrusionOk="0" h="8439" w="9007">
                  <a:moveTo>
                    <a:pt x="4834" y="0"/>
                  </a:moveTo>
                  <a:cubicBezTo>
                    <a:pt x="4649" y="0"/>
                    <a:pt x="4463" y="12"/>
                    <a:pt x="4278" y="36"/>
                  </a:cubicBezTo>
                  <a:cubicBezTo>
                    <a:pt x="4194" y="53"/>
                    <a:pt x="4094" y="70"/>
                    <a:pt x="3994" y="86"/>
                  </a:cubicBezTo>
                  <a:cubicBezTo>
                    <a:pt x="3893" y="103"/>
                    <a:pt x="3793" y="120"/>
                    <a:pt x="3710" y="153"/>
                  </a:cubicBezTo>
                  <a:cubicBezTo>
                    <a:pt x="3309" y="270"/>
                    <a:pt x="2924" y="437"/>
                    <a:pt x="2573" y="671"/>
                  </a:cubicBezTo>
                  <a:cubicBezTo>
                    <a:pt x="1788" y="1172"/>
                    <a:pt x="1203" y="1908"/>
                    <a:pt x="886" y="2776"/>
                  </a:cubicBezTo>
                  <a:cubicBezTo>
                    <a:pt x="719" y="3228"/>
                    <a:pt x="635" y="3729"/>
                    <a:pt x="635" y="4213"/>
                  </a:cubicBezTo>
                  <a:cubicBezTo>
                    <a:pt x="635" y="4731"/>
                    <a:pt x="719" y="5233"/>
                    <a:pt x="903" y="5717"/>
                  </a:cubicBezTo>
                  <a:lnTo>
                    <a:pt x="943" y="5840"/>
                  </a:lnTo>
                  <a:lnTo>
                    <a:pt x="943" y="5840"/>
                  </a:lnTo>
                  <a:cubicBezTo>
                    <a:pt x="646" y="6551"/>
                    <a:pt x="348" y="7261"/>
                    <a:pt x="50" y="7923"/>
                  </a:cubicBezTo>
                  <a:lnTo>
                    <a:pt x="0" y="8023"/>
                  </a:lnTo>
                  <a:lnTo>
                    <a:pt x="101" y="7989"/>
                  </a:lnTo>
                  <a:lnTo>
                    <a:pt x="1931" y="7280"/>
                  </a:lnTo>
                  <a:lnTo>
                    <a:pt x="1931" y="7280"/>
                  </a:lnTo>
                  <a:cubicBezTo>
                    <a:pt x="2431" y="7760"/>
                    <a:pt x="3045" y="8108"/>
                    <a:pt x="3710" y="8290"/>
                  </a:cubicBezTo>
                  <a:cubicBezTo>
                    <a:pt x="4075" y="8390"/>
                    <a:pt x="4448" y="8438"/>
                    <a:pt x="4817" y="8438"/>
                  </a:cubicBezTo>
                  <a:cubicBezTo>
                    <a:pt x="5630" y="8438"/>
                    <a:pt x="6429" y="8203"/>
                    <a:pt x="7118" y="7756"/>
                  </a:cubicBezTo>
                  <a:cubicBezTo>
                    <a:pt x="7536" y="7472"/>
                    <a:pt x="7887" y="7137"/>
                    <a:pt x="8187" y="6753"/>
                  </a:cubicBezTo>
                  <a:cubicBezTo>
                    <a:pt x="8421" y="6419"/>
                    <a:pt x="8605" y="6068"/>
                    <a:pt x="8756" y="5700"/>
                  </a:cubicBezTo>
                  <a:cubicBezTo>
                    <a:pt x="8856" y="5416"/>
                    <a:pt x="8923" y="5116"/>
                    <a:pt x="8973" y="4815"/>
                  </a:cubicBezTo>
                  <a:cubicBezTo>
                    <a:pt x="8973" y="4698"/>
                    <a:pt x="8989" y="4581"/>
                    <a:pt x="9006" y="4481"/>
                  </a:cubicBezTo>
                  <a:lnTo>
                    <a:pt x="9006" y="4247"/>
                  </a:lnTo>
                  <a:cubicBezTo>
                    <a:pt x="9006" y="4180"/>
                    <a:pt x="8989" y="4147"/>
                    <a:pt x="8989" y="4096"/>
                  </a:cubicBezTo>
                  <a:cubicBezTo>
                    <a:pt x="8989" y="4147"/>
                    <a:pt x="8989" y="4180"/>
                    <a:pt x="8989" y="4247"/>
                  </a:cubicBezTo>
                  <a:cubicBezTo>
                    <a:pt x="8989" y="4314"/>
                    <a:pt x="8989" y="4397"/>
                    <a:pt x="8973" y="4481"/>
                  </a:cubicBezTo>
                  <a:cubicBezTo>
                    <a:pt x="8973" y="4581"/>
                    <a:pt x="8956" y="4681"/>
                    <a:pt x="8939" y="4815"/>
                  </a:cubicBezTo>
                  <a:cubicBezTo>
                    <a:pt x="8839" y="5500"/>
                    <a:pt x="8572" y="6168"/>
                    <a:pt x="8137" y="6720"/>
                  </a:cubicBezTo>
                  <a:cubicBezTo>
                    <a:pt x="7853" y="7104"/>
                    <a:pt x="7502" y="7438"/>
                    <a:pt x="7101" y="7689"/>
                  </a:cubicBezTo>
                  <a:cubicBezTo>
                    <a:pt x="6412" y="8137"/>
                    <a:pt x="5619" y="8364"/>
                    <a:pt x="4822" y="8364"/>
                  </a:cubicBezTo>
                  <a:cubicBezTo>
                    <a:pt x="4460" y="8364"/>
                    <a:pt x="4097" y="8317"/>
                    <a:pt x="3743" y="8223"/>
                  </a:cubicBezTo>
                  <a:cubicBezTo>
                    <a:pt x="3075" y="8023"/>
                    <a:pt x="2473" y="7672"/>
                    <a:pt x="1972" y="7204"/>
                  </a:cubicBezTo>
                  <a:lnTo>
                    <a:pt x="1955" y="7187"/>
                  </a:lnTo>
                  <a:lnTo>
                    <a:pt x="1938" y="7187"/>
                  </a:lnTo>
                  <a:lnTo>
                    <a:pt x="163" y="7869"/>
                  </a:lnTo>
                  <a:lnTo>
                    <a:pt x="163" y="7869"/>
                  </a:lnTo>
                  <a:cubicBezTo>
                    <a:pt x="448" y="7217"/>
                    <a:pt x="735" y="6550"/>
                    <a:pt x="1036" y="5868"/>
                  </a:cubicBezTo>
                  <a:lnTo>
                    <a:pt x="1053" y="5851"/>
                  </a:lnTo>
                  <a:lnTo>
                    <a:pt x="1036" y="5817"/>
                  </a:lnTo>
                  <a:lnTo>
                    <a:pt x="986" y="5684"/>
                  </a:lnTo>
                  <a:cubicBezTo>
                    <a:pt x="802" y="5216"/>
                    <a:pt x="719" y="4715"/>
                    <a:pt x="719" y="4213"/>
                  </a:cubicBezTo>
                  <a:cubicBezTo>
                    <a:pt x="719" y="3729"/>
                    <a:pt x="802" y="3261"/>
                    <a:pt x="969" y="2793"/>
                  </a:cubicBezTo>
                  <a:cubicBezTo>
                    <a:pt x="1270" y="1958"/>
                    <a:pt x="1855" y="1223"/>
                    <a:pt x="2607" y="738"/>
                  </a:cubicBezTo>
                  <a:cubicBezTo>
                    <a:pt x="2958" y="504"/>
                    <a:pt x="3325" y="337"/>
                    <a:pt x="3726" y="237"/>
                  </a:cubicBezTo>
                  <a:cubicBezTo>
                    <a:pt x="3810" y="203"/>
                    <a:pt x="3910" y="170"/>
                    <a:pt x="4010" y="170"/>
                  </a:cubicBezTo>
                  <a:cubicBezTo>
                    <a:pt x="4111" y="153"/>
                    <a:pt x="4194" y="120"/>
                    <a:pt x="4294" y="103"/>
                  </a:cubicBezTo>
                  <a:cubicBezTo>
                    <a:pt x="4467" y="82"/>
                    <a:pt x="4640" y="71"/>
                    <a:pt x="4812" y="71"/>
                  </a:cubicBezTo>
                  <a:cubicBezTo>
                    <a:pt x="6116" y="71"/>
                    <a:pt x="7357" y="678"/>
                    <a:pt x="8154" y="1741"/>
                  </a:cubicBezTo>
                  <a:cubicBezTo>
                    <a:pt x="8421" y="2091"/>
                    <a:pt x="8622" y="2492"/>
                    <a:pt x="8772" y="2927"/>
                  </a:cubicBezTo>
                  <a:cubicBezTo>
                    <a:pt x="8806" y="3010"/>
                    <a:pt x="8822" y="3094"/>
                    <a:pt x="8856" y="3177"/>
                  </a:cubicBezTo>
                  <a:cubicBezTo>
                    <a:pt x="8873" y="3244"/>
                    <a:pt x="8889" y="3328"/>
                    <a:pt x="8906" y="3395"/>
                  </a:cubicBezTo>
                  <a:cubicBezTo>
                    <a:pt x="8923" y="3512"/>
                    <a:pt x="8939" y="3629"/>
                    <a:pt x="8956" y="3762"/>
                  </a:cubicBezTo>
                  <a:cubicBezTo>
                    <a:pt x="8973" y="3846"/>
                    <a:pt x="8973" y="3929"/>
                    <a:pt x="8989" y="3979"/>
                  </a:cubicBezTo>
                  <a:cubicBezTo>
                    <a:pt x="8989" y="3929"/>
                    <a:pt x="8989" y="3846"/>
                    <a:pt x="8973" y="3746"/>
                  </a:cubicBezTo>
                  <a:cubicBezTo>
                    <a:pt x="8973" y="3629"/>
                    <a:pt x="8956" y="3512"/>
                    <a:pt x="8923" y="3395"/>
                  </a:cubicBezTo>
                  <a:cubicBezTo>
                    <a:pt x="8906" y="3328"/>
                    <a:pt x="8906" y="3244"/>
                    <a:pt x="8873" y="3161"/>
                  </a:cubicBezTo>
                  <a:cubicBezTo>
                    <a:pt x="8856" y="3077"/>
                    <a:pt x="8822" y="2994"/>
                    <a:pt x="8806" y="2910"/>
                  </a:cubicBezTo>
                  <a:cubicBezTo>
                    <a:pt x="8655" y="2476"/>
                    <a:pt x="8455" y="2075"/>
                    <a:pt x="8187" y="1707"/>
                  </a:cubicBezTo>
                  <a:cubicBezTo>
                    <a:pt x="7837" y="1223"/>
                    <a:pt x="7385" y="838"/>
                    <a:pt x="6867" y="537"/>
                  </a:cubicBezTo>
                  <a:cubicBezTo>
                    <a:pt x="6244" y="179"/>
                    <a:pt x="5546" y="0"/>
                    <a:pt x="48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5896332" y="3086606"/>
              <a:ext cx="23044" cy="19711"/>
            </a:xfrm>
            <a:custGeom>
              <a:rect b="b" l="l" r="r" t="t"/>
              <a:pathLst>
                <a:path extrusionOk="0" h="615" w="719">
                  <a:moveTo>
                    <a:pt x="418" y="1"/>
                  </a:moveTo>
                  <a:cubicBezTo>
                    <a:pt x="150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5940240" y="3086606"/>
              <a:ext cx="23044" cy="19711"/>
            </a:xfrm>
            <a:custGeom>
              <a:rect b="b" l="l" r="r" t="t"/>
              <a:pathLst>
                <a:path extrusionOk="0" h="615" w="719">
                  <a:moveTo>
                    <a:pt x="418" y="1"/>
                  </a:moveTo>
                  <a:cubicBezTo>
                    <a:pt x="151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5984149" y="3086606"/>
              <a:ext cx="23044" cy="19711"/>
            </a:xfrm>
            <a:custGeom>
              <a:rect b="b" l="l" r="r" t="t"/>
              <a:pathLst>
                <a:path extrusionOk="0" h="615" w="719">
                  <a:moveTo>
                    <a:pt x="418" y="1"/>
                  </a:moveTo>
                  <a:cubicBezTo>
                    <a:pt x="134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4463280" y="3323743"/>
              <a:ext cx="175698" cy="164384"/>
            </a:xfrm>
            <a:custGeom>
              <a:rect b="b" l="l" r="r" t="t"/>
              <a:pathLst>
                <a:path extrusionOk="0" h="5129" w="5482">
                  <a:moveTo>
                    <a:pt x="18" y="2410"/>
                  </a:moveTo>
                  <a:cubicBezTo>
                    <a:pt x="18" y="2426"/>
                    <a:pt x="18" y="2443"/>
                    <a:pt x="1" y="2460"/>
                  </a:cubicBezTo>
                  <a:lnTo>
                    <a:pt x="18" y="2460"/>
                  </a:lnTo>
                  <a:cubicBezTo>
                    <a:pt x="18" y="2443"/>
                    <a:pt x="18" y="2426"/>
                    <a:pt x="18" y="2410"/>
                  </a:cubicBezTo>
                  <a:close/>
                  <a:moveTo>
                    <a:pt x="2545" y="0"/>
                  </a:moveTo>
                  <a:cubicBezTo>
                    <a:pt x="2106" y="0"/>
                    <a:pt x="1678" y="107"/>
                    <a:pt x="1304" y="321"/>
                  </a:cubicBezTo>
                  <a:cubicBezTo>
                    <a:pt x="987" y="505"/>
                    <a:pt x="719" y="739"/>
                    <a:pt x="502" y="1039"/>
                  </a:cubicBezTo>
                  <a:cubicBezTo>
                    <a:pt x="335" y="1257"/>
                    <a:pt x="218" y="1507"/>
                    <a:pt x="135" y="1775"/>
                  </a:cubicBezTo>
                  <a:cubicBezTo>
                    <a:pt x="118" y="1825"/>
                    <a:pt x="101" y="1875"/>
                    <a:pt x="84" y="1925"/>
                  </a:cubicBezTo>
                  <a:cubicBezTo>
                    <a:pt x="68" y="1975"/>
                    <a:pt x="68" y="2025"/>
                    <a:pt x="51" y="2059"/>
                  </a:cubicBezTo>
                  <a:cubicBezTo>
                    <a:pt x="34" y="2125"/>
                    <a:pt x="34" y="2209"/>
                    <a:pt x="18" y="2276"/>
                  </a:cubicBezTo>
                  <a:cubicBezTo>
                    <a:pt x="18" y="2343"/>
                    <a:pt x="18" y="2376"/>
                    <a:pt x="18" y="2410"/>
                  </a:cubicBezTo>
                  <a:cubicBezTo>
                    <a:pt x="18" y="2376"/>
                    <a:pt x="18" y="2343"/>
                    <a:pt x="34" y="2276"/>
                  </a:cubicBezTo>
                  <a:cubicBezTo>
                    <a:pt x="34" y="2209"/>
                    <a:pt x="51" y="2142"/>
                    <a:pt x="68" y="2059"/>
                  </a:cubicBezTo>
                  <a:cubicBezTo>
                    <a:pt x="84" y="2025"/>
                    <a:pt x="84" y="1975"/>
                    <a:pt x="101" y="1925"/>
                  </a:cubicBezTo>
                  <a:cubicBezTo>
                    <a:pt x="118" y="1875"/>
                    <a:pt x="135" y="1825"/>
                    <a:pt x="151" y="1775"/>
                  </a:cubicBezTo>
                  <a:cubicBezTo>
                    <a:pt x="235" y="1507"/>
                    <a:pt x="352" y="1273"/>
                    <a:pt x="519" y="1056"/>
                  </a:cubicBezTo>
                  <a:cubicBezTo>
                    <a:pt x="1003" y="411"/>
                    <a:pt x="1744" y="49"/>
                    <a:pt x="2528" y="49"/>
                  </a:cubicBezTo>
                  <a:cubicBezTo>
                    <a:pt x="2637" y="49"/>
                    <a:pt x="2748" y="56"/>
                    <a:pt x="2858" y="70"/>
                  </a:cubicBezTo>
                  <a:cubicBezTo>
                    <a:pt x="2925" y="70"/>
                    <a:pt x="2975" y="87"/>
                    <a:pt x="3042" y="104"/>
                  </a:cubicBezTo>
                  <a:cubicBezTo>
                    <a:pt x="3092" y="104"/>
                    <a:pt x="3159" y="120"/>
                    <a:pt x="3209" y="137"/>
                  </a:cubicBezTo>
                  <a:cubicBezTo>
                    <a:pt x="3460" y="204"/>
                    <a:pt x="3677" y="304"/>
                    <a:pt x="3894" y="438"/>
                  </a:cubicBezTo>
                  <a:cubicBezTo>
                    <a:pt x="4345" y="739"/>
                    <a:pt x="4696" y="1190"/>
                    <a:pt x="4897" y="1708"/>
                  </a:cubicBezTo>
                  <a:cubicBezTo>
                    <a:pt x="4997" y="1975"/>
                    <a:pt x="5047" y="2276"/>
                    <a:pt x="5047" y="2560"/>
                  </a:cubicBezTo>
                  <a:cubicBezTo>
                    <a:pt x="5047" y="2861"/>
                    <a:pt x="4980" y="3161"/>
                    <a:pt x="4880" y="3445"/>
                  </a:cubicBezTo>
                  <a:lnTo>
                    <a:pt x="4846" y="3546"/>
                  </a:lnTo>
                  <a:lnTo>
                    <a:pt x="4846" y="3562"/>
                  </a:lnTo>
                  <a:lnTo>
                    <a:pt x="5366" y="4774"/>
                  </a:lnTo>
                  <a:lnTo>
                    <a:pt x="4295" y="4364"/>
                  </a:lnTo>
                  <a:lnTo>
                    <a:pt x="4278" y="4381"/>
                  </a:lnTo>
                  <a:cubicBezTo>
                    <a:pt x="3978" y="4665"/>
                    <a:pt x="3610" y="4882"/>
                    <a:pt x="3209" y="4999"/>
                  </a:cubicBezTo>
                  <a:cubicBezTo>
                    <a:pt x="2991" y="5056"/>
                    <a:pt x="2769" y="5085"/>
                    <a:pt x="2550" y="5085"/>
                  </a:cubicBezTo>
                  <a:cubicBezTo>
                    <a:pt x="2063" y="5085"/>
                    <a:pt x="1585" y="4947"/>
                    <a:pt x="1171" y="4682"/>
                  </a:cubicBezTo>
                  <a:cubicBezTo>
                    <a:pt x="920" y="4515"/>
                    <a:pt x="703" y="4314"/>
                    <a:pt x="519" y="4080"/>
                  </a:cubicBezTo>
                  <a:cubicBezTo>
                    <a:pt x="268" y="3746"/>
                    <a:pt x="101" y="3345"/>
                    <a:pt x="51" y="2927"/>
                  </a:cubicBezTo>
                  <a:cubicBezTo>
                    <a:pt x="34" y="2844"/>
                    <a:pt x="18" y="2777"/>
                    <a:pt x="18" y="2727"/>
                  </a:cubicBezTo>
                  <a:cubicBezTo>
                    <a:pt x="18" y="2677"/>
                    <a:pt x="18" y="2627"/>
                    <a:pt x="18" y="2577"/>
                  </a:cubicBezTo>
                  <a:cubicBezTo>
                    <a:pt x="18" y="2543"/>
                    <a:pt x="18" y="2510"/>
                    <a:pt x="18" y="2493"/>
                  </a:cubicBezTo>
                  <a:cubicBezTo>
                    <a:pt x="18" y="2476"/>
                    <a:pt x="18" y="2476"/>
                    <a:pt x="18" y="2460"/>
                  </a:cubicBezTo>
                  <a:cubicBezTo>
                    <a:pt x="1" y="2476"/>
                    <a:pt x="1" y="2476"/>
                    <a:pt x="1" y="2493"/>
                  </a:cubicBezTo>
                  <a:cubicBezTo>
                    <a:pt x="1" y="2510"/>
                    <a:pt x="1" y="2543"/>
                    <a:pt x="1" y="2577"/>
                  </a:cubicBezTo>
                  <a:cubicBezTo>
                    <a:pt x="1" y="2627"/>
                    <a:pt x="1" y="2677"/>
                    <a:pt x="1" y="2727"/>
                  </a:cubicBezTo>
                  <a:cubicBezTo>
                    <a:pt x="18" y="2794"/>
                    <a:pt x="18" y="2844"/>
                    <a:pt x="34" y="2927"/>
                  </a:cubicBezTo>
                  <a:cubicBezTo>
                    <a:pt x="51" y="3111"/>
                    <a:pt x="101" y="3295"/>
                    <a:pt x="151" y="3462"/>
                  </a:cubicBezTo>
                  <a:cubicBezTo>
                    <a:pt x="252" y="3696"/>
                    <a:pt x="369" y="3913"/>
                    <a:pt x="502" y="4097"/>
                  </a:cubicBezTo>
                  <a:cubicBezTo>
                    <a:pt x="686" y="4348"/>
                    <a:pt x="903" y="4548"/>
                    <a:pt x="1154" y="4715"/>
                  </a:cubicBezTo>
                  <a:cubicBezTo>
                    <a:pt x="1562" y="4987"/>
                    <a:pt x="2040" y="5129"/>
                    <a:pt x="2529" y="5129"/>
                  </a:cubicBezTo>
                  <a:cubicBezTo>
                    <a:pt x="2761" y="5129"/>
                    <a:pt x="2995" y="5097"/>
                    <a:pt x="3226" y="5033"/>
                  </a:cubicBezTo>
                  <a:cubicBezTo>
                    <a:pt x="3625" y="4933"/>
                    <a:pt x="4007" y="4718"/>
                    <a:pt x="4307" y="4419"/>
                  </a:cubicBezTo>
                  <a:lnTo>
                    <a:pt x="4307" y="4419"/>
                  </a:lnTo>
                  <a:lnTo>
                    <a:pt x="5394" y="4841"/>
                  </a:lnTo>
                  <a:lnTo>
                    <a:pt x="5394" y="4841"/>
                  </a:lnTo>
                  <a:lnTo>
                    <a:pt x="5398" y="4849"/>
                  </a:lnTo>
                  <a:lnTo>
                    <a:pt x="5401" y="4844"/>
                  </a:lnTo>
                  <a:lnTo>
                    <a:pt x="5401" y="4844"/>
                  </a:lnTo>
                  <a:lnTo>
                    <a:pt x="5415" y="4849"/>
                  </a:lnTo>
                  <a:lnTo>
                    <a:pt x="5481" y="4882"/>
                  </a:lnTo>
                  <a:lnTo>
                    <a:pt x="5448" y="4816"/>
                  </a:lnTo>
                  <a:lnTo>
                    <a:pt x="4900" y="3554"/>
                  </a:lnTo>
                  <a:lnTo>
                    <a:pt x="4930" y="3479"/>
                  </a:lnTo>
                  <a:cubicBezTo>
                    <a:pt x="5047" y="3178"/>
                    <a:pt x="5097" y="2877"/>
                    <a:pt x="5097" y="2560"/>
                  </a:cubicBezTo>
                  <a:cubicBezTo>
                    <a:pt x="5097" y="2259"/>
                    <a:pt x="5047" y="1958"/>
                    <a:pt x="4947" y="1674"/>
                  </a:cubicBezTo>
                  <a:cubicBezTo>
                    <a:pt x="4746" y="1156"/>
                    <a:pt x="4395" y="705"/>
                    <a:pt x="3911" y="404"/>
                  </a:cubicBezTo>
                  <a:cubicBezTo>
                    <a:pt x="3710" y="271"/>
                    <a:pt x="3476" y="154"/>
                    <a:pt x="3226" y="87"/>
                  </a:cubicBezTo>
                  <a:cubicBezTo>
                    <a:pt x="3176" y="70"/>
                    <a:pt x="3109" y="54"/>
                    <a:pt x="3059" y="54"/>
                  </a:cubicBezTo>
                  <a:cubicBezTo>
                    <a:pt x="2992" y="37"/>
                    <a:pt x="2942" y="20"/>
                    <a:pt x="2875" y="20"/>
                  </a:cubicBezTo>
                  <a:cubicBezTo>
                    <a:pt x="2765" y="7"/>
                    <a:pt x="2654" y="0"/>
                    <a:pt x="2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4566641" y="3399894"/>
              <a:ext cx="13974" cy="11955"/>
            </a:xfrm>
            <a:custGeom>
              <a:rect b="b" l="l" r="r" t="t"/>
              <a:pathLst>
                <a:path extrusionOk="0" h="373" w="436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539880" y="3399894"/>
              <a:ext cx="13942" cy="11955"/>
            </a:xfrm>
            <a:custGeom>
              <a:rect b="b" l="l" r="r" t="t"/>
              <a:pathLst>
                <a:path extrusionOk="0" h="373" w="435">
                  <a:moveTo>
                    <a:pt x="184" y="0"/>
                  </a:moveTo>
                  <a:cubicBezTo>
                    <a:pt x="84" y="0"/>
                    <a:pt x="0" y="84"/>
                    <a:pt x="0" y="184"/>
                  </a:cubicBezTo>
                  <a:cubicBezTo>
                    <a:pt x="0" y="297"/>
                    <a:pt x="92" y="372"/>
                    <a:pt x="188" y="372"/>
                  </a:cubicBezTo>
                  <a:cubicBezTo>
                    <a:pt x="234" y="372"/>
                    <a:pt x="280" y="355"/>
                    <a:pt x="318" y="318"/>
                  </a:cubicBezTo>
                  <a:cubicBezTo>
                    <a:pt x="435" y="201"/>
                    <a:pt x="351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4513086" y="3399894"/>
              <a:ext cx="13974" cy="11955"/>
            </a:xfrm>
            <a:custGeom>
              <a:rect b="b" l="l" r="r" t="t"/>
              <a:pathLst>
                <a:path extrusionOk="0" h="373" w="436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4099673" y="3667640"/>
              <a:ext cx="273162" cy="307936"/>
            </a:xfrm>
            <a:custGeom>
              <a:rect b="b" l="l" r="r" t="t"/>
              <a:pathLst>
                <a:path extrusionOk="0" h="9608" w="8523">
                  <a:moveTo>
                    <a:pt x="4270" y="5"/>
                  </a:moveTo>
                  <a:cubicBezTo>
                    <a:pt x="4262" y="5"/>
                    <a:pt x="4253" y="9"/>
                    <a:pt x="4245" y="17"/>
                  </a:cubicBezTo>
                  <a:lnTo>
                    <a:pt x="4295" y="17"/>
                  </a:lnTo>
                  <a:cubicBezTo>
                    <a:pt x="4287" y="9"/>
                    <a:pt x="4278" y="5"/>
                    <a:pt x="4270" y="5"/>
                  </a:cubicBezTo>
                  <a:close/>
                  <a:moveTo>
                    <a:pt x="4161" y="0"/>
                  </a:moveTo>
                  <a:lnTo>
                    <a:pt x="3944" y="17"/>
                  </a:lnTo>
                  <a:cubicBezTo>
                    <a:pt x="3810" y="17"/>
                    <a:pt x="3693" y="34"/>
                    <a:pt x="3576" y="50"/>
                  </a:cubicBezTo>
                  <a:cubicBezTo>
                    <a:pt x="3510" y="67"/>
                    <a:pt x="3426" y="84"/>
                    <a:pt x="3343" y="101"/>
                  </a:cubicBezTo>
                  <a:lnTo>
                    <a:pt x="3092" y="167"/>
                  </a:lnTo>
                  <a:cubicBezTo>
                    <a:pt x="2657" y="301"/>
                    <a:pt x="2240" y="502"/>
                    <a:pt x="1855" y="769"/>
                  </a:cubicBezTo>
                  <a:cubicBezTo>
                    <a:pt x="1371" y="1120"/>
                    <a:pt x="953" y="1571"/>
                    <a:pt x="652" y="2106"/>
                  </a:cubicBezTo>
                  <a:cubicBezTo>
                    <a:pt x="469" y="2406"/>
                    <a:pt x="335" y="2724"/>
                    <a:pt x="235" y="3075"/>
                  </a:cubicBezTo>
                  <a:cubicBezTo>
                    <a:pt x="68" y="3626"/>
                    <a:pt x="1" y="4228"/>
                    <a:pt x="51" y="4796"/>
                  </a:cubicBezTo>
                  <a:cubicBezTo>
                    <a:pt x="68" y="4913"/>
                    <a:pt x="84" y="5013"/>
                    <a:pt x="101" y="5113"/>
                  </a:cubicBezTo>
                  <a:cubicBezTo>
                    <a:pt x="101" y="5213"/>
                    <a:pt x="135" y="5314"/>
                    <a:pt x="151" y="5414"/>
                  </a:cubicBezTo>
                  <a:cubicBezTo>
                    <a:pt x="251" y="5848"/>
                    <a:pt x="402" y="6249"/>
                    <a:pt x="619" y="6634"/>
                  </a:cubicBezTo>
                  <a:cubicBezTo>
                    <a:pt x="1087" y="7452"/>
                    <a:pt x="1805" y="8104"/>
                    <a:pt x="2674" y="8472"/>
                  </a:cubicBezTo>
                  <a:cubicBezTo>
                    <a:pt x="3125" y="8672"/>
                    <a:pt x="3610" y="8772"/>
                    <a:pt x="4111" y="8789"/>
                  </a:cubicBezTo>
                  <a:cubicBezTo>
                    <a:pt x="4184" y="8794"/>
                    <a:pt x="4258" y="8796"/>
                    <a:pt x="4331" y="8796"/>
                  </a:cubicBezTo>
                  <a:cubicBezTo>
                    <a:pt x="4763" y="8796"/>
                    <a:pt x="5201" y="8715"/>
                    <a:pt x="5615" y="8572"/>
                  </a:cubicBezTo>
                  <a:lnTo>
                    <a:pt x="5729" y="8529"/>
                  </a:lnTo>
                  <a:lnTo>
                    <a:pt x="5729" y="8529"/>
                  </a:lnTo>
                  <a:lnTo>
                    <a:pt x="7787" y="9558"/>
                  </a:lnTo>
                  <a:lnTo>
                    <a:pt x="7887" y="9608"/>
                  </a:lnTo>
                  <a:lnTo>
                    <a:pt x="7854" y="9508"/>
                  </a:lnTo>
                  <a:cubicBezTo>
                    <a:pt x="7639" y="8831"/>
                    <a:pt x="7425" y="8171"/>
                    <a:pt x="7211" y="7544"/>
                  </a:cubicBezTo>
                  <a:lnTo>
                    <a:pt x="7211" y="7544"/>
                  </a:lnTo>
                  <a:cubicBezTo>
                    <a:pt x="7715" y="7031"/>
                    <a:pt x="8075" y="6405"/>
                    <a:pt x="8288" y="5715"/>
                  </a:cubicBezTo>
                  <a:cubicBezTo>
                    <a:pt x="8472" y="5080"/>
                    <a:pt x="8522" y="4411"/>
                    <a:pt x="8439" y="3760"/>
                  </a:cubicBezTo>
                  <a:cubicBezTo>
                    <a:pt x="8355" y="3175"/>
                    <a:pt x="8155" y="2624"/>
                    <a:pt x="7871" y="2106"/>
                  </a:cubicBezTo>
                  <a:cubicBezTo>
                    <a:pt x="7620" y="1671"/>
                    <a:pt x="7286" y="1287"/>
                    <a:pt x="6901" y="969"/>
                  </a:cubicBezTo>
                  <a:cubicBezTo>
                    <a:pt x="6584" y="702"/>
                    <a:pt x="6233" y="485"/>
                    <a:pt x="5866" y="318"/>
                  </a:cubicBezTo>
                  <a:cubicBezTo>
                    <a:pt x="5581" y="218"/>
                    <a:pt x="5297" y="117"/>
                    <a:pt x="4997" y="67"/>
                  </a:cubicBezTo>
                  <a:lnTo>
                    <a:pt x="4679" y="17"/>
                  </a:lnTo>
                  <a:lnTo>
                    <a:pt x="4295" y="17"/>
                  </a:lnTo>
                  <a:lnTo>
                    <a:pt x="4429" y="34"/>
                  </a:lnTo>
                  <a:lnTo>
                    <a:pt x="4679" y="50"/>
                  </a:lnTo>
                  <a:lnTo>
                    <a:pt x="4997" y="101"/>
                  </a:lnTo>
                  <a:cubicBezTo>
                    <a:pt x="5281" y="151"/>
                    <a:pt x="5581" y="251"/>
                    <a:pt x="5849" y="368"/>
                  </a:cubicBezTo>
                  <a:cubicBezTo>
                    <a:pt x="6216" y="535"/>
                    <a:pt x="6567" y="752"/>
                    <a:pt x="6868" y="1003"/>
                  </a:cubicBezTo>
                  <a:cubicBezTo>
                    <a:pt x="7687" y="1721"/>
                    <a:pt x="8221" y="2690"/>
                    <a:pt x="8355" y="3776"/>
                  </a:cubicBezTo>
                  <a:cubicBezTo>
                    <a:pt x="8455" y="4411"/>
                    <a:pt x="8405" y="5063"/>
                    <a:pt x="8205" y="5698"/>
                  </a:cubicBezTo>
                  <a:cubicBezTo>
                    <a:pt x="8004" y="6383"/>
                    <a:pt x="7637" y="7001"/>
                    <a:pt x="7135" y="7502"/>
                  </a:cubicBezTo>
                  <a:lnTo>
                    <a:pt x="7119" y="7519"/>
                  </a:lnTo>
                  <a:lnTo>
                    <a:pt x="7119" y="7553"/>
                  </a:lnTo>
                  <a:cubicBezTo>
                    <a:pt x="7325" y="8157"/>
                    <a:pt x="7532" y="8776"/>
                    <a:pt x="7739" y="9425"/>
                  </a:cubicBezTo>
                  <a:lnTo>
                    <a:pt x="7739" y="9425"/>
                  </a:lnTo>
                  <a:lnTo>
                    <a:pt x="5765" y="8438"/>
                  </a:lnTo>
                  <a:lnTo>
                    <a:pt x="5749" y="8421"/>
                  </a:lnTo>
                  <a:lnTo>
                    <a:pt x="5732" y="8438"/>
                  </a:lnTo>
                  <a:lnTo>
                    <a:pt x="5581" y="8488"/>
                  </a:lnTo>
                  <a:cubicBezTo>
                    <a:pt x="5182" y="8631"/>
                    <a:pt x="4758" y="8713"/>
                    <a:pt x="4330" y="8713"/>
                  </a:cubicBezTo>
                  <a:cubicBezTo>
                    <a:pt x="4257" y="8713"/>
                    <a:pt x="4184" y="8710"/>
                    <a:pt x="4111" y="8706"/>
                  </a:cubicBezTo>
                  <a:cubicBezTo>
                    <a:pt x="3627" y="8689"/>
                    <a:pt x="3142" y="8589"/>
                    <a:pt x="2708" y="8405"/>
                  </a:cubicBezTo>
                  <a:cubicBezTo>
                    <a:pt x="1855" y="8037"/>
                    <a:pt x="1154" y="7402"/>
                    <a:pt x="703" y="6584"/>
                  </a:cubicBezTo>
                  <a:cubicBezTo>
                    <a:pt x="485" y="6216"/>
                    <a:pt x="318" y="5815"/>
                    <a:pt x="235" y="5397"/>
                  </a:cubicBezTo>
                  <a:cubicBezTo>
                    <a:pt x="201" y="5297"/>
                    <a:pt x="185" y="5197"/>
                    <a:pt x="168" y="5096"/>
                  </a:cubicBezTo>
                  <a:cubicBezTo>
                    <a:pt x="151" y="4996"/>
                    <a:pt x="135" y="4896"/>
                    <a:pt x="135" y="4796"/>
                  </a:cubicBezTo>
                  <a:cubicBezTo>
                    <a:pt x="84" y="4228"/>
                    <a:pt x="135" y="3643"/>
                    <a:pt x="302" y="3091"/>
                  </a:cubicBezTo>
                  <a:cubicBezTo>
                    <a:pt x="402" y="2757"/>
                    <a:pt x="536" y="2440"/>
                    <a:pt x="703" y="2139"/>
                  </a:cubicBezTo>
                  <a:cubicBezTo>
                    <a:pt x="1003" y="1621"/>
                    <a:pt x="1404" y="1153"/>
                    <a:pt x="1889" y="802"/>
                  </a:cubicBezTo>
                  <a:cubicBezTo>
                    <a:pt x="2256" y="535"/>
                    <a:pt x="2674" y="335"/>
                    <a:pt x="3092" y="201"/>
                  </a:cubicBezTo>
                  <a:lnTo>
                    <a:pt x="3359" y="134"/>
                  </a:lnTo>
                  <a:cubicBezTo>
                    <a:pt x="3426" y="101"/>
                    <a:pt x="3510" y="101"/>
                    <a:pt x="3576" y="84"/>
                  </a:cubicBezTo>
                  <a:cubicBezTo>
                    <a:pt x="3693" y="67"/>
                    <a:pt x="3827" y="50"/>
                    <a:pt x="3944" y="34"/>
                  </a:cubicBezTo>
                  <a:lnTo>
                    <a:pt x="4161" y="17"/>
                  </a:lnTo>
                  <a:cubicBezTo>
                    <a:pt x="4195" y="17"/>
                    <a:pt x="4211" y="17"/>
                    <a:pt x="4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4213226" y="3760809"/>
              <a:ext cx="77144" cy="77689"/>
            </a:xfrm>
            <a:custGeom>
              <a:rect b="b" l="l" r="r" t="t"/>
              <a:pathLst>
                <a:path extrusionOk="0" h="2424" w="2407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4213226" y="3760809"/>
              <a:ext cx="77144" cy="77689"/>
            </a:xfrm>
            <a:custGeom>
              <a:rect b="b" l="l" r="r" t="t"/>
              <a:pathLst>
                <a:path extrusionOk="0" h="2424" w="2407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4193932" y="3780103"/>
              <a:ext cx="77144" cy="77657"/>
            </a:xfrm>
            <a:custGeom>
              <a:rect b="b" l="l" r="r" t="t"/>
              <a:pathLst>
                <a:path extrusionOk="0" h="2423" w="2407">
                  <a:moveTo>
                    <a:pt x="1922" y="0"/>
                  </a:moveTo>
                  <a:lnTo>
                    <a:pt x="468" y="17"/>
                  </a:lnTo>
                  <a:cubicBezTo>
                    <a:pt x="201" y="17"/>
                    <a:pt x="1" y="234"/>
                    <a:pt x="1" y="501"/>
                  </a:cubicBezTo>
                  <a:lnTo>
                    <a:pt x="1" y="1938"/>
                  </a:lnTo>
                  <a:cubicBezTo>
                    <a:pt x="1" y="2206"/>
                    <a:pt x="218" y="2423"/>
                    <a:pt x="485" y="2423"/>
                  </a:cubicBezTo>
                  <a:lnTo>
                    <a:pt x="1939" y="2423"/>
                  </a:lnTo>
                  <a:cubicBezTo>
                    <a:pt x="2206" y="2406"/>
                    <a:pt x="2407" y="2189"/>
                    <a:pt x="2407" y="1938"/>
                  </a:cubicBezTo>
                  <a:lnTo>
                    <a:pt x="2407" y="485"/>
                  </a:lnTo>
                  <a:cubicBezTo>
                    <a:pt x="2407" y="217"/>
                    <a:pt x="2189" y="0"/>
                    <a:pt x="192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5233890" y="3367075"/>
              <a:ext cx="372742" cy="174833"/>
            </a:xfrm>
            <a:custGeom>
              <a:rect b="b" l="l" r="r" t="t"/>
              <a:pathLst>
                <a:path extrusionOk="0" h="5455" w="11630">
                  <a:moveTo>
                    <a:pt x="3002" y="1"/>
                  </a:moveTo>
                  <a:cubicBezTo>
                    <a:pt x="2971" y="1"/>
                    <a:pt x="2938" y="12"/>
                    <a:pt x="2908" y="38"/>
                  </a:cubicBezTo>
                  <a:cubicBezTo>
                    <a:pt x="2808" y="122"/>
                    <a:pt x="2707" y="506"/>
                    <a:pt x="2808" y="991"/>
                  </a:cubicBezTo>
                  <a:cubicBezTo>
                    <a:pt x="2833" y="1135"/>
                    <a:pt x="2797" y="1189"/>
                    <a:pt x="2728" y="1189"/>
                  </a:cubicBezTo>
                  <a:cubicBezTo>
                    <a:pt x="2573" y="1189"/>
                    <a:pt x="2256" y="922"/>
                    <a:pt x="2106" y="807"/>
                  </a:cubicBezTo>
                  <a:cubicBezTo>
                    <a:pt x="1892" y="626"/>
                    <a:pt x="1210" y="155"/>
                    <a:pt x="1092" y="155"/>
                  </a:cubicBezTo>
                  <a:cubicBezTo>
                    <a:pt x="1090" y="155"/>
                    <a:pt x="1088" y="155"/>
                    <a:pt x="1087" y="155"/>
                  </a:cubicBezTo>
                  <a:cubicBezTo>
                    <a:pt x="936" y="189"/>
                    <a:pt x="936" y="356"/>
                    <a:pt x="1170" y="540"/>
                  </a:cubicBezTo>
                  <a:cubicBezTo>
                    <a:pt x="1387" y="707"/>
                    <a:pt x="2006" y="1241"/>
                    <a:pt x="1905" y="1342"/>
                  </a:cubicBezTo>
                  <a:cubicBezTo>
                    <a:pt x="1900" y="1349"/>
                    <a:pt x="1891" y="1352"/>
                    <a:pt x="1879" y="1352"/>
                  </a:cubicBezTo>
                  <a:cubicBezTo>
                    <a:pt x="1691" y="1352"/>
                    <a:pt x="736" y="573"/>
                    <a:pt x="736" y="573"/>
                  </a:cubicBezTo>
                  <a:cubicBezTo>
                    <a:pt x="736" y="573"/>
                    <a:pt x="614" y="431"/>
                    <a:pt x="506" y="431"/>
                  </a:cubicBezTo>
                  <a:cubicBezTo>
                    <a:pt x="474" y="431"/>
                    <a:pt x="444" y="443"/>
                    <a:pt x="418" y="473"/>
                  </a:cubicBezTo>
                  <a:cubicBezTo>
                    <a:pt x="201" y="690"/>
                    <a:pt x="1421" y="1542"/>
                    <a:pt x="1554" y="1626"/>
                  </a:cubicBezTo>
                  <a:cubicBezTo>
                    <a:pt x="1608" y="1666"/>
                    <a:pt x="1564" y="1761"/>
                    <a:pt x="1493" y="1761"/>
                  </a:cubicBezTo>
                  <a:cubicBezTo>
                    <a:pt x="1476" y="1761"/>
                    <a:pt x="1457" y="1755"/>
                    <a:pt x="1438" y="1743"/>
                  </a:cubicBezTo>
                  <a:cubicBezTo>
                    <a:pt x="1364" y="1684"/>
                    <a:pt x="605" y="1017"/>
                    <a:pt x="276" y="1017"/>
                  </a:cubicBezTo>
                  <a:cubicBezTo>
                    <a:pt x="231" y="1017"/>
                    <a:pt x="194" y="1029"/>
                    <a:pt x="168" y="1058"/>
                  </a:cubicBezTo>
                  <a:cubicBezTo>
                    <a:pt x="1" y="1225"/>
                    <a:pt x="1170" y="1759"/>
                    <a:pt x="1270" y="2043"/>
                  </a:cubicBezTo>
                  <a:cubicBezTo>
                    <a:pt x="1287" y="2092"/>
                    <a:pt x="1276" y="2112"/>
                    <a:pt x="1246" y="2112"/>
                  </a:cubicBezTo>
                  <a:cubicBezTo>
                    <a:pt x="1109" y="2112"/>
                    <a:pt x="572" y="1698"/>
                    <a:pt x="356" y="1698"/>
                  </a:cubicBezTo>
                  <a:cubicBezTo>
                    <a:pt x="325" y="1698"/>
                    <a:pt x="300" y="1707"/>
                    <a:pt x="285" y="1726"/>
                  </a:cubicBezTo>
                  <a:cubicBezTo>
                    <a:pt x="235" y="1776"/>
                    <a:pt x="201" y="1843"/>
                    <a:pt x="803" y="2210"/>
                  </a:cubicBezTo>
                  <a:cubicBezTo>
                    <a:pt x="1254" y="2461"/>
                    <a:pt x="1722" y="2695"/>
                    <a:pt x="2189" y="2895"/>
                  </a:cubicBezTo>
                  <a:cubicBezTo>
                    <a:pt x="2189" y="2895"/>
                    <a:pt x="5727" y="5454"/>
                    <a:pt x="8266" y="5454"/>
                  </a:cubicBezTo>
                  <a:cubicBezTo>
                    <a:pt x="9010" y="5454"/>
                    <a:pt x="9668" y="5234"/>
                    <a:pt x="10126" y="4667"/>
                  </a:cubicBezTo>
                  <a:cubicBezTo>
                    <a:pt x="11630" y="2829"/>
                    <a:pt x="11613" y="2695"/>
                    <a:pt x="11613" y="2695"/>
                  </a:cubicBezTo>
                  <a:lnTo>
                    <a:pt x="9524" y="1007"/>
                  </a:lnTo>
                  <a:cubicBezTo>
                    <a:pt x="9524" y="1007"/>
                    <a:pt x="8226" y="3046"/>
                    <a:pt x="7862" y="3046"/>
                  </a:cubicBezTo>
                  <a:cubicBezTo>
                    <a:pt x="7859" y="3046"/>
                    <a:pt x="7856" y="3046"/>
                    <a:pt x="7854" y="3046"/>
                  </a:cubicBezTo>
                  <a:cubicBezTo>
                    <a:pt x="5949" y="2829"/>
                    <a:pt x="4077" y="1793"/>
                    <a:pt x="3426" y="1392"/>
                  </a:cubicBezTo>
                  <a:cubicBezTo>
                    <a:pt x="3376" y="1308"/>
                    <a:pt x="3309" y="1191"/>
                    <a:pt x="3259" y="1058"/>
                  </a:cubicBezTo>
                  <a:cubicBezTo>
                    <a:pt x="3192" y="941"/>
                    <a:pt x="3159" y="807"/>
                    <a:pt x="3142" y="673"/>
                  </a:cubicBezTo>
                  <a:cubicBezTo>
                    <a:pt x="3125" y="523"/>
                    <a:pt x="3125" y="356"/>
                    <a:pt x="3142" y="205"/>
                  </a:cubicBezTo>
                  <a:cubicBezTo>
                    <a:pt x="3167" y="94"/>
                    <a:pt x="3090" y="1"/>
                    <a:pt x="300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5547179" y="3125674"/>
              <a:ext cx="257073" cy="249189"/>
            </a:xfrm>
            <a:custGeom>
              <a:rect b="b" l="l" r="r" t="t"/>
              <a:pathLst>
                <a:path extrusionOk="0" h="7775" w="8021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5547179" y="3125674"/>
              <a:ext cx="257073" cy="249189"/>
            </a:xfrm>
            <a:custGeom>
              <a:rect b="b" l="l" r="r" t="t"/>
              <a:pathLst>
                <a:path extrusionOk="0" h="7775" w="8021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5536442" y="3655333"/>
              <a:ext cx="89996" cy="719202"/>
            </a:xfrm>
            <a:custGeom>
              <a:rect b="b" l="l" r="r" t="t"/>
              <a:pathLst>
                <a:path extrusionOk="0" h="22440" w="2808">
                  <a:moveTo>
                    <a:pt x="2808" y="0"/>
                  </a:moveTo>
                  <a:cubicBezTo>
                    <a:pt x="2808" y="1"/>
                    <a:pt x="1" y="9173"/>
                    <a:pt x="168" y="12130"/>
                  </a:cubicBezTo>
                  <a:cubicBezTo>
                    <a:pt x="352" y="15071"/>
                    <a:pt x="2491" y="22440"/>
                    <a:pt x="2491" y="22440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5596440" y="3602290"/>
              <a:ext cx="200825" cy="773334"/>
            </a:xfrm>
            <a:custGeom>
              <a:rect b="b" l="l" r="r" t="t"/>
              <a:pathLst>
                <a:path extrusionOk="0" h="24129" w="6266">
                  <a:moveTo>
                    <a:pt x="1036" y="1"/>
                  </a:moveTo>
                  <a:lnTo>
                    <a:pt x="0" y="12064"/>
                  </a:lnTo>
                  <a:lnTo>
                    <a:pt x="619" y="24128"/>
                  </a:lnTo>
                  <a:lnTo>
                    <a:pt x="2707" y="24078"/>
                  </a:lnTo>
                  <a:cubicBezTo>
                    <a:pt x="2707" y="24078"/>
                    <a:pt x="3659" y="14203"/>
                    <a:pt x="3726" y="12014"/>
                  </a:cubicBezTo>
                  <a:cubicBezTo>
                    <a:pt x="3743" y="11296"/>
                    <a:pt x="4812" y="8155"/>
                    <a:pt x="5865" y="5515"/>
                  </a:cubicBezTo>
                  <a:cubicBezTo>
                    <a:pt x="6066" y="5013"/>
                    <a:pt x="6199" y="4479"/>
                    <a:pt x="6249" y="3927"/>
                  </a:cubicBezTo>
                  <a:cubicBezTo>
                    <a:pt x="6266" y="3777"/>
                    <a:pt x="6266" y="3627"/>
                    <a:pt x="6266" y="3460"/>
                  </a:cubicBezTo>
                  <a:cubicBezTo>
                    <a:pt x="6233" y="1913"/>
                    <a:pt x="5007" y="101"/>
                    <a:pt x="4930" y="101"/>
                  </a:cubicBezTo>
                  <a:cubicBezTo>
                    <a:pt x="4930" y="101"/>
                    <a:pt x="4930" y="101"/>
                    <a:pt x="4929" y="101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5493079" y="3606040"/>
              <a:ext cx="338480" cy="398606"/>
            </a:xfrm>
            <a:custGeom>
              <a:rect b="b" l="l" r="r" t="t"/>
              <a:pathLst>
                <a:path extrusionOk="0" h="12437" w="10561">
                  <a:moveTo>
                    <a:pt x="8990" y="1"/>
                  </a:moveTo>
                  <a:lnTo>
                    <a:pt x="2824" y="719"/>
                  </a:lnTo>
                  <a:lnTo>
                    <a:pt x="1638" y="5281"/>
                  </a:lnTo>
                  <a:lnTo>
                    <a:pt x="1" y="12415"/>
                  </a:lnTo>
                  <a:cubicBezTo>
                    <a:pt x="301" y="11830"/>
                    <a:pt x="800" y="11609"/>
                    <a:pt x="1400" y="11609"/>
                  </a:cubicBezTo>
                  <a:cubicBezTo>
                    <a:pt x="2033" y="11609"/>
                    <a:pt x="2780" y="11855"/>
                    <a:pt x="3526" y="12181"/>
                  </a:cubicBezTo>
                  <a:cubicBezTo>
                    <a:pt x="3934" y="12363"/>
                    <a:pt x="4286" y="12437"/>
                    <a:pt x="4610" y="12437"/>
                  </a:cubicBezTo>
                  <a:cubicBezTo>
                    <a:pt x="5387" y="12437"/>
                    <a:pt x="5994" y="12012"/>
                    <a:pt x="6784" y="11647"/>
                  </a:cubicBezTo>
                  <a:cubicBezTo>
                    <a:pt x="6963" y="11562"/>
                    <a:pt x="7156" y="11527"/>
                    <a:pt x="7351" y="11527"/>
                  </a:cubicBezTo>
                  <a:cubicBezTo>
                    <a:pt x="8228" y="11527"/>
                    <a:pt x="9157" y="12232"/>
                    <a:pt x="9157" y="12232"/>
                  </a:cubicBezTo>
                  <a:cubicBezTo>
                    <a:pt x="9157" y="12232"/>
                    <a:pt x="8388" y="8372"/>
                    <a:pt x="9474" y="5214"/>
                  </a:cubicBezTo>
                  <a:cubicBezTo>
                    <a:pt x="10560" y="2023"/>
                    <a:pt x="8990" y="1"/>
                    <a:pt x="89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5560031" y="4374503"/>
              <a:ext cx="128008" cy="29262"/>
            </a:xfrm>
            <a:custGeom>
              <a:rect b="b" l="l" r="r" t="t"/>
              <a:pathLst>
                <a:path extrusionOk="0" h="913" w="3994">
                  <a:moveTo>
                    <a:pt x="3993" y="1"/>
                  </a:moveTo>
                  <a:lnTo>
                    <a:pt x="1838" y="34"/>
                  </a:lnTo>
                  <a:lnTo>
                    <a:pt x="1838" y="318"/>
                  </a:lnTo>
                  <a:cubicBezTo>
                    <a:pt x="1838" y="318"/>
                    <a:pt x="0" y="719"/>
                    <a:pt x="451" y="853"/>
                  </a:cubicBezTo>
                  <a:cubicBezTo>
                    <a:pt x="605" y="898"/>
                    <a:pt x="1054" y="913"/>
                    <a:pt x="1583" y="913"/>
                  </a:cubicBezTo>
                  <a:cubicBezTo>
                    <a:pt x="2433" y="913"/>
                    <a:pt x="3489" y="873"/>
                    <a:pt x="3860" y="853"/>
                  </a:cubicBezTo>
                  <a:lnTo>
                    <a:pt x="3993" y="836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5662848" y="4381906"/>
              <a:ext cx="25191" cy="19935"/>
            </a:xfrm>
            <a:custGeom>
              <a:rect b="b" l="l" r="r" t="t"/>
              <a:pathLst>
                <a:path extrusionOk="0" h="622" w="786">
                  <a:moveTo>
                    <a:pt x="729" y="1"/>
                  </a:moveTo>
                  <a:cubicBezTo>
                    <a:pt x="564" y="1"/>
                    <a:pt x="404" y="64"/>
                    <a:pt x="284" y="154"/>
                  </a:cubicBezTo>
                  <a:cubicBezTo>
                    <a:pt x="134" y="271"/>
                    <a:pt x="34" y="438"/>
                    <a:pt x="0" y="622"/>
                  </a:cubicBezTo>
                  <a:lnTo>
                    <a:pt x="785" y="605"/>
                  </a:lnTo>
                  <a:lnTo>
                    <a:pt x="785" y="4"/>
                  </a:lnTo>
                  <a:cubicBezTo>
                    <a:pt x="766" y="2"/>
                    <a:pt x="748" y="1"/>
                    <a:pt x="72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5569646" y="4392162"/>
              <a:ext cx="118393" cy="11570"/>
            </a:xfrm>
            <a:custGeom>
              <a:rect b="b" l="l" r="r" t="t"/>
              <a:pathLst>
                <a:path extrusionOk="0" h="361" w="3694">
                  <a:moveTo>
                    <a:pt x="636" y="1"/>
                  </a:moveTo>
                  <a:cubicBezTo>
                    <a:pt x="636" y="1"/>
                    <a:pt x="1" y="185"/>
                    <a:pt x="84" y="285"/>
                  </a:cubicBezTo>
                  <a:cubicBezTo>
                    <a:pt x="126" y="335"/>
                    <a:pt x="757" y="360"/>
                    <a:pt x="1513" y="360"/>
                  </a:cubicBezTo>
                  <a:cubicBezTo>
                    <a:pt x="2269" y="360"/>
                    <a:pt x="3150" y="335"/>
                    <a:pt x="3693" y="285"/>
                  </a:cubicBezTo>
                  <a:lnTo>
                    <a:pt x="3693" y="235"/>
                  </a:lnTo>
                  <a:lnTo>
                    <a:pt x="836" y="268"/>
                  </a:lnTo>
                  <a:cubicBezTo>
                    <a:pt x="836" y="268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5576088" y="4399149"/>
              <a:ext cx="111406" cy="1635"/>
            </a:xfrm>
            <a:custGeom>
              <a:rect b="b" l="l" r="r" t="t"/>
              <a:pathLst>
                <a:path extrusionOk="0" h="51" w="3476">
                  <a:moveTo>
                    <a:pt x="3359" y="0"/>
                  </a:moveTo>
                  <a:lnTo>
                    <a:pt x="2974" y="17"/>
                  </a:lnTo>
                  <a:cubicBezTo>
                    <a:pt x="2640" y="17"/>
                    <a:pt x="2189" y="34"/>
                    <a:pt x="1688" y="34"/>
                  </a:cubicBezTo>
                  <a:cubicBezTo>
                    <a:pt x="1187" y="34"/>
                    <a:pt x="719" y="34"/>
                    <a:pt x="401" y="17"/>
                  </a:cubicBezTo>
                  <a:lnTo>
                    <a:pt x="0" y="17"/>
                  </a:lnTo>
                  <a:lnTo>
                    <a:pt x="401" y="34"/>
                  </a:lnTo>
                  <a:cubicBezTo>
                    <a:pt x="719" y="50"/>
                    <a:pt x="1187" y="50"/>
                    <a:pt x="1688" y="50"/>
                  </a:cubicBezTo>
                  <a:cubicBezTo>
                    <a:pt x="2189" y="50"/>
                    <a:pt x="2640" y="50"/>
                    <a:pt x="2974" y="34"/>
                  </a:cubicBezTo>
                  <a:lnTo>
                    <a:pt x="3359" y="17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5589485" y="4391105"/>
              <a:ext cx="6987" cy="10737"/>
            </a:xfrm>
            <a:custGeom>
              <a:rect b="b" l="l" r="r" t="t"/>
              <a:pathLst>
                <a:path extrusionOk="0" h="335" w="218">
                  <a:moveTo>
                    <a:pt x="0" y="1"/>
                  </a:moveTo>
                  <a:lnTo>
                    <a:pt x="0" y="1"/>
                  </a:lnTo>
                  <a:cubicBezTo>
                    <a:pt x="50" y="51"/>
                    <a:pt x="100" y="101"/>
                    <a:pt x="134" y="151"/>
                  </a:cubicBezTo>
                  <a:cubicBezTo>
                    <a:pt x="167" y="218"/>
                    <a:pt x="201" y="285"/>
                    <a:pt x="217" y="335"/>
                  </a:cubicBezTo>
                  <a:cubicBezTo>
                    <a:pt x="217" y="201"/>
                    <a:pt x="134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5614099" y="4384150"/>
              <a:ext cx="4327" cy="5929"/>
            </a:xfrm>
            <a:custGeom>
              <a:rect b="b" l="l" r="r" t="t"/>
              <a:pathLst>
                <a:path extrusionOk="0" h="185" w="135">
                  <a:moveTo>
                    <a:pt x="1" y="0"/>
                  </a:moveTo>
                  <a:cubicBezTo>
                    <a:pt x="1" y="17"/>
                    <a:pt x="17" y="50"/>
                    <a:pt x="51" y="101"/>
                  </a:cubicBezTo>
                  <a:cubicBezTo>
                    <a:pt x="84" y="151"/>
                    <a:pt x="118" y="184"/>
                    <a:pt x="118" y="184"/>
                  </a:cubicBezTo>
                  <a:cubicBezTo>
                    <a:pt x="134" y="184"/>
                    <a:pt x="101" y="134"/>
                    <a:pt x="68" y="84"/>
                  </a:cubicBezTo>
                  <a:cubicBezTo>
                    <a:pt x="51" y="34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5618939" y="4383060"/>
              <a:ext cx="4840" cy="4327"/>
            </a:xfrm>
            <a:custGeom>
              <a:rect b="b" l="l" r="r" t="t"/>
              <a:pathLst>
                <a:path extrusionOk="0" h="135" w="151">
                  <a:moveTo>
                    <a:pt x="17" y="1"/>
                  </a:moveTo>
                  <a:lnTo>
                    <a:pt x="17" y="1"/>
                  </a:lnTo>
                  <a:cubicBezTo>
                    <a:pt x="0" y="18"/>
                    <a:pt x="33" y="51"/>
                    <a:pt x="67" y="84"/>
                  </a:cubicBezTo>
                  <a:cubicBezTo>
                    <a:pt x="100" y="118"/>
                    <a:pt x="134" y="135"/>
                    <a:pt x="150" y="135"/>
                  </a:cubicBezTo>
                  <a:cubicBezTo>
                    <a:pt x="150" y="118"/>
                    <a:pt x="117" y="84"/>
                    <a:pt x="84" y="51"/>
                  </a:cubicBezTo>
                  <a:cubicBezTo>
                    <a:pt x="50" y="34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5622913" y="4378733"/>
              <a:ext cx="4070" cy="2468"/>
            </a:xfrm>
            <a:custGeom>
              <a:rect b="b" l="l" r="r" t="t"/>
              <a:pathLst>
                <a:path extrusionOk="0" h="77" w="127">
                  <a:moveTo>
                    <a:pt x="66" y="0"/>
                  </a:moveTo>
                  <a:cubicBezTo>
                    <a:pt x="33" y="0"/>
                    <a:pt x="1" y="25"/>
                    <a:pt x="10" y="69"/>
                  </a:cubicBezTo>
                  <a:cubicBezTo>
                    <a:pt x="26" y="75"/>
                    <a:pt x="41" y="77"/>
                    <a:pt x="55" y="77"/>
                  </a:cubicBezTo>
                  <a:cubicBezTo>
                    <a:pt x="82" y="77"/>
                    <a:pt x="104" y="69"/>
                    <a:pt x="127" y="69"/>
                  </a:cubicBezTo>
                  <a:cubicBezTo>
                    <a:pt x="127" y="21"/>
                    <a:pt x="96" y="0"/>
                    <a:pt x="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5619997" y="4376105"/>
              <a:ext cx="8077" cy="1154"/>
            </a:xfrm>
            <a:custGeom>
              <a:rect b="b" l="l" r="r" t="t"/>
              <a:pathLst>
                <a:path extrusionOk="0" h="36" w="252">
                  <a:moveTo>
                    <a:pt x="251" y="1"/>
                  </a:moveTo>
                  <a:cubicBezTo>
                    <a:pt x="218" y="1"/>
                    <a:pt x="168" y="1"/>
                    <a:pt x="134" y="17"/>
                  </a:cubicBezTo>
                  <a:lnTo>
                    <a:pt x="0" y="17"/>
                  </a:lnTo>
                  <a:cubicBezTo>
                    <a:pt x="32" y="30"/>
                    <a:pt x="67" y="36"/>
                    <a:pt x="101" y="36"/>
                  </a:cubicBezTo>
                  <a:cubicBezTo>
                    <a:pt x="156" y="36"/>
                    <a:pt x="210" y="2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5602337" y="4378060"/>
              <a:ext cx="13397" cy="7179"/>
            </a:xfrm>
            <a:custGeom>
              <a:rect b="b" l="l" r="r" t="t"/>
              <a:pathLst>
                <a:path extrusionOk="0" h="224" w="418">
                  <a:moveTo>
                    <a:pt x="134" y="0"/>
                  </a:moveTo>
                  <a:cubicBezTo>
                    <a:pt x="99" y="0"/>
                    <a:pt x="65" y="8"/>
                    <a:pt x="34" y="23"/>
                  </a:cubicBezTo>
                  <a:cubicBezTo>
                    <a:pt x="17" y="40"/>
                    <a:pt x="0" y="57"/>
                    <a:pt x="17" y="73"/>
                  </a:cubicBezTo>
                  <a:cubicBezTo>
                    <a:pt x="17" y="90"/>
                    <a:pt x="34" y="107"/>
                    <a:pt x="50" y="124"/>
                  </a:cubicBezTo>
                  <a:cubicBezTo>
                    <a:pt x="67" y="140"/>
                    <a:pt x="100" y="157"/>
                    <a:pt x="134" y="157"/>
                  </a:cubicBezTo>
                  <a:cubicBezTo>
                    <a:pt x="184" y="174"/>
                    <a:pt x="234" y="190"/>
                    <a:pt x="284" y="190"/>
                  </a:cubicBezTo>
                  <a:lnTo>
                    <a:pt x="384" y="190"/>
                  </a:lnTo>
                  <a:cubicBezTo>
                    <a:pt x="384" y="190"/>
                    <a:pt x="384" y="189"/>
                    <a:pt x="384" y="188"/>
                  </a:cubicBezTo>
                  <a:lnTo>
                    <a:pt x="384" y="188"/>
                  </a:lnTo>
                  <a:cubicBezTo>
                    <a:pt x="385" y="188"/>
                    <a:pt x="385" y="188"/>
                    <a:pt x="385" y="189"/>
                  </a:cubicBezTo>
                  <a:lnTo>
                    <a:pt x="385" y="189"/>
                  </a:lnTo>
                  <a:cubicBezTo>
                    <a:pt x="385" y="188"/>
                    <a:pt x="385" y="188"/>
                    <a:pt x="384" y="187"/>
                  </a:cubicBezTo>
                  <a:lnTo>
                    <a:pt x="384" y="187"/>
                  </a:lnTo>
                  <a:cubicBezTo>
                    <a:pt x="384" y="188"/>
                    <a:pt x="384" y="188"/>
                    <a:pt x="384" y="188"/>
                  </a:cubicBezTo>
                  <a:lnTo>
                    <a:pt x="384" y="188"/>
                  </a:lnTo>
                  <a:cubicBezTo>
                    <a:pt x="361" y="186"/>
                    <a:pt x="327" y="182"/>
                    <a:pt x="284" y="174"/>
                  </a:cubicBezTo>
                  <a:cubicBezTo>
                    <a:pt x="234" y="157"/>
                    <a:pt x="184" y="157"/>
                    <a:pt x="134" y="140"/>
                  </a:cubicBezTo>
                  <a:cubicBezTo>
                    <a:pt x="117" y="124"/>
                    <a:pt x="84" y="124"/>
                    <a:pt x="67" y="107"/>
                  </a:cubicBezTo>
                  <a:cubicBezTo>
                    <a:pt x="34" y="90"/>
                    <a:pt x="34" y="57"/>
                    <a:pt x="50" y="40"/>
                  </a:cubicBezTo>
                  <a:cubicBezTo>
                    <a:pt x="75" y="32"/>
                    <a:pt x="105" y="27"/>
                    <a:pt x="134" y="27"/>
                  </a:cubicBezTo>
                  <a:cubicBezTo>
                    <a:pt x="163" y="27"/>
                    <a:pt x="192" y="32"/>
                    <a:pt x="217" y="40"/>
                  </a:cubicBezTo>
                  <a:cubicBezTo>
                    <a:pt x="267" y="40"/>
                    <a:pt x="301" y="73"/>
                    <a:pt x="334" y="107"/>
                  </a:cubicBezTo>
                  <a:cubicBezTo>
                    <a:pt x="357" y="129"/>
                    <a:pt x="372" y="160"/>
                    <a:pt x="384" y="187"/>
                  </a:cubicBezTo>
                  <a:lnTo>
                    <a:pt x="384" y="187"/>
                  </a:lnTo>
                  <a:cubicBezTo>
                    <a:pt x="383" y="155"/>
                    <a:pt x="367" y="123"/>
                    <a:pt x="351" y="107"/>
                  </a:cubicBezTo>
                  <a:cubicBezTo>
                    <a:pt x="293" y="38"/>
                    <a:pt x="212" y="0"/>
                    <a:pt x="134" y="0"/>
                  </a:cubicBezTo>
                  <a:close/>
                  <a:moveTo>
                    <a:pt x="385" y="189"/>
                  </a:moveTo>
                  <a:lnTo>
                    <a:pt x="385" y="189"/>
                  </a:lnTo>
                  <a:cubicBezTo>
                    <a:pt x="385" y="189"/>
                    <a:pt x="385" y="190"/>
                    <a:pt x="386" y="190"/>
                  </a:cubicBezTo>
                  <a:lnTo>
                    <a:pt x="418" y="190"/>
                  </a:lnTo>
                  <a:cubicBezTo>
                    <a:pt x="418" y="190"/>
                    <a:pt x="406" y="190"/>
                    <a:pt x="385" y="189"/>
                  </a:cubicBezTo>
                  <a:close/>
                  <a:moveTo>
                    <a:pt x="384" y="190"/>
                  </a:moveTo>
                  <a:cubicBezTo>
                    <a:pt x="385" y="191"/>
                    <a:pt x="386" y="192"/>
                    <a:pt x="387" y="193"/>
                  </a:cubicBezTo>
                  <a:lnTo>
                    <a:pt x="387" y="193"/>
                  </a:lnTo>
                  <a:cubicBezTo>
                    <a:pt x="387" y="192"/>
                    <a:pt x="386" y="191"/>
                    <a:pt x="386" y="190"/>
                  </a:cubicBezTo>
                  <a:close/>
                  <a:moveTo>
                    <a:pt x="387" y="193"/>
                  </a:moveTo>
                  <a:cubicBezTo>
                    <a:pt x="392" y="204"/>
                    <a:pt x="396" y="215"/>
                    <a:pt x="401" y="224"/>
                  </a:cubicBezTo>
                  <a:cubicBezTo>
                    <a:pt x="401" y="224"/>
                    <a:pt x="401" y="209"/>
                    <a:pt x="387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5613555" y="4375592"/>
              <a:ext cx="7019" cy="8589"/>
            </a:xfrm>
            <a:custGeom>
              <a:rect b="b" l="l" r="r" t="t"/>
              <a:pathLst>
                <a:path extrusionOk="0" h="268" w="219">
                  <a:moveTo>
                    <a:pt x="168" y="0"/>
                  </a:moveTo>
                  <a:cubicBezTo>
                    <a:pt x="118" y="17"/>
                    <a:pt x="68" y="33"/>
                    <a:pt x="51" y="84"/>
                  </a:cubicBezTo>
                  <a:cubicBezTo>
                    <a:pt x="34" y="100"/>
                    <a:pt x="18" y="150"/>
                    <a:pt x="18" y="184"/>
                  </a:cubicBezTo>
                  <a:cubicBezTo>
                    <a:pt x="1" y="217"/>
                    <a:pt x="18" y="251"/>
                    <a:pt x="34" y="267"/>
                  </a:cubicBezTo>
                  <a:cubicBezTo>
                    <a:pt x="18" y="234"/>
                    <a:pt x="34" y="217"/>
                    <a:pt x="34" y="184"/>
                  </a:cubicBezTo>
                  <a:cubicBezTo>
                    <a:pt x="34" y="150"/>
                    <a:pt x="51" y="117"/>
                    <a:pt x="68" y="84"/>
                  </a:cubicBezTo>
                  <a:cubicBezTo>
                    <a:pt x="82" y="69"/>
                    <a:pt x="109" y="30"/>
                    <a:pt x="137" y="30"/>
                  </a:cubicBezTo>
                  <a:cubicBezTo>
                    <a:pt x="142" y="30"/>
                    <a:pt x="147" y="31"/>
                    <a:pt x="151" y="33"/>
                  </a:cubicBezTo>
                  <a:cubicBezTo>
                    <a:pt x="201" y="33"/>
                    <a:pt x="185" y="84"/>
                    <a:pt x="168" y="117"/>
                  </a:cubicBezTo>
                  <a:cubicBezTo>
                    <a:pt x="151" y="150"/>
                    <a:pt x="135" y="184"/>
                    <a:pt x="101" y="201"/>
                  </a:cubicBezTo>
                  <a:cubicBezTo>
                    <a:pt x="68" y="251"/>
                    <a:pt x="34" y="267"/>
                    <a:pt x="34" y="267"/>
                  </a:cubicBezTo>
                  <a:cubicBezTo>
                    <a:pt x="68" y="267"/>
                    <a:pt x="101" y="234"/>
                    <a:pt x="118" y="217"/>
                  </a:cubicBezTo>
                  <a:cubicBezTo>
                    <a:pt x="151" y="184"/>
                    <a:pt x="168" y="167"/>
                    <a:pt x="185" y="134"/>
                  </a:cubicBezTo>
                  <a:cubicBezTo>
                    <a:pt x="201" y="117"/>
                    <a:pt x="201" y="84"/>
                    <a:pt x="201" y="67"/>
                  </a:cubicBezTo>
                  <a:cubicBezTo>
                    <a:pt x="218" y="33"/>
                    <a:pt x="185" y="17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5664450" y="4381458"/>
              <a:ext cx="24646" cy="19871"/>
            </a:xfrm>
            <a:custGeom>
              <a:rect b="b" l="l" r="r" t="t"/>
              <a:pathLst>
                <a:path extrusionOk="0" h="620" w="769">
                  <a:moveTo>
                    <a:pt x="602" y="1"/>
                  </a:moveTo>
                  <a:cubicBezTo>
                    <a:pt x="334" y="18"/>
                    <a:pt x="101" y="201"/>
                    <a:pt x="17" y="452"/>
                  </a:cubicBezTo>
                  <a:cubicBezTo>
                    <a:pt x="17" y="502"/>
                    <a:pt x="0" y="535"/>
                    <a:pt x="0" y="569"/>
                  </a:cubicBezTo>
                  <a:cubicBezTo>
                    <a:pt x="0" y="586"/>
                    <a:pt x="0" y="602"/>
                    <a:pt x="0" y="619"/>
                  </a:cubicBezTo>
                  <a:cubicBezTo>
                    <a:pt x="0" y="619"/>
                    <a:pt x="17" y="552"/>
                    <a:pt x="50" y="469"/>
                  </a:cubicBezTo>
                  <a:cubicBezTo>
                    <a:pt x="134" y="218"/>
                    <a:pt x="351" y="51"/>
                    <a:pt x="602" y="18"/>
                  </a:cubicBezTo>
                  <a:cubicBezTo>
                    <a:pt x="635" y="12"/>
                    <a:pt x="665" y="10"/>
                    <a:pt x="690" y="10"/>
                  </a:cubicBezTo>
                  <a:cubicBezTo>
                    <a:pt x="739" y="10"/>
                    <a:pt x="769" y="18"/>
                    <a:pt x="769" y="18"/>
                  </a:cubicBezTo>
                  <a:cubicBezTo>
                    <a:pt x="752" y="1"/>
                    <a:pt x="735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5635541" y="4392707"/>
              <a:ext cx="20352" cy="1314"/>
            </a:xfrm>
            <a:custGeom>
              <a:rect b="b" l="l" r="r" t="t"/>
              <a:pathLst>
                <a:path extrusionOk="0" h="41" w="635">
                  <a:moveTo>
                    <a:pt x="317" y="1"/>
                  </a:moveTo>
                  <a:cubicBezTo>
                    <a:pt x="234" y="9"/>
                    <a:pt x="155" y="9"/>
                    <a:pt x="96" y="9"/>
                  </a:cubicBezTo>
                  <a:cubicBezTo>
                    <a:pt x="38" y="9"/>
                    <a:pt x="0" y="9"/>
                    <a:pt x="0" y="17"/>
                  </a:cubicBezTo>
                  <a:cubicBezTo>
                    <a:pt x="98" y="32"/>
                    <a:pt x="192" y="41"/>
                    <a:pt x="286" y="41"/>
                  </a:cubicBezTo>
                  <a:cubicBezTo>
                    <a:pt x="401" y="41"/>
                    <a:pt x="515" y="28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667110" y="4392707"/>
              <a:ext cx="2179" cy="3782"/>
            </a:xfrm>
            <a:custGeom>
              <a:rect b="b" l="l" r="r" t="t"/>
              <a:pathLst>
                <a:path extrusionOk="0" h="118" w="68">
                  <a:moveTo>
                    <a:pt x="68" y="1"/>
                  </a:moveTo>
                  <a:cubicBezTo>
                    <a:pt x="68" y="1"/>
                    <a:pt x="34" y="17"/>
                    <a:pt x="18" y="51"/>
                  </a:cubicBezTo>
                  <a:cubicBezTo>
                    <a:pt x="1" y="84"/>
                    <a:pt x="1" y="118"/>
                    <a:pt x="18" y="118"/>
                  </a:cubicBezTo>
                  <a:cubicBezTo>
                    <a:pt x="18" y="118"/>
                    <a:pt x="34" y="101"/>
                    <a:pt x="34" y="68"/>
                  </a:cubicBezTo>
                  <a:cubicBezTo>
                    <a:pt x="51" y="34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71405" y="4386297"/>
              <a:ext cx="3237" cy="2692"/>
            </a:xfrm>
            <a:custGeom>
              <a:rect b="b" l="l" r="r" t="t"/>
              <a:pathLst>
                <a:path extrusionOk="0" h="84" w="101">
                  <a:moveTo>
                    <a:pt x="84" y="0"/>
                  </a:moveTo>
                  <a:cubicBezTo>
                    <a:pt x="84" y="0"/>
                    <a:pt x="67" y="17"/>
                    <a:pt x="34" y="34"/>
                  </a:cubicBezTo>
                  <a:cubicBezTo>
                    <a:pt x="17" y="67"/>
                    <a:pt x="0" y="84"/>
                    <a:pt x="17" y="84"/>
                  </a:cubicBezTo>
                  <a:cubicBezTo>
                    <a:pt x="17" y="84"/>
                    <a:pt x="34" y="84"/>
                    <a:pt x="67" y="50"/>
                  </a:cubicBezTo>
                  <a:cubicBezTo>
                    <a:pt x="84" y="34"/>
                    <a:pt x="101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77302" y="4383060"/>
              <a:ext cx="4295" cy="1859"/>
            </a:xfrm>
            <a:custGeom>
              <a:rect b="b" l="l" r="r" t="t"/>
              <a:pathLst>
                <a:path extrusionOk="0" h="58" w="134">
                  <a:moveTo>
                    <a:pt x="67" y="1"/>
                  </a:moveTo>
                  <a:cubicBezTo>
                    <a:pt x="17" y="18"/>
                    <a:pt x="0" y="51"/>
                    <a:pt x="17" y="51"/>
                  </a:cubicBezTo>
                  <a:cubicBezTo>
                    <a:pt x="17" y="56"/>
                    <a:pt x="18" y="58"/>
                    <a:pt x="21" y="58"/>
                  </a:cubicBezTo>
                  <a:cubicBezTo>
                    <a:pt x="28" y="58"/>
                    <a:pt x="43" y="46"/>
                    <a:pt x="67" y="34"/>
                  </a:cubicBezTo>
                  <a:cubicBezTo>
                    <a:pt x="101" y="18"/>
                    <a:pt x="134" y="18"/>
                    <a:pt x="134" y="18"/>
                  </a:cubicBezTo>
                  <a:cubicBezTo>
                    <a:pt x="134" y="1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684802" y="4382002"/>
              <a:ext cx="2179" cy="1090"/>
            </a:xfrm>
            <a:custGeom>
              <a:rect b="b" l="l" r="r" t="t"/>
              <a:pathLst>
                <a:path extrusionOk="0" h="34" w="68">
                  <a:moveTo>
                    <a:pt x="17" y="1"/>
                  </a:moveTo>
                  <a:cubicBezTo>
                    <a:pt x="0" y="17"/>
                    <a:pt x="0" y="17"/>
                    <a:pt x="0" y="34"/>
                  </a:cubicBezTo>
                  <a:lnTo>
                    <a:pt x="34" y="34"/>
                  </a:lnTo>
                  <a:cubicBezTo>
                    <a:pt x="50" y="17"/>
                    <a:pt x="67" y="17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497373" y="3325731"/>
              <a:ext cx="319186" cy="322647"/>
            </a:xfrm>
            <a:custGeom>
              <a:rect b="b" l="l" r="r" t="t"/>
              <a:pathLst>
                <a:path extrusionOk="0" h="10067" w="9959">
                  <a:moveTo>
                    <a:pt x="6885" y="0"/>
                  </a:moveTo>
                  <a:cubicBezTo>
                    <a:pt x="6813" y="0"/>
                    <a:pt x="6740" y="3"/>
                    <a:pt x="6667" y="8"/>
                  </a:cubicBezTo>
                  <a:lnTo>
                    <a:pt x="4294" y="159"/>
                  </a:lnTo>
                  <a:cubicBezTo>
                    <a:pt x="4294" y="159"/>
                    <a:pt x="4170" y="133"/>
                    <a:pt x="3962" y="133"/>
                  </a:cubicBezTo>
                  <a:cubicBezTo>
                    <a:pt x="3364" y="133"/>
                    <a:pt x="2076" y="345"/>
                    <a:pt x="1120" y="1997"/>
                  </a:cubicBezTo>
                  <a:lnTo>
                    <a:pt x="0" y="4085"/>
                  </a:lnTo>
                  <a:lnTo>
                    <a:pt x="2406" y="5439"/>
                  </a:lnTo>
                  <a:lnTo>
                    <a:pt x="2573" y="5255"/>
                  </a:lnTo>
                  <a:lnTo>
                    <a:pt x="2740" y="5589"/>
                  </a:lnTo>
                  <a:lnTo>
                    <a:pt x="2590" y="10067"/>
                  </a:lnTo>
                  <a:lnTo>
                    <a:pt x="9106" y="8830"/>
                  </a:lnTo>
                  <a:lnTo>
                    <a:pt x="8572" y="8079"/>
                  </a:lnTo>
                  <a:cubicBezTo>
                    <a:pt x="8054" y="7360"/>
                    <a:pt x="8171" y="6374"/>
                    <a:pt x="8371" y="5522"/>
                  </a:cubicBezTo>
                  <a:lnTo>
                    <a:pt x="8455" y="5238"/>
                  </a:lnTo>
                  <a:lnTo>
                    <a:pt x="9825" y="5255"/>
                  </a:lnTo>
                  <a:cubicBezTo>
                    <a:pt x="9825" y="5255"/>
                    <a:pt x="9959" y="4486"/>
                    <a:pt x="9825" y="2765"/>
                  </a:cubicBezTo>
                  <a:cubicBezTo>
                    <a:pt x="9825" y="2732"/>
                    <a:pt x="9825" y="2715"/>
                    <a:pt x="9825" y="2682"/>
                  </a:cubicBezTo>
                  <a:cubicBezTo>
                    <a:pt x="9681" y="1151"/>
                    <a:pt x="8396" y="0"/>
                    <a:pt x="68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574998" y="3433098"/>
              <a:ext cx="15031" cy="71760"/>
            </a:xfrm>
            <a:custGeom>
              <a:rect b="b" l="l" r="r" t="t"/>
              <a:pathLst>
                <a:path extrusionOk="0" h="2239" w="469">
                  <a:moveTo>
                    <a:pt x="469" y="0"/>
                  </a:moveTo>
                  <a:lnTo>
                    <a:pt x="469" y="0"/>
                  </a:lnTo>
                  <a:cubicBezTo>
                    <a:pt x="419" y="100"/>
                    <a:pt x="369" y="217"/>
                    <a:pt x="335" y="317"/>
                  </a:cubicBezTo>
                  <a:cubicBezTo>
                    <a:pt x="268" y="535"/>
                    <a:pt x="168" y="802"/>
                    <a:pt x="68" y="1120"/>
                  </a:cubicBezTo>
                  <a:cubicBezTo>
                    <a:pt x="18" y="1270"/>
                    <a:pt x="1" y="1420"/>
                    <a:pt x="18" y="1587"/>
                  </a:cubicBezTo>
                  <a:cubicBezTo>
                    <a:pt x="34" y="1704"/>
                    <a:pt x="84" y="1838"/>
                    <a:pt x="135" y="1955"/>
                  </a:cubicBezTo>
                  <a:cubicBezTo>
                    <a:pt x="185" y="2055"/>
                    <a:pt x="252" y="2155"/>
                    <a:pt x="318" y="2239"/>
                  </a:cubicBezTo>
                  <a:cubicBezTo>
                    <a:pt x="285" y="2139"/>
                    <a:pt x="235" y="2038"/>
                    <a:pt x="185" y="1922"/>
                  </a:cubicBezTo>
                  <a:cubicBezTo>
                    <a:pt x="68" y="1688"/>
                    <a:pt x="51" y="1404"/>
                    <a:pt x="135" y="1136"/>
                  </a:cubicBezTo>
                  <a:cubicBezTo>
                    <a:pt x="235" y="835"/>
                    <a:pt x="318" y="568"/>
                    <a:pt x="385" y="334"/>
                  </a:cubicBezTo>
                  <a:cubicBezTo>
                    <a:pt x="435" y="234"/>
                    <a:pt x="452" y="117"/>
                    <a:pt x="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725505" y="3419701"/>
              <a:ext cx="86759" cy="73266"/>
            </a:xfrm>
            <a:custGeom>
              <a:rect b="b" l="l" r="r" t="t"/>
              <a:pathLst>
                <a:path extrusionOk="0" h="2286" w="2707">
                  <a:moveTo>
                    <a:pt x="134" y="0"/>
                  </a:moveTo>
                  <a:cubicBezTo>
                    <a:pt x="117" y="50"/>
                    <a:pt x="100" y="101"/>
                    <a:pt x="100" y="151"/>
                  </a:cubicBezTo>
                  <a:cubicBezTo>
                    <a:pt x="84" y="251"/>
                    <a:pt x="84" y="401"/>
                    <a:pt x="67" y="585"/>
                  </a:cubicBezTo>
                  <a:cubicBezTo>
                    <a:pt x="50" y="953"/>
                    <a:pt x="50" y="1471"/>
                    <a:pt x="0" y="2039"/>
                  </a:cubicBezTo>
                  <a:lnTo>
                    <a:pt x="0" y="2072"/>
                  </a:lnTo>
                  <a:lnTo>
                    <a:pt x="33" y="2089"/>
                  </a:lnTo>
                  <a:lnTo>
                    <a:pt x="351" y="2106"/>
                  </a:lnTo>
                  <a:cubicBezTo>
                    <a:pt x="1003" y="2172"/>
                    <a:pt x="1587" y="2206"/>
                    <a:pt x="2022" y="2239"/>
                  </a:cubicBezTo>
                  <a:lnTo>
                    <a:pt x="2523" y="2273"/>
                  </a:lnTo>
                  <a:cubicBezTo>
                    <a:pt x="2556" y="2281"/>
                    <a:pt x="2586" y="2285"/>
                    <a:pt x="2615" y="2285"/>
                  </a:cubicBezTo>
                  <a:cubicBezTo>
                    <a:pt x="2644" y="2285"/>
                    <a:pt x="2673" y="2281"/>
                    <a:pt x="2707" y="2273"/>
                  </a:cubicBezTo>
                  <a:cubicBezTo>
                    <a:pt x="2640" y="2256"/>
                    <a:pt x="2590" y="2256"/>
                    <a:pt x="2523" y="2239"/>
                  </a:cubicBezTo>
                  <a:lnTo>
                    <a:pt x="2022" y="2189"/>
                  </a:lnTo>
                  <a:cubicBezTo>
                    <a:pt x="1587" y="2156"/>
                    <a:pt x="1003" y="2089"/>
                    <a:pt x="351" y="2039"/>
                  </a:cubicBezTo>
                  <a:lnTo>
                    <a:pt x="86" y="2009"/>
                  </a:lnTo>
                  <a:lnTo>
                    <a:pt x="86" y="2009"/>
                  </a:lnTo>
                  <a:cubicBezTo>
                    <a:pt x="116" y="1443"/>
                    <a:pt x="101" y="943"/>
                    <a:pt x="117" y="585"/>
                  </a:cubicBezTo>
                  <a:cubicBezTo>
                    <a:pt x="117" y="418"/>
                    <a:pt x="117" y="268"/>
                    <a:pt x="134" y="151"/>
                  </a:cubicBezTo>
                  <a:cubicBezTo>
                    <a:pt x="134" y="101"/>
                    <a:pt x="134" y="5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547179" y="3411657"/>
              <a:ext cx="6987" cy="7147"/>
            </a:xfrm>
            <a:custGeom>
              <a:rect b="b" l="l" r="r" t="t"/>
              <a:pathLst>
                <a:path extrusionOk="0" h="223" w="218">
                  <a:moveTo>
                    <a:pt x="17" y="1"/>
                  </a:moveTo>
                  <a:cubicBezTo>
                    <a:pt x="0" y="17"/>
                    <a:pt x="34" y="84"/>
                    <a:pt x="84" y="134"/>
                  </a:cubicBezTo>
                  <a:cubicBezTo>
                    <a:pt x="125" y="190"/>
                    <a:pt x="167" y="222"/>
                    <a:pt x="189" y="222"/>
                  </a:cubicBezTo>
                  <a:cubicBezTo>
                    <a:pt x="194" y="222"/>
                    <a:pt x="198" y="221"/>
                    <a:pt x="201" y="218"/>
                  </a:cubicBezTo>
                  <a:cubicBezTo>
                    <a:pt x="217" y="201"/>
                    <a:pt x="184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599645" y="3399349"/>
              <a:ext cx="9134" cy="10320"/>
            </a:xfrm>
            <a:custGeom>
              <a:rect b="b" l="l" r="r" t="t"/>
              <a:pathLst>
                <a:path extrusionOk="0" h="322" w="285">
                  <a:moveTo>
                    <a:pt x="268" y="0"/>
                  </a:moveTo>
                  <a:cubicBezTo>
                    <a:pt x="251" y="0"/>
                    <a:pt x="184" y="67"/>
                    <a:pt x="118" y="151"/>
                  </a:cubicBezTo>
                  <a:cubicBezTo>
                    <a:pt x="51" y="234"/>
                    <a:pt x="1" y="301"/>
                    <a:pt x="17" y="318"/>
                  </a:cubicBezTo>
                  <a:cubicBezTo>
                    <a:pt x="17" y="320"/>
                    <a:pt x="19" y="321"/>
                    <a:pt x="21" y="321"/>
                  </a:cubicBezTo>
                  <a:cubicBezTo>
                    <a:pt x="39" y="321"/>
                    <a:pt x="112" y="274"/>
                    <a:pt x="184" y="201"/>
                  </a:cubicBezTo>
                  <a:cubicBezTo>
                    <a:pt x="251" y="101"/>
                    <a:pt x="285" y="17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589998" y="3377940"/>
              <a:ext cx="4872" cy="6570"/>
            </a:xfrm>
            <a:custGeom>
              <a:rect b="b" l="l" r="r" t="t"/>
              <a:pathLst>
                <a:path extrusionOk="0" h="205" w="152">
                  <a:moveTo>
                    <a:pt x="18" y="0"/>
                  </a:moveTo>
                  <a:cubicBezTo>
                    <a:pt x="1" y="17"/>
                    <a:pt x="18" y="67"/>
                    <a:pt x="51" y="117"/>
                  </a:cubicBezTo>
                  <a:cubicBezTo>
                    <a:pt x="79" y="172"/>
                    <a:pt x="106" y="205"/>
                    <a:pt x="124" y="205"/>
                  </a:cubicBezTo>
                  <a:cubicBezTo>
                    <a:pt x="128" y="205"/>
                    <a:pt x="132" y="203"/>
                    <a:pt x="134" y="201"/>
                  </a:cubicBezTo>
                  <a:cubicBezTo>
                    <a:pt x="151" y="184"/>
                    <a:pt x="134" y="134"/>
                    <a:pt x="101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07145" y="3460789"/>
              <a:ext cx="6987" cy="7788"/>
            </a:xfrm>
            <a:custGeom>
              <a:rect b="b" l="l" r="r" t="t"/>
              <a:pathLst>
                <a:path extrusionOk="0" h="243" w="218">
                  <a:moveTo>
                    <a:pt x="23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0" y="22"/>
                    <a:pt x="34" y="72"/>
                    <a:pt x="84" y="139"/>
                  </a:cubicBezTo>
                  <a:cubicBezTo>
                    <a:pt x="128" y="197"/>
                    <a:pt x="171" y="242"/>
                    <a:pt x="193" y="242"/>
                  </a:cubicBezTo>
                  <a:cubicBezTo>
                    <a:pt x="196" y="242"/>
                    <a:pt x="199" y="241"/>
                    <a:pt x="201" y="239"/>
                  </a:cubicBezTo>
                  <a:cubicBezTo>
                    <a:pt x="218" y="239"/>
                    <a:pt x="201" y="155"/>
                    <a:pt x="151" y="88"/>
                  </a:cubicBezTo>
                  <a:cubicBezTo>
                    <a:pt x="95" y="33"/>
                    <a:pt x="40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5684257" y="3441559"/>
              <a:ext cx="8589" cy="10929"/>
            </a:xfrm>
            <a:custGeom>
              <a:rect b="b" l="l" r="r" t="t"/>
              <a:pathLst>
                <a:path extrusionOk="0" h="341" w="268">
                  <a:moveTo>
                    <a:pt x="244" y="1"/>
                  </a:moveTo>
                  <a:cubicBezTo>
                    <a:pt x="221" y="1"/>
                    <a:pt x="161" y="64"/>
                    <a:pt x="101" y="154"/>
                  </a:cubicBezTo>
                  <a:cubicBezTo>
                    <a:pt x="34" y="237"/>
                    <a:pt x="1" y="321"/>
                    <a:pt x="17" y="338"/>
                  </a:cubicBezTo>
                  <a:cubicBezTo>
                    <a:pt x="19" y="339"/>
                    <a:pt x="21" y="340"/>
                    <a:pt x="24" y="340"/>
                  </a:cubicBezTo>
                  <a:cubicBezTo>
                    <a:pt x="48" y="340"/>
                    <a:pt x="108" y="277"/>
                    <a:pt x="168" y="187"/>
                  </a:cubicBezTo>
                  <a:cubicBezTo>
                    <a:pt x="234" y="87"/>
                    <a:pt x="268" y="3"/>
                    <a:pt x="251" y="3"/>
                  </a:cubicBezTo>
                  <a:cubicBezTo>
                    <a:pt x="249" y="2"/>
                    <a:pt x="247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5652656" y="3413259"/>
              <a:ext cx="8077" cy="10737"/>
            </a:xfrm>
            <a:custGeom>
              <a:rect b="b" l="l" r="r" t="t"/>
              <a:pathLst>
                <a:path extrusionOk="0" h="335" w="252">
                  <a:moveTo>
                    <a:pt x="17" y="1"/>
                  </a:moveTo>
                  <a:cubicBezTo>
                    <a:pt x="1" y="18"/>
                    <a:pt x="34" y="101"/>
                    <a:pt x="101" y="185"/>
                  </a:cubicBezTo>
                  <a:cubicBezTo>
                    <a:pt x="151" y="285"/>
                    <a:pt x="218" y="335"/>
                    <a:pt x="235" y="335"/>
                  </a:cubicBezTo>
                  <a:cubicBezTo>
                    <a:pt x="251" y="318"/>
                    <a:pt x="218" y="235"/>
                    <a:pt x="151" y="151"/>
                  </a:cubicBezTo>
                  <a:cubicBezTo>
                    <a:pt x="101" y="51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5644098" y="3506332"/>
              <a:ext cx="10192" cy="8301"/>
            </a:xfrm>
            <a:custGeom>
              <a:rect b="b" l="l" r="r" t="t"/>
              <a:pathLst>
                <a:path extrusionOk="0" h="259" w="318">
                  <a:moveTo>
                    <a:pt x="292" y="1"/>
                  </a:moveTo>
                  <a:cubicBezTo>
                    <a:pt x="267" y="1"/>
                    <a:pt x="207" y="46"/>
                    <a:pt x="134" y="104"/>
                  </a:cubicBezTo>
                  <a:cubicBezTo>
                    <a:pt x="50" y="171"/>
                    <a:pt x="0" y="255"/>
                    <a:pt x="0" y="255"/>
                  </a:cubicBezTo>
                  <a:cubicBezTo>
                    <a:pt x="3" y="258"/>
                    <a:pt x="8" y="259"/>
                    <a:pt x="15" y="259"/>
                  </a:cubicBezTo>
                  <a:cubicBezTo>
                    <a:pt x="46" y="259"/>
                    <a:pt x="115" y="227"/>
                    <a:pt x="184" y="171"/>
                  </a:cubicBezTo>
                  <a:cubicBezTo>
                    <a:pt x="268" y="88"/>
                    <a:pt x="318" y="21"/>
                    <a:pt x="301" y="4"/>
                  </a:cubicBezTo>
                  <a:cubicBezTo>
                    <a:pt x="299" y="2"/>
                    <a:pt x="296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5599100" y="3534761"/>
              <a:ext cx="10737" cy="12948"/>
            </a:xfrm>
            <a:custGeom>
              <a:rect b="b" l="l" r="r" t="t"/>
              <a:pathLst>
                <a:path extrusionOk="0" h="404" w="335">
                  <a:moveTo>
                    <a:pt x="25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68" y="103"/>
                    <a:pt x="151" y="203"/>
                  </a:cubicBezTo>
                  <a:cubicBezTo>
                    <a:pt x="235" y="320"/>
                    <a:pt x="285" y="404"/>
                    <a:pt x="302" y="404"/>
                  </a:cubicBezTo>
                  <a:cubicBezTo>
                    <a:pt x="335" y="387"/>
                    <a:pt x="302" y="287"/>
                    <a:pt x="218" y="170"/>
                  </a:cubicBezTo>
                  <a:cubicBezTo>
                    <a:pt x="143" y="65"/>
                    <a:pt x="55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5689609" y="3527678"/>
              <a:ext cx="8589" cy="7179"/>
            </a:xfrm>
            <a:custGeom>
              <a:rect b="b" l="l" r="r" t="t"/>
              <a:pathLst>
                <a:path extrusionOk="0" h="224" w="268">
                  <a:moveTo>
                    <a:pt x="251" y="0"/>
                  </a:moveTo>
                  <a:cubicBezTo>
                    <a:pt x="220" y="0"/>
                    <a:pt x="151" y="19"/>
                    <a:pt x="101" y="57"/>
                  </a:cubicBezTo>
                  <a:cubicBezTo>
                    <a:pt x="17" y="123"/>
                    <a:pt x="1" y="207"/>
                    <a:pt x="17" y="224"/>
                  </a:cubicBezTo>
                  <a:cubicBezTo>
                    <a:pt x="34" y="224"/>
                    <a:pt x="67" y="174"/>
                    <a:pt x="134" y="123"/>
                  </a:cubicBezTo>
                  <a:cubicBezTo>
                    <a:pt x="201" y="57"/>
                    <a:pt x="268" y="23"/>
                    <a:pt x="268" y="6"/>
                  </a:cubicBezTo>
                  <a:cubicBezTo>
                    <a:pt x="268" y="2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5688552" y="3482776"/>
              <a:ext cx="10737" cy="11442"/>
            </a:xfrm>
            <a:custGeom>
              <a:rect b="b" l="l" r="r" t="t"/>
              <a:pathLst>
                <a:path extrusionOk="0" h="357" w="335">
                  <a:moveTo>
                    <a:pt x="27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21"/>
                    <a:pt x="84" y="87"/>
                    <a:pt x="167" y="188"/>
                  </a:cubicBezTo>
                  <a:cubicBezTo>
                    <a:pt x="244" y="279"/>
                    <a:pt x="292" y="357"/>
                    <a:pt x="325" y="357"/>
                  </a:cubicBezTo>
                  <a:cubicBezTo>
                    <a:pt x="328" y="357"/>
                    <a:pt x="331" y="356"/>
                    <a:pt x="334" y="355"/>
                  </a:cubicBezTo>
                  <a:lnTo>
                    <a:pt x="318" y="355"/>
                  </a:lnTo>
                  <a:cubicBezTo>
                    <a:pt x="334" y="355"/>
                    <a:pt x="301" y="238"/>
                    <a:pt x="217" y="138"/>
                  </a:cubicBezTo>
                  <a:cubicBezTo>
                    <a:pt x="144" y="50"/>
                    <a:pt x="59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5648906" y="3551427"/>
              <a:ext cx="3782" cy="11346"/>
            </a:xfrm>
            <a:custGeom>
              <a:rect b="b" l="l" r="r" t="t"/>
              <a:pathLst>
                <a:path extrusionOk="0" h="354" w="118">
                  <a:moveTo>
                    <a:pt x="17" y="1"/>
                  </a:moveTo>
                  <a:cubicBezTo>
                    <a:pt x="1" y="1"/>
                    <a:pt x="1" y="84"/>
                    <a:pt x="17" y="184"/>
                  </a:cubicBezTo>
                  <a:cubicBezTo>
                    <a:pt x="33" y="276"/>
                    <a:pt x="62" y="354"/>
                    <a:pt x="80" y="354"/>
                  </a:cubicBezTo>
                  <a:cubicBezTo>
                    <a:pt x="81" y="354"/>
                    <a:pt x="83" y="353"/>
                    <a:pt x="84" y="351"/>
                  </a:cubicBezTo>
                  <a:cubicBezTo>
                    <a:pt x="118" y="351"/>
                    <a:pt x="101" y="268"/>
                    <a:pt x="84" y="168"/>
                  </a:cubicBezTo>
                  <a:cubicBezTo>
                    <a:pt x="68" y="67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5530577" y="3452264"/>
              <a:ext cx="8045" cy="7724"/>
            </a:xfrm>
            <a:custGeom>
              <a:rect b="b" l="l" r="r" t="t"/>
              <a:pathLst>
                <a:path extrusionOk="0" h="241" w="251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87"/>
                    <a:pt x="100" y="154"/>
                  </a:cubicBezTo>
                  <a:cubicBezTo>
                    <a:pt x="158" y="197"/>
                    <a:pt x="216" y="241"/>
                    <a:pt x="241" y="241"/>
                  </a:cubicBezTo>
                  <a:cubicBezTo>
                    <a:pt x="245" y="241"/>
                    <a:pt x="249" y="240"/>
                    <a:pt x="251" y="237"/>
                  </a:cubicBezTo>
                  <a:cubicBezTo>
                    <a:pt x="251" y="221"/>
                    <a:pt x="217" y="154"/>
                    <a:pt x="151" y="87"/>
                  </a:cubicBezTo>
                  <a:cubicBezTo>
                    <a:pt x="93" y="44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5615702" y="3347332"/>
              <a:ext cx="5384" cy="10352"/>
            </a:xfrm>
            <a:custGeom>
              <a:rect b="b" l="l" r="r" t="t"/>
              <a:pathLst>
                <a:path extrusionOk="0" h="323" w="168">
                  <a:moveTo>
                    <a:pt x="145" y="0"/>
                  </a:moveTo>
                  <a:cubicBezTo>
                    <a:pt x="124" y="0"/>
                    <a:pt x="81" y="63"/>
                    <a:pt x="51" y="153"/>
                  </a:cubicBezTo>
                  <a:cubicBezTo>
                    <a:pt x="18" y="237"/>
                    <a:pt x="1" y="320"/>
                    <a:pt x="34" y="320"/>
                  </a:cubicBezTo>
                  <a:cubicBezTo>
                    <a:pt x="36" y="322"/>
                    <a:pt x="38" y="323"/>
                    <a:pt x="40" y="323"/>
                  </a:cubicBezTo>
                  <a:cubicBezTo>
                    <a:pt x="58" y="323"/>
                    <a:pt x="88" y="260"/>
                    <a:pt x="118" y="170"/>
                  </a:cubicBezTo>
                  <a:cubicBezTo>
                    <a:pt x="151" y="86"/>
                    <a:pt x="168" y="3"/>
                    <a:pt x="151" y="3"/>
                  </a:cubicBezTo>
                  <a:cubicBezTo>
                    <a:pt x="149" y="1"/>
                    <a:pt x="147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5573396" y="3442713"/>
              <a:ext cx="3269" cy="11282"/>
            </a:xfrm>
            <a:custGeom>
              <a:rect b="b" l="l" r="r" t="t"/>
              <a:pathLst>
                <a:path extrusionOk="0" h="352" w="102">
                  <a:moveTo>
                    <a:pt x="18" y="1"/>
                  </a:moveTo>
                  <a:cubicBezTo>
                    <a:pt x="1" y="17"/>
                    <a:pt x="1" y="84"/>
                    <a:pt x="18" y="185"/>
                  </a:cubicBezTo>
                  <a:cubicBezTo>
                    <a:pt x="34" y="285"/>
                    <a:pt x="68" y="352"/>
                    <a:pt x="84" y="352"/>
                  </a:cubicBezTo>
                  <a:cubicBezTo>
                    <a:pt x="101" y="352"/>
                    <a:pt x="101" y="268"/>
                    <a:pt x="84" y="168"/>
                  </a:cubicBezTo>
                  <a:cubicBezTo>
                    <a:pt x="68" y="84"/>
                    <a:pt x="51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690154" y="3395920"/>
              <a:ext cx="13397" cy="4070"/>
            </a:xfrm>
            <a:custGeom>
              <a:rect b="b" l="l" r="r" t="t"/>
              <a:pathLst>
                <a:path extrusionOk="0" h="127" w="418">
                  <a:moveTo>
                    <a:pt x="27" y="1"/>
                  </a:moveTo>
                  <a:cubicBezTo>
                    <a:pt x="14" y="1"/>
                    <a:pt x="5" y="3"/>
                    <a:pt x="0" y="7"/>
                  </a:cubicBezTo>
                  <a:cubicBezTo>
                    <a:pt x="0" y="24"/>
                    <a:pt x="84" y="74"/>
                    <a:pt x="201" y="107"/>
                  </a:cubicBezTo>
                  <a:cubicBezTo>
                    <a:pt x="250" y="122"/>
                    <a:pt x="297" y="127"/>
                    <a:pt x="334" y="127"/>
                  </a:cubicBezTo>
                  <a:cubicBezTo>
                    <a:pt x="385" y="127"/>
                    <a:pt x="418" y="117"/>
                    <a:pt x="418" y="107"/>
                  </a:cubicBezTo>
                  <a:cubicBezTo>
                    <a:pt x="418" y="91"/>
                    <a:pt x="318" y="74"/>
                    <a:pt x="218" y="41"/>
                  </a:cubicBezTo>
                  <a:cubicBezTo>
                    <a:pt x="132" y="16"/>
                    <a:pt x="64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5745312" y="3379543"/>
              <a:ext cx="6442" cy="14487"/>
            </a:xfrm>
            <a:custGeom>
              <a:rect b="b" l="l" r="r" t="t"/>
              <a:pathLst>
                <a:path extrusionOk="0" h="452" w="201">
                  <a:moveTo>
                    <a:pt x="184" y="0"/>
                  </a:moveTo>
                  <a:cubicBezTo>
                    <a:pt x="167" y="0"/>
                    <a:pt x="134" y="100"/>
                    <a:pt x="84" y="217"/>
                  </a:cubicBezTo>
                  <a:cubicBezTo>
                    <a:pt x="50" y="334"/>
                    <a:pt x="0" y="435"/>
                    <a:pt x="17" y="451"/>
                  </a:cubicBezTo>
                  <a:cubicBezTo>
                    <a:pt x="34" y="451"/>
                    <a:pt x="117" y="368"/>
                    <a:pt x="151" y="251"/>
                  </a:cubicBezTo>
                  <a:cubicBezTo>
                    <a:pt x="201" y="117"/>
                    <a:pt x="201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5743710" y="3440918"/>
              <a:ext cx="8045" cy="7820"/>
            </a:xfrm>
            <a:custGeom>
              <a:rect b="b" l="l" r="r" t="t"/>
              <a:pathLst>
                <a:path extrusionOk="0" h="244" w="251">
                  <a:moveTo>
                    <a:pt x="22" y="1"/>
                  </a:moveTo>
                  <a:cubicBezTo>
                    <a:pt x="12" y="1"/>
                    <a:pt x="4" y="3"/>
                    <a:pt x="0" y="7"/>
                  </a:cubicBezTo>
                  <a:cubicBezTo>
                    <a:pt x="0" y="23"/>
                    <a:pt x="50" y="73"/>
                    <a:pt x="117" y="124"/>
                  </a:cubicBezTo>
                  <a:cubicBezTo>
                    <a:pt x="162" y="183"/>
                    <a:pt x="207" y="243"/>
                    <a:pt x="228" y="243"/>
                  </a:cubicBezTo>
                  <a:cubicBezTo>
                    <a:pt x="230" y="243"/>
                    <a:pt x="232" y="242"/>
                    <a:pt x="234" y="241"/>
                  </a:cubicBezTo>
                  <a:cubicBezTo>
                    <a:pt x="251" y="241"/>
                    <a:pt x="234" y="157"/>
                    <a:pt x="167" y="73"/>
                  </a:cubicBezTo>
                  <a:cubicBezTo>
                    <a:pt x="116" y="22"/>
                    <a:pt x="55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5743261" y="3476846"/>
              <a:ext cx="11185" cy="2564"/>
            </a:xfrm>
            <a:custGeom>
              <a:rect b="b" l="l" r="r" t="t"/>
              <a:pathLst>
                <a:path extrusionOk="0" h="80" w="349">
                  <a:moveTo>
                    <a:pt x="126" y="1"/>
                  </a:moveTo>
                  <a:cubicBezTo>
                    <a:pt x="53" y="1"/>
                    <a:pt x="1" y="25"/>
                    <a:pt x="14" y="39"/>
                  </a:cubicBezTo>
                  <a:cubicBezTo>
                    <a:pt x="14" y="55"/>
                    <a:pt x="81" y="55"/>
                    <a:pt x="165" y="72"/>
                  </a:cubicBezTo>
                  <a:cubicBezTo>
                    <a:pt x="220" y="72"/>
                    <a:pt x="276" y="79"/>
                    <a:pt x="307" y="79"/>
                  </a:cubicBezTo>
                  <a:cubicBezTo>
                    <a:pt x="322" y="79"/>
                    <a:pt x="332" y="78"/>
                    <a:pt x="332" y="72"/>
                  </a:cubicBezTo>
                  <a:cubicBezTo>
                    <a:pt x="348" y="55"/>
                    <a:pt x="265" y="5"/>
                    <a:pt x="181" y="5"/>
                  </a:cubicBezTo>
                  <a:cubicBezTo>
                    <a:pt x="162" y="2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5786528" y="3467904"/>
              <a:ext cx="7019" cy="10833"/>
            </a:xfrm>
            <a:custGeom>
              <a:rect b="b" l="l" r="r" t="t"/>
              <a:pathLst>
                <a:path extrusionOk="0" h="338" w="219">
                  <a:moveTo>
                    <a:pt x="185" y="0"/>
                  </a:moveTo>
                  <a:cubicBezTo>
                    <a:pt x="168" y="0"/>
                    <a:pt x="151" y="84"/>
                    <a:pt x="101" y="167"/>
                  </a:cubicBezTo>
                  <a:cubicBezTo>
                    <a:pt x="51" y="251"/>
                    <a:pt x="1" y="318"/>
                    <a:pt x="1" y="334"/>
                  </a:cubicBezTo>
                  <a:cubicBezTo>
                    <a:pt x="3" y="336"/>
                    <a:pt x="6" y="337"/>
                    <a:pt x="10" y="337"/>
                  </a:cubicBezTo>
                  <a:cubicBezTo>
                    <a:pt x="38" y="337"/>
                    <a:pt x="110" y="288"/>
                    <a:pt x="168" y="201"/>
                  </a:cubicBezTo>
                  <a:cubicBezTo>
                    <a:pt x="218" y="100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5781176" y="3413195"/>
              <a:ext cx="12371" cy="12435"/>
            </a:xfrm>
            <a:custGeom>
              <a:rect b="b" l="l" r="r" t="t"/>
              <a:pathLst>
                <a:path extrusionOk="0" h="388" w="386">
                  <a:moveTo>
                    <a:pt x="361" y="0"/>
                  </a:moveTo>
                  <a:cubicBezTo>
                    <a:pt x="334" y="0"/>
                    <a:pt x="258" y="65"/>
                    <a:pt x="168" y="170"/>
                  </a:cubicBezTo>
                  <a:cubicBezTo>
                    <a:pt x="68" y="270"/>
                    <a:pt x="1" y="370"/>
                    <a:pt x="17" y="387"/>
                  </a:cubicBezTo>
                  <a:cubicBezTo>
                    <a:pt x="34" y="387"/>
                    <a:pt x="118" y="320"/>
                    <a:pt x="218" y="220"/>
                  </a:cubicBezTo>
                  <a:cubicBezTo>
                    <a:pt x="318" y="103"/>
                    <a:pt x="385" y="20"/>
                    <a:pt x="368" y="3"/>
                  </a:cubicBezTo>
                  <a:cubicBezTo>
                    <a:pt x="367" y="1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5468432" y="3486109"/>
              <a:ext cx="343832" cy="178358"/>
            </a:xfrm>
            <a:custGeom>
              <a:rect b="b" l="l" r="r" t="t"/>
              <a:pathLst>
                <a:path extrusionOk="0" h="5565" w="10728">
                  <a:moveTo>
                    <a:pt x="8071" y="0"/>
                  </a:moveTo>
                  <a:cubicBezTo>
                    <a:pt x="8071" y="0"/>
                    <a:pt x="8054" y="2373"/>
                    <a:pt x="7737" y="2523"/>
                  </a:cubicBezTo>
                  <a:cubicBezTo>
                    <a:pt x="5999" y="3342"/>
                    <a:pt x="3877" y="3459"/>
                    <a:pt x="3109" y="3476"/>
                  </a:cubicBezTo>
                  <a:cubicBezTo>
                    <a:pt x="3008" y="3425"/>
                    <a:pt x="2908" y="3359"/>
                    <a:pt x="2775" y="3275"/>
                  </a:cubicBezTo>
                  <a:cubicBezTo>
                    <a:pt x="2674" y="3208"/>
                    <a:pt x="2574" y="3125"/>
                    <a:pt x="2491" y="3008"/>
                  </a:cubicBezTo>
                  <a:cubicBezTo>
                    <a:pt x="2390" y="2891"/>
                    <a:pt x="2290" y="2757"/>
                    <a:pt x="2223" y="2607"/>
                  </a:cubicBezTo>
                  <a:cubicBezTo>
                    <a:pt x="2205" y="2536"/>
                    <a:pt x="2145" y="2498"/>
                    <a:pt x="2083" y="2498"/>
                  </a:cubicBezTo>
                  <a:cubicBezTo>
                    <a:pt x="2028" y="2498"/>
                    <a:pt x="1970" y="2527"/>
                    <a:pt x="1939" y="2590"/>
                  </a:cubicBezTo>
                  <a:cubicBezTo>
                    <a:pt x="1906" y="2724"/>
                    <a:pt x="2023" y="3108"/>
                    <a:pt x="2357" y="3459"/>
                  </a:cubicBezTo>
                  <a:cubicBezTo>
                    <a:pt x="2553" y="3664"/>
                    <a:pt x="2376" y="3715"/>
                    <a:pt x="2141" y="3715"/>
                  </a:cubicBezTo>
                  <a:cubicBezTo>
                    <a:pt x="1976" y="3715"/>
                    <a:pt x="1782" y="3690"/>
                    <a:pt x="1672" y="3676"/>
                  </a:cubicBezTo>
                  <a:cubicBezTo>
                    <a:pt x="1490" y="3655"/>
                    <a:pt x="1082" y="3626"/>
                    <a:pt x="790" y="3626"/>
                  </a:cubicBezTo>
                  <a:cubicBezTo>
                    <a:pt x="626" y="3626"/>
                    <a:pt x="499" y="3635"/>
                    <a:pt x="469" y="3659"/>
                  </a:cubicBezTo>
                  <a:cubicBezTo>
                    <a:pt x="352" y="3776"/>
                    <a:pt x="452" y="3910"/>
                    <a:pt x="736" y="3943"/>
                  </a:cubicBezTo>
                  <a:cubicBezTo>
                    <a:pt x="1003" y="3960"/>
                    <a:pt x="1822" y="4094"/>
                    <a:pt x="1789" y="4244"/>
                  </a:cubicBezTo>
                  <a:cubicBezTo>
                    <a:pt x="1784" y="4282"/>
                    <a:pt x="1667" y="4296"/>
                    <a:pt x="1503" y="4296"/>
                  </a:cubicBezTo>
                  <a:cubicBezTo>
                    <a:pt x="1093" y="4296"/>
                    <a:pt x="385" y="4211"/>
                    <a:pt x="385" y="4211"/>
                  </a:cubicBezTo>
                  <a:cubicBezTo>
                    <a:pt x="385" y="4211"/>
                    <a:pt x="307" y="4188"/>
                    <a:pt x="227" y="4188"/>
                  </a:cubicBezTo>
                  <a:cubicBezTo>
                    <a:pt x="156" y="4188"/>
                    <a:pt x="84" y="4206"/>
                    <a:pt x="68" y="4278"/>
                  </a:cubicBezTo>
                  <a:cubicBezTo>
                    <a:pt x="1" y="4578"/>
                    <a:pt x="1488" y="4662"/>
                    <a:pt x="1638" y="4662"/>
                  </a:cubicBezTo>
                  <a:cubicBezTo>
                    <a:pt x="1734" y="4662"/>
                    <a:pt x="1723" y="4813"/>
                    <a:pt x="1621" y="4813"/>
                  </a:cubicBezTo>
                  <a:cubicBezTo>
                    <a:pt x="1616" y="4813"/>
                    <a:pt x="1611" y="4813"/>
                    <a:pt x="1605" y="4812"/>
                  </a:cubicBezTo>
                  <a:cubicBezTo>
                    <a:pt x="1548" y="4812"/>
                    <a:pt x="1108" y="4747"/>
                    <a:pt x="730" y="4747"/>
                  </a:cubicBezTo>
                  <a:cubicBezTo>
                    <a:pt x="446" y="4747"/>
                    <a:pt x="197" y="4784"/>
                    <a:pt x="168" y="4912"/>
                  </a:cubicBezTo>
                  <a:cubicBezTo>
                    <a:pt x="118" y="5146"/>
                    <a:pt x="1388" y="4979"/>
                    <a:pt x="1622" y="5163"/>
                  </a:cubicBezTo>
                  <a:cubicBezTo>
                    <a:pt x="1872" y="5364"/>
                    <a:pt x="653" y="5197"/>
                    <a:pt x="619" y="5414"/>
                  </a:cubicBezTo>
                  <a:cubicBezTo>
                    <a:pt x="602" y="5497"/>
                    <a:pt x="602" y="5564"/>
                    <a:pt x="1321" y="5564"/>
                  </a:cubicBezTo>
                  <a:cubicBezTo>
                    <a:pt x="1839" y="5531"/>
                    <a:pt x="2340" y="5481"/>
                    <a:pt x="2858" y="5397"/>
                  </a:cubicBezTo>
                  <a:cubicBezTo>
                    <a:pt x="2858" y="5397"/>
                    <a:pt x="3272" y="5425"/>
                    <a:pt x="3908" y="5425"/>
                  </a:cubicBezTo>
                  <a:cubicBezTo>
                    <a:pt x="5942" y="5425"/>
                    <a:pt x="10247" y="5134"/>
                    <a:pt x="10527" y="2690"/>
                  </a:cubicBezTo>
                  <a:cubicBezTo>
                    <a:pt x="10628" y="1872"/>
                    <a:pt x="10694" y="1053"/>
                    <a:pt x="10728" y="234"/>
                  </a:cubicBezTo>
                  <a:lnTo>
                    <a:pt x="807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5607145" y="3161923"/>
              <a:ext cx="111951" cy="217171"/>
            </a:xfrm>
            <a:custGeom>
              <a:rect b="b" l="l" r="r" t="t"/>
              <a:pathLst>
                <a:path extrusionOk="0" h="6776" w="3493">
                  <a:moveTo>
                    <a:pt x="1187" y="0"/>
                  </a:moveTo>
                  <a:cubicBezTo>
                    <a:pt x="600" y="0"/>
                    <a:pt x="99" y="464"/>
                    <a:pt x="67" y="1059"/>
                  </a:cubicBezTo>
                  <a:cubicBezTo>
                    <a:pt x="0" y="1761"/>
                    <a:pt x="0" y="2463"/>
                    <a:pt x="84" y="3164"/>
                  </a:cubicBezTo>
                  <a:cubicBezTo>
                    <a:pt x="251" y="4234"/>
                    <a:pt x="1053" y="4367"/>
                    <a:pt x="1053" y="4367"/>
                  </a:cubicBezTo>
                  <a:cubicBezTo>
                    <a:pt x="1053" y="4367"/>
                    <a:pt x="1070" y="5036"/>
                    <a:pt x="1070" y="5654"/>
                  </a:cubicBezTo>
                  <a:cubicBezTo>
                    <a:pt x="1103" y="6289"/>
                    <a:pt x="1621" y="6773"/>
                    <a:pt x="2239" y="6773"/>
                  </a:cubicBezTo>
                  <a:cubicBezTo>
                    <a:pt x="2260" y="6775"/>
                    <a:pt x="2281" y="6775"/>
                    <a:pt x="2302" y="6775"/>
                  </a:cubicBezTo>
                  <a:cubicBezTo>
                    <a:pt x="2893" y="6775"/>
                    <a:pt x="3393" y="6318"/>
                    <a:pt x="3409" y="5721"/>
                  </a:cubicBezTo>
                  <a:lnTo>
                    <a:pt x="3476" y="591"/>
                  </a:lnTo>
                  <a:lnTo>
                    <a:pt x="3493" y="240"/>
                  </a:lnTo>
                  <a:lnTo>
                    <a:pt x="1304" y="7"/>
                  </a:lnTo>
                  <a:cubicBezTo>
                    <a:pt x="1264" y="2"/>
                    <a:pt x="1225" y="0"/>
                    <a:pt x="118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5616792" y="3212915"/>
              <a:ext cx="8589" cy="8237"/>
            </a:xfrm>
            <a:custGeom>
              <a:rect b="b" l="l" r="r" t="t"/>
              <a:pathLst>
                <a:path extrusionOk="0" h="257" w="268">
                  <a:moveTo>
                    <a:pt x="113" y="0"/>
                  </a:moveTo>
                  <a:cubicBezTo>
                    <a:pt x="54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8" y="196"/>
                    <a:pt x="268" y="136"/>
                  </a:cubicBezTo>
                  <a:cubicBezTo>
                    <a:pt x="268" y="53"/>
                    <a:pt x="217" y="3"/>
                    <a:pt x="134" y="3"/>
                  </a:cubicBezTo>
                  <a:cubicBezTo>
                    <a:pt x="127" y="1"/>
                    <a:pt x="12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5615189" y="3205479"/>
              <a:ext cx="17692" cy="4936"/>
            </a:xfrm>
            <a:custGeom>
              <a:rect b="b" l="l" r="r" t="t"/>
              <a:pathLst>
                <a:path extrusionOk="0" h="154" w="552">
                  <a:moveTo>
                    <a:pt x="267" y="1"/>
                  </a:moveTo>
                  <a:cubicBezTo>
                    <a:pt x="184" y="1"/>
                    <a:pt x="117" y="34"/>
                    <a:pt x="50" y="84"/>
                  </a:cubicBezTo>
                  <a:cubicBezTo>
                    <a:pt x="0" y="118"/>
                    <a:pt x="0" y="151"/>
                    <a:pt x="0" y="151"/>
                  </a:cubicBezTo>
                  <a:cubicBezTo>
                    <a:pt x="2" y="153"/>
                    <a:pt x="4" y="154"/>
                    <a:pt x="7" y="154"/>
                  </a:cubicBezTo>
                  <a:cubicBezTo>
                    <a:pt x="33" y="154"/>
                    <a:pt x="112" y="99"/>
                    <a:pt x="227" y="99"/>
                  </a:cubicBezTo>
                  <a:cubicBezTo>
                    <a:pt x="240" y="99"/>
                    <a:pt x="254" y="100"/>
                    <a:pt x="267" y="101"/>
                  </a:cubicBezTo>
                  <a:cubicBezTo>
                    <a:pt x="401" y="101"/>
                    <a:pt x="495" y="154"/>
                    <a:pt x="526" y="154"/>
                  </a:cubicBezTo>
                  <a:cubicBezTo>
                    <a:pt x="530" y="154"/>
                    <a:pt x="533" y="153"/>
                    <a:pt x="535" y="151"/>
                  </a:cubicBezTo>
                  <a:cubicBezTo>
                    <a:pt x="551" y="135"/>
                    <a:pt x="535" y="101"/>
                    <a:pt x="485" y="68"/>
                  </a:cubicBezTo>
                  <a:cubicBezTo>
                    <a:pt x="418" y="34"/>
                    <a:pt x="351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5661245" y="3212915"/>
              <a:ext cx="9134" cy="8237"/>
            </a:xfrm>
            <a:custGeom>
              <a:rect b="b" l="l" r="r" t="t"/>
              <a:pathLst>
                <a:path extrusionOk="0" h="257" w="285">
                  <a:moveTo>
                    <a:pt x="125" y="0"/>
                  </a:moveTo>
                  <a:cubicBezTo>
                    <a:pt x="53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9" y="196"/>
                    <a:pt x="284" y="136"/>
                  </a:cubicBezTo>
                  <a:cubicBezTo>
                    <a:pt x="284" y="53"/>
                    <a:pt x="217" y="3"/>
                    <a:pt x="150" y="3"/>
                  </a:cubicBezTo>
                  <a:cubicBezTo>
                    <a:pt x="142" y="1"/>
                    <a:pt x="133" y="0"/>
                    <a:pt x="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5661245" y="3206569"/>
              <a:ext cx="17692" cy="4904"/>
            </a:xfrm>
            <a:custGeom>
              <a:rect b="b" l="l" r="r" t="t"/>
              <a:pathLst>
                <a:path extrusionOk="0" h="153" w="552">
                  <a:moveTo>
                    <a:pt x="267" y="0"/>
                  </a:moveTo>
                  <a:cubicBezTo>
                    <a:pt x="201" y="0"/>
                    <a:pt x="117" y="17"/>
                    <a:pt x="67" y="67"/>
                  </a:cubicBezTo>
                  <a:cubicBezTo>
                    <a:pt x="17" y="101"/>
                    <a:pt x="0" y="134"/>
                    <a:pt x="0" y="151"/>
                  </a:cubicBezTo>
                  <a:cubicBezTo>
                    <a:pt x="2" y="152"/>
                    <a:pt x="4" y="153"/>
                    <a:pt x="7" y="153"/>
                  </a:cubicBezTo>
                  <a:cubicBezTo>
                    <a:pt x="38" y="153"/>
                    <a:pt x="146" y="84"/>
                    <a:pt x="267" y="84"/>
                  </a:cubicBezTo>
                  <a:cubicBezTo>
                    <a:pt x="393" y="84"/>
                    <a:pt x="495" y="142"/>
                    <a:pt x="535" y="142"/>
                  </a:cubicBezTo>
                  <a:cubicBezTo>
                    <a:pt x="543" y="142"/>
                    <a:pt x="549" y="140"/>
                    <a:pt x="551" y="134"/>
                  </a:cubicBezTo>
                  <a:cubicBezTo>
                    <a:pt x="551" y="134"/>
                    <a:pt x="535" y="101"/>
                    <a:pt x="485" y="67"/>
                  </a:cubicBezTo>
                  <a:cubicBezTo>
                    <a:pt x="418" y="1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5632304" y="3207114"/>
              <a:ext cx="14487" cy="39101"/>
            </a:xfrm>
            <a:custGeom>
              <a:rect b="b" l="l" r="r" t="t"/>
              <a:pathLst>
                <a:path extrusionOk="0" h="1220" w="452">
                  <a:moveTo>
                    <a:pt x="452" y="0"/>
                  </a:moveTo>
                  <a:cubicBezTo>
                    <a:pt x="318" y="234"/>
                    <a:pt x="218" y="468"/>
                    <a:pt x="134" y="719"/>
                  </a:cubicBezTo>
                  <a:cubicBezTo>
                    <a:pt x="101" y="819"/>
                    <a:pt x="68" y="919"/>
                    <a:pt x="34" y="1003"/>
                  </a:cubicBezTo>
                  <a:cubicBezTo>
                    <a:pt x="1" y="1053"/>
                    <a:pt x="1" y="1103"/>
                    <a:pt x="17" y="1153"/>
                  </a:cubicBezTo>
                  <a:cubicBezTo>
                    <a:pt x="17" y="1170"/>
                    <a:pt x="51" y="1203"/>
                    <a:pt x="68" y="1203"/>
                  </a:cubicBezTo>
                  <a:cubicBezTo>
                    <a:pt x="84" y="1203"/>
                    <a:pt x="118" y="1220"/>
                    <a:pt x="134" y="1220"/>
                  </a:cubicBezTo>
                  <a:lnTo>
                    <a:pt x="385" y="1220"/>
                  </a:lnTo>
                  <a:cubicBezTo>
                    <a:pt x="302" y="1186"/>
                    <a:pt x="218" y="1170"/>
                    <a:pt x="134" y="1170"/>
                  </a:cubicBezTo>
                  <a:cubicBezTo>
                    <a:pt x="101" y="1170"/>
                    <a:pt x="68" y="1170"/>
                    <a:pt x="68" y="1136"/>
                  </a:cubicBezTo>
                  <a:cubicBezTo>
                    <a:pt x="51" y="1103"/>
                    <a:pt x="68" y="1053"/>
                    <a:pt x="84" y="1019"/>
                  </a:cubicBezTo>
                  <a:cubicBezTo>
                    <a:pt x="118" y="936"/>
                    <a:pt x="151" y="835"/>
                    <a:pt x="201" y="735"/>
                  </a:cubicBezTo>
                  <a:cubicBezTo>
                    <a:pt x="302" y="501"/>
                    <a:pt x="385" y="251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5640893" y="3289578"/>
              <a:ext cx="46088" cy="20672"/>
            </a:xfrm>
            <a:custGeom>
              <a:rect b="b" l="l" r="r" t="t"/>
              <a:pathLst>
                <a:path extrusionOk="0" h="645" w="1438">
                  <a:moveTo>
                    <a:pt x="1437" y="0"/>
                  </a:moveTo>
                  <a:lnTo>
                    <a:pt x="1437" y="0"/>
                  </a:lnTo>
                  <a:cubicBezTo>
                    <a:pt x="1003" y="251"/>
                    <a:pt x="501" y="384"/>
                    <a:pt x="0" y="384"/>
                  </a:cubicBezTo>
                  <a:lnTo>
                    <a:pt x="17" y="635"/>
                  </a:lnTo>
                  <a:cubicBezTo>
                    <a:pt x="85" y="641"/>
                    <a:pt x="150" y="644"/>
                    <a:pt x="213" y="644"/>
                  </a:cubicBezTo>
                  <a:cubicBezTo>
                    <a:pt x="1129" y="644"/>
                    <a:pt x="1437" y="0"/>
                    <a:pt x="1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5645701" y="3254131"/>
              <a:ext cx="15031" cy="10512"/>
            </a:xfrm>
            <a:custGeom>
              <a:rect b="b" l="l" r="r" t="t"/>
              <a:pathLst>
                <a:path extrusionOk="0" h="328" w="469">
                  <a:moveTo>
                    <a:pt x="218" y="0"/>
                  </a:moveTo>
                  <a:cubicBezTo>
                    <a:pt x="146" y="0"/>
                    <a:pt x="75" y="46"/>
                    <a:pt x="17" y="104"/>
                  </a:cubicBezTo>
                  <a:cubicBezTo>
                    <a:pt x="0" y="120"/>
                    <a:pt x="0" y="137"/>
                    <a:pt x="17" y="154"/>
                  </a:cubicBezTo>
                  <a:cubicBezTo>
                    <a:pt x="34" y="170"/>
                    <a:pt x="34" y="187"/>
                    <a:pt x="51" y="204"/>
                  </a:cubicBezTo>
                  <a:cubicBezTo>
                    <a:pt x="117" y="254"/>
                    <a:pt x="168" y="287"/>
                    <a:pt x="251" y="321"/>
                  </a:cubicBezTo>
                  <a:cubicBezTo>
                    <a:pt x="268" y="325"/>
                    <a:pt x="285" y="327"/>
                    <a:pt x="301" y="327"/>
                  </a:cubicBezTo>
                  <a:cubicBezTo>
                    <a:pt x="350" y="327"/>
                    <a:pt x="397" y="308"/>
                    <a:pt x="435" y="271"/>
                  </a:cubicBezTo>
                  <a:cubicBezTo>
                    <a:pt x="468" y="221"/>
                    <a:pt x="468" y="137"/>
                    <a:pt x="418" y="87"/>
                  </a:cubicBezTo>
                  <a:cubicBezTo>
                    <a:pt x="385" y="37"/>
                    <a:pt x="318" y="3"/>
                    <a:pt x="251" y="3"/>
                  </a:cubicBezTo>
                  <a:cubicBezTo>
                    <a:pt x="240" y="1"/>
                    <a:pt x="229" y="0"/>
                    <a:pt x="21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5643009" y="3249420"/>
              <a:ext cx="16121" cy="13397"/>
            </a:xfrm>
            <a:custGeom>
              <a:rect b="b" l="l" r="r" t="t"/>
              <a:pathLst>
                <a:path extrusionOk="0" h="418" w="503">
                  <a:moveTo>
                    <a:pt x="469" y="0"/>
                  </a:moveTo>
                  <a:cubicBezTo>
                    <a:pt x="452" y="0"/>
                    <a:pt x="452" y="150"/>
                    <a:pt x="318" y="267"/>
                  </a:cubicBezTo>
                  <a:cubicBezTo>
                    <a:pt x="185" y="384"/>
                    <a:pt x="1" y="368"/>
                    <a:pt x="1" y="384"/>
                  </a:cubicBezTo>
                  <a:cubicBezTo>
                    <a:pt x="1" y="401"/>
                    <a:pt x="51" y="418"/>
                    <a:pt x="118" y="418"/>
                  </a:cubicBezTo>
                  <a:cubicBezTo>
                    <a:pt x="218" y="418"/>
                    <a:pt x="302" y="384"/>
                    <a:pt x="369" y="334"/>
                  </a:cubicBezTo>
                  <a:cubicBezTo>
                    <a:pt x="435" y="267"/>
                    <a:pt x="485" y="184"/>
                    <a:pt x="502" y="100"/>
                  </a:cubicBezTo>
                  <a:cubicBezTo>
                    <a:pt x="502" y="33"/>
                    <a:pt x="485" y="0"/>
                    <a:pt x="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5594293" y="3150866"/>
              <a:ext cx="139257" cy="175153"/>
            </a:xfrm>
            <a:custGeom>
              <a:rect b="b" l="l" r="r" t="t"/>
              <a:pathLst>
                <a:path extrusionOk="0" h="5465" w="4345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5594293" y="3150866"/>
              <a:ext cx="139257" cy="175153"/>
            </a:xfrm>
            <a:custGeom>
              <a:rect b="b" l="l" r="r" t="t"/>
              <a:pathLst>
                <a:path extrusionOk="0" h="5465" w="4345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5660155" y="3189198"/>
              <a:ext cx="21986" cy="6506"/>
            </a:xfrm>
            <a:custGeom>
              <a:rect b="b" l="l" r="r" t="t"/>
              <a:pathLst>
                <a:path extrusionOk="0" h="203" w="686">
                  <a:moveTo>
                    <a:pt x="303" y="1"/>
                  </a:moveTo>
                  <a:cubicBezTo>
                    <a:pt x="231" y="1"/>
                    <a:pt x="158" y="14"/>
                    <a:pt x="84" y="41"/>
                  </a:cubicBezTo>
                  <a:cubicBezTo>
                    <a:pt x="34" y="58"/>
                    <a:pt x="1" y="91"/>
                    <a:pt x="1" y="108"/>
                  </a:cubicBezTo>
                  <a:cubicBezTo>
                    <a:pt x="17" y="158"/>
                    <a:pt x="168" y="125"/>
                    <a:pt x="335" y="158"/>
                  </a:cubicBezTo>
                  <a:cubicBezTo>
                    <a:pt x="462" y="171"/>
                    <a:pt x="579" y="203"/>
                    <a:pt x="635" y="203"/>
                  </a:cubicBezTo>
                  <a:cubicBezTo>
                    <a:pt x="653" y="203"/>
                    <a:pt x="665" y="199"/>
                    <a:pt x="669" y="191"/>
                  </a:cubicBezTo>
                  <a:cubicBezTo>
                    <a:pt x="686" y="175"/>
                    <a:pt x="652" y="125"/>
                    <a:pt x="602" y="91"/>
                  </a:cubicBezTo>
                  <a:cubicBezTo>
                    <a:pt x="512" y="31"/>
                    <a:pt x="410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5616792" y="3191697"/>
              <a:ext cx="16634" cy="5705"/>
            </a:xfrm>
            <a:custGeom>
              <a:rect b="b" l="l" r="r" t="t"/>
              <a:pathLst>
                <a:path extrusionOk="0" h="178" w="519">
                  <a:moveTo>
                    <a:pt x="251" y="1"/>
                  </a:moveTo>
                  <a:cubicBezTo>
                    <a:pt x="180" y="1"/>
                    <a:pt x="109" y="22"/>
                    <a:pt x="50" y="63"/>
                  </a:cubicBezTo>
                  <a:cubicBezTo>
                    <a:pt x="0" y="113"/>
                    <a:pt x="0" y="147"/>
                    <a:pt x="0" y="164"/>
                  </a:cubicBezTo>
                  <a:cubicBezTo>
                    <a:pt x="11" y="174"/>
                    <a:pt x="27" y="178"/>
                    <a:pt x="49" y="178"/>
                  </a:cubicBezTo>
                  <a:cubicBezTo>
                    <a:pt x="97" y="178"/>
                    <a:pt x="170" y="158"/>
                    <a:pt x="251" y="147"/>
                  </a:cubicBezTo>
                  <a:cubicBezTo>
                    <a:pt x="329" y="147"/>
                    <a:pt x="407" y="162"/>
                    <a:pt x="455" y="162"/>
                  </a:cubicBezTo>
                  <a:cubicBezTo>
                    <a:pt x="479" y="162"/>
                    <a:pt x="496" y="158"/>
                    <a:pt x="501" y="147"/>
                  </a:cubicBezTo>
                  <a:cubicBezTo>
                    <a:pt x="518" y="130"/>
                    <a:pt x="501" y="97"/>
                    <a:pt x="451" y="63"/>
                  </a:cubicBezTo>
                  <a:cubicBezTo>
                    <a:pt x="393" y="22"/>
                    <a:pt x="322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00110" y="3704145"/>
              <a:ext cx="695645" cy="718657"/>
            </a:xfrm>
            <a:custGeom>
              <a:rect b="b" l="l" r="r" t="t"/>
              <a:pathLst>
                <a:path extrusionOk="0" h="22423" w="21705">
                  <a:moveTo>
                    <a:pt x="7979" y="0"/>
                  </a:moveTo>
                  <a:cubicBezTo>
                    <a:pt x="6028" y="0"/>
                    <a:pt x="4142" y="1034"/>
                    <a:pt x="2858" y="2537"/>
                  </a:cubicBezTo>
                  <a:cubicBezTo>
                    <a:pt x="1471" y="4141"/>
                    <a:pt x="702" y="6230"/>
                    <a:pt x="351" y="8352"/>
                  </a:cubicBezTo>
                  <a:cubicBezTo>
                    <a:pt x="0" y="10457"/>
                    <a:pt x="17" y="12629"/>
                    <a:pt x="50" y="14768"/>
                  </a:cubicBezTo>
                  <a:cubicBezTo>
                    <a:pt x="67" y="16088"/>
                    <a:pt x="84" y="17408"/>
                    <a:pt x="101" y="18728"/>
                  </a:cubicBezTo>
                  <a:cubicBezTo>
                    <a:pt x="101" y="19279"/>
                    <a:pt x="117" y="19847"/>
                    <a:pt x="385" y="20315"/>
                  </a:cubicBezTo>
                  <a:cubicBezTo>
                    <a:pt x="802" y="21000"/>
                    <a:pt x="1638" y="21251"/>
                    <a:pt x="2406" y="21418"/>
                  </a:cubicBezTo>
                  <a:cubicBezTo>
                    <a:pt x="5456" y="22087"/>
                    <a:pt x="8563" y="22422"/>
                    <a:pt x="11671" y="22422"/>
                  </a:cubicBezTo>
                  <a:cubicBezTo>
                    <a:pt x="14386" y="22422"/>
                    <a:pt x="17103" y="22166"/>
                    <a:pt x="19783" y="21652"/>
                  </a:cubicBezTo>
                  <a:cubicBezTo>
                    <a:pt x="20218" y="21568"/>
                    <a:pt x="20686" y="21468"/>
                    <a:pt x="21036" y="21151"/>
                  </a:cubicBezTo>
                  <a:cubicBezTo>
                    <a:pt x="21488" y="20716"/>
                    <a:pt x="21571" y="20014"/>
                    <a:pt x="21588" y="19379"/>
                  </a:cubicBezTo>
                  <a:cubicBezTo>
                    <a:pt x="21705" y="16706"/>
                    <a:pt x="20853" y="14150"/>
                    <a:pt x="20485" y="11510"/>
                  </a:cubicBezTo>
                  <a:cubicBezTo>
                    <a:pt x="19716" y="5795"/>
                    <a:pt x="8371" y="14"/>
                    <a:pt x="8371" y="14"/>
                  </a:cubicBezTo>
                  <a:cubicBezTo>
                    <a:pt x="8240" y="5"/>
                    <a:pt x="8109" y="0"/>
                    <a:pt x="79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4912589" y="3695491"/>
              <a:ext cx="161211" cy="138296"/>
            </a:xfrm>
            <a:custGeom>
              <a:rect b="b" l="l" r="r" t="t"/>
              <a:pathLst>
                <a:path extrusionOk="0" h="4315" w="5030">
                  <a:moveTo>
                    <a:pt x="1421" y="0"/>
                  </a:moveTo>
                  <a:lnTo>
                    <a:pt x="0" y="1454"/>
                  </a:lnTo>
                  <a:cubicBezTo>
                    <a:pt x="0" y="1454"/>
                    <a:pt x="1237" y="4211"/>
                    <a:pt x="2323" y="4278"/>
                  </a:cubicBezTo>
                  <a:cubicBezTo>
                    <a:pt x="2691" y="4305"/>
                    <a:pt x="3093" y="4315"/>
                    <a:pt x="3467" y="4315"/>
                  </a:cubicBezTo>
                  <a:cubicBezTo>
                    <a:pt x="4215" y="4315"/>
                    <a:pt x="4846" y="4278"/>
                    <a:pt x="4846" y="4278"/>
                  </a:cubicBezTo>
                  <a:lnTo>
                    <a:pt x="5030" y="2473"/>
                  </a:lnTo>
                  <a:cubicBezTo>
                    <a:pt x="5030" y="2473"/>
                    <a:pt x="3058" y="2122"/>
                    <a:pt x="2858" y="1905"/>
                  </a:cubicBezTo>
                  <a:cubicBezTo>
                    <a:pt x="2674" y="1704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4922236" y="4386297"/>
              <a:ext cx="138712" cy="59998"/>
            </a:xfrm>
            <a:custGeom>
              <a:rect b="b" l="l" r="r" t="t"/>
              <a:pathLst>
                <a:path extrusionOk="0" h="1872" w="4328">
                  <a:moveTo>
                    <a:pt x="2289" y="0"/>
                  </a:moveTo>
                  <a:lnTo>
                    <a:pt x="0" y="100"/>
                  </a:lnTo>
                  <a:lnTo>
                    <a:pt x="67" y="1872"/>
                  </a:lnTo>
                  <a:lnTo>
                    <a:pt x="217" y="1872"/>
                  </a:lnTo>
                  <a:cubicBezTo>
                    <a:pt x="852" y="1872"/>
                    <a:pt x="3442" y="1855"/>
                    <a:pt x="3860" y="1704"/>
                  </a:cubicBezTo>
                  <a:cubicBezTo>
                    <a:pt x="4328" y="1554"/>
                    <a:pt x="2356" y="1203"/>
                    <a:pt x="2356" y="1203"/>
                  </a:cubicBezTo>
                  <a:lnTo>
                    <a:pt x="228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4923839" y="4424757"/>
              <a:ext cx="27339" cy="20480"/>
            </a:xfrm>
            <a:custGeom>
              <a:rect b="b" l="l" r="r" t="t"/>
              <a:pathLst>
                <a:path extrusionOk="0" h="639" w="853">
                  <a:moveTo>
                    <a:pt x="70" y="0"/>
                  </a:moveTo>
                  <a:cubicBezTo>
                    <a:pt x="47" y="0"/>
                    <a:pt x="23" y="1"/>
                    <a:pt x="0" y="3"/>
                  </a:cubicBezTo>
                  <a:lnTo>
                    <a:pt x="17" y="638"/>
                  </a:lnTo>
                  <a:lnTo>
                    <a:pt x="852" y="621"/>
                  </a:lnTo>
                  <a:cubicBezTo>
                    <a:pt x="802" y="421"/>
                    <a:pt x="702" y="254"/>
                    <a:pt x="535" y="154"/>
                  </a:cubicBezTo>
                  <a:cubicBezTo>
                    <a:pt x="403" y="51"/>
                    <a:pt x="233" y="0"/>
                    <a:pt x="7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4924383" y="4431263"/>
              <a:ext cx="126405" cy="15416"/>
            </a:xfrm>
            <a:custGeom>
              <a:rect b="b" l="l" r="r" t="t"/>
              <a:pathLst>
                <a:path extrusionOk="0" h="481" w="3944">
                  <a:moveTo>
                    <a:pt x="3241" y="1"/>
                  </a:moveTo>
                  <a:cubicBezTo>
                    <a:pt x="3108" y="17"/>
                    <a:pt x="3058" y="301"/>
                    <a:pt x="3058" y="301"/>
                  </a:cubicBezTo>
                  <a:lnTo>
                    <a:pt x="0" y="418"/>
                  </a:lnTo>
                  <a:lnTo>
                    <a:pt x="0" y="469"/>
                  </a:lnTo>
                  <a:cubicBezTo>
                    <a:pt x="191" y="477"/>
                    <a:pt x="420" y="480"/>
                    <a:pt x="671" y="480"/>
                  </a:cubicBezTo>
                  <a:cubicBezTo>
                    <a:pt x="1954" y="480"/>
                    <a:pt x="3790" y="383"/>
                    <a:pt x="3860" y="285"/>
                  </a:cubicBezTo>
                  <a:cubicBezTo>
                    <a:pt x="3943" y="168"/>
                    <a:pt x="3241" y="1"/>
                    <a:pt x="32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4928646" y="4439308"/>
              <a:ext cx="118393" cy="5384"/>
            </a:xfrm>
            <a:custGeom>
              <a:rect b="b" l="l" r="r" t="t"/>
              <a:pathLst>
                <a:path extrusionOk="0" h="168" w="3694">
                  <a:moveTo>
                    <a:pt x="3576" y="0"/>
                  </a:moveTo>
                  <a:lnTo>
                    <a:pt x="3159" y="34"/>
                  </a:lnTo>
                  <a:cubicBezTo>
                    <a:pt x="2808" y="50"/>
                    <a:pt x="2323" y="84"/>
                    <a:pt x="1789" y="101"/>
                  </a:cubicBezTo>
                  <a:cubicBezTo>
                    <a:pt x="1254" y="134"/>
                    <a:pt x="769" y="134"/>
                    <a:pt x="418" y="151"/>
                  </a:cubicBezTo>
                  <a:lnTo>
                    <a:pt x="1" y="167"/>
                  </a:lnTo>
                  <a:lnTo>
                    <a:pt x="418" y="167"/>
                  </a:lnTo>
                  <a:cubicBezTo>
                    <a:pt x="769" y="167"/>
                    <a:pt x="1254" y="151"/>
                    <a:pt x="1789" y="134"/>
                  </a:cubicBezTo>
                  <a:cubicBezTo>
                    <a:pt x="2323" y="101"/>
                    <a:pt x="2808" y="67"/>
                    <a:pt x="3159" y="50"/>
                  </a:cubicBezTo>
                  <a:lnTo>
                    <a:pt x="3576" y="17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5021815" y="4430206"/>
              <a:ext cx="7019" cy="11794"/>
            </a:xfrm>
            <a:custGeom>
              <a:rect b="b" l="l" r="r" t="t"/>
              <a:pathLst>
                <a:path extrusionOk="0" h="368" w="219">
                  <a:moveTo>
                    <a:pt x="218" y="0"/>
                  </a:moveTo>
                  <a:cubicBezTo>
                    <a:pt x="151" y="34"/>
                    <a:pt x="101" y="84"/>
                    <a:pt x="68" y="167"/>
                  </a:cubicBezTo>
                  <a:cubicBezTo>
                    <a:pt x="18" y="218"/>
                    <a:pt x="1" y="301"/>
                    <a:pt x="18" y="368"/>
                  </a:cubicBezTo>
                  <a:cubicBezTo>
                    <a:pt x="34" y="301"/>
                    <a:pt x="51" y="234"/>
                    <a:pt x="85" y="167"/>
                  </a:cubicBezTo>
                  <a:cubicBezTo>
                    <a:pt x="135" y="117"/>
                    <a:pt x="168" y="5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4999861" y="4425911"/>
              <a:ext cx="4327" cy="6474"/>
            </a:xfrm>
            <a:custGeom>
              <a:rect b="b" l="l" r="r" t="t"/>
              <a:pathLst>
                <a:path extrusionOk="0" h="202" w="135">
                  <a:moveTo>
                    <a:pt x="135" y="1"/>
                  </a:moveTo>
                  <a:cubicBezTo>
                    <a:pt x="118" y="1"/>
                    <a:pt x="84" y="34"/>
                    <a:pt x="51" y="101"/>
                  </a:cubicBezTo>
                  <a:cubicBezTo>
                    <a:pt x="34" y="151"/>
                    <a:pt x="1" y="201"/>
                    <a:pt x="18" y="201"/>
                  </a:cubicBezTo>
                  <a:cubicBezTo>
                    <a:pt x="18" y="201"/>
                    <a:pt x="51" y="168"/>
                    <a:pt x="84" y="101"/>
                  </a:cubicBezTo>
                  <a:cubicBezTo>
                    <a:pt x="118" y="51"/>
                    <a:pt x="135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4993996" y="4425238"/>
              <a:ext cx="4840" cy="4455"/>
            </a:xfrm>
            <a:custGeom>
              <a:rect b="b" l="l" r="r" t="t"/>
              <a:pathLst>
                <a:path extrusionOk="0" h="139" w="151">
                  <a:moveTo>
                    <a:pt x="140" y="0"/>
                  </a:moveTo>
                  <a:cubicBezTo>
                    <a:pt x="122" y="0"/>
                    <a:pt x="94" y="28"/>
                    <a:pt x="67" y="55"/>
                  </a:cubicBezTo>
                  <a:cubicBezTo>
                    <a:pt x="34" y="88"/>
                    <a:pt x="0" y="122"/>
                    <a:pt x="0" y="139"/>
                  </a:cubicBezTo>
                  <a:cubicBezTo>
                    <a:pt x="17" y="139"/>
                    <a:pt x="50" y="105"/>
                    <a:pt x="84" y="72"/>
                  </a:cubicBezTo>
                  <a:cubicBezTo>
                    <a:pt x="117" y="38"/>
                    <a:pt x="151" y="5"/>
                    <a:pt x="151" y="5"/>
                  </a:cubicBezTo>
                  <a:cubicBezTo>
                    <a:pt x="147" y="2"/>
                    <a:pt x="144" y="0"/>
                    <a:pt x="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4990246" y="4422161"/>
              <a:ext cx="7532" cy="1122"/>
            </a:xfrm>
            <a:custGeom>
              <a:rect b="b" l="l" r="r" t="t"/>
              <a:pathLst>
                <a:path extrusionOk="0" h="35" w="235">
                  <a:moveTo>
                    <a:pt x="117" y="1"/>
                  </a:moveTo>
                  <a:cubicBezTo>
                    <a:pt x="84" y="1"/>
                    <a:pt x="34" y="1"/>
                    <a:pt x="0" y="17"/>
                  </a:cubicBezTo>
                  <a:cubicBezTo>
                    <a:pt x="34" y="34"/>
                    <a:pt x="84" y="34"/>
                    <a:pt x="117" y="34"/>
                  </a:cubicBezTo>
                  <a:cubicBezTo>
                    <a:pt x="151" y="34"/>
                    <a:pt x="201" y="17"/>
                    <a:pt x="234" y="17"/>
                  </a:cubicBezTo>
                  <a:cubicBezTo>
                    <a:pt x="201" y="1"/>
                    <a:pt x="1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4988644" y="4417898"/>
              <a:ext cx="8589" cy="1090"/>
            </a:xfrm>
            <a:custGeom>
              <a:rect b="b" l="l" r="r" t="t"/>
              <a:pathLst>
                <a:path extrusionOk="0" h="34" w="268">
                  <a:moveTo>
                    <a:pt x="0" y="0"/>
                  </a:moveTo>
                  <a:cubicBezTo>
                    <a:pt x="33" y="33"/>
                    <a:pt x="84" y="33"/>
                    <a:pt x="134" y="33"/>
                  </a:cubicBezTo>
                  <a:cubicBezTo>
                    <a:pt x="184" y="33"/>
                    <a:pt x="234" y="33"/>
                    <a:pt x="267" y="17"/>
                  </a:cubicBezTo>
                  <a:cubicBezTo>
                    <a:pt x="234" y="0"/>
                    <a:pt x="18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5002553" y="4418764"/>
              <a:ext cx="13942" cy="8269"/>
            </a:xfrm>
            <a:custGeom>
              <a:rect b="b" l="l" r="r" t="t"/>
              <a:pathLst>
                <a:path extrusionOk="0" h="258" w="435">
                  <a:moveTo>
                    <a:pt x="278" y="29"/>
                  </a:moveTo>
                  <a:cubicBezTo>
                    <a:pt x="312" y="29"/>
                    <a:pt x="346" y="37"/>
                    <a:pt x="385" y="57"/>
                  </a:cubicBezTo>
                  <a:cubicBezTo>
                    <a:pt x="401" y="57"/>
                    <a:pt x="401" y="90"/>
                    <a:pt x="368" y="107"/>
                  </a:cubicBezTo>
                  <a:cubicBezTo>
                    <a:pt x="351" y="123"/>
                    <a:pt x="318" y="140"/>
                    <a:pt x="285" y="140"/>
                  </a:cubicBezTo>
                  <a:cubicBezTo>
                    <a:pt x="251" y="174"/>
                    <a:pt x="201" y="190"/>
                    <a:pt x="134" y="190"/>
                  </a:cubicBezTo>
                  <a:cubicBezTo>
                    <a:pt x="91" y="199"/>
                    <a:pt x="56" y="208"/>
                    <a:pt x="33" y="214"/>
                  </a:cubicBezTo>
                  <a:lnTo>
                    <a:pt x="33" y="214"/>
                  </a:lnTo>
                  <a:cubicBezTo>
                    <a:pt x="46" y="184"/>
                    <a:pt x="61" y="158"/>
                    <a:pt x="84" y="123"/>
                  </a:cubicBezTo>
                  <a:cubicBezTo>
                    <a:pt x="117" y="90"/>
                    <a:pt x="151" y="57"/>
                    <a:pt x="201" y="40"/>
                  </a:cubicBezTo>
                  <a:cubicBezTo>
                    <a:pt x="229" y="33"/>
                    <a:pt x="253" y="29"/>
                    <a:pt x="278" y="29"/>
                  </a:cubicBezTo>
                  <a:close/>
                  <a:moveTo>
                    <a:pt x="290" y="1"/>
                  </a:moveTo>
                  <a:cubicBezTo>
                    <a:pt x="202" y="1"/>
                    <a:pt x="114" y="42"/>
                    <a:pt x="67" y="123"/>
                  </a:cubicBezTo>
                  <a:cubicBezTo>
                    <a:pt x="52" y="155"/>
                    <a:pt x="36" y="186"/>
                    <a:pt x="20" y="218"/>
                  </a:cubicBezTo>
                  <a:lnTo>
                    <a:pt x="20" y="218"/>
                  </a:lnTo>
                  <a:cubicBezTo>
                    <a:pt x="7" y="221"/>
                    <a:pt x="0" y="224"/>
                    <a:pt x="0" y="224"/>
                  </a:cubicBezTo>
                  <a:cubicBezTo>
                    <a:pt x="6" y="224"/>
                    <a:pt x="12" y="224"/>
                    <a:pt x="17" y="224"/>
                  </a:cubicBezTo>
                  <a:lnTo>
                    <a:pt x="17" y="224"/>
                  </a:lnTo>
                  <a:cubicBezTo>
                    <a:pt x="17" y="224"/>
                    <a:pt x="17" y="224"/>
                    <a:pt x="17" y="224"/>
                  </a:cubicBezTo>
                  <a:cubicBezTo>
                    <a:pt x="17" y="240"/>
                    <a:pt x="17" y="257"/>
                    <a:pt x="17" y="257"/>
                  </a:cubicBezTo>
                  <a:cubicBezTo>
                    <a:pt x="21" y="245"/>
                    <a:pt x="25" y="234"/>
                    <a:pt x="29" y="224"/>
                  </a:cubicBezTo>
                  <a:lnTo>
                    <a:pt x="29" y="224"/>
                  </a:lnTo>
                  <a:cubicBezTo>
                    <a:pt x="70" y="223"/>
                    <a:pt x="110" y="220"/>
                    <a:pt x="151" y="207"/>
                  </a:cubicBezTo>
                  <a:cubicBezTo>
                    <a:pt x="201" y="207"/>
                    <a:pt x="251" y="190"/>
                    <a:pt x="301" y="174"/>
                  </a:cubicBezTo>
                  <a:cubicBezTo>
                    <a:pt x="335" y="157"/>
                    <a:pt x="368" y="140"/>
                    <a:pt x="385" y="123"/>
                  </a:cubicBezTo>
                  <a:cubicBezTo>
                    <a:pt x="401" y="123"/>
                    <a:pt x="418" y="107"/>
                    <a:pt x="418" y="90"/>
                  </a:cubicBezTo>
                  <a:cubicBezTo>
                    <a:pt x="435" y="57"/>
                    <a:pt x="418" y="40"/>
                    <a:pt x="401" y="23"/>
                  </a:cubicBezTo>
                  <a:cubicBezTo>
                    <a:pt x="366" y="8"/>
                    <a:pt x="328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4997201" y="4417354"/>
              <a:ext cx="7532" cy="8589"/>
            </a:xfrm>
            <a:custGeom>
              <a:rect b="b" l="l" r="r" t="t"/>
              <a:pathLst>
                <a:path extrusionOk="0" h="268" w="235">
                  <a:moveTo>
                    <a:pt x="51" y="0"/>
                  </a:moveTo>
                  <a:cubicBezTo>
                    <a:pt x="17" y="0"/>
                    <a:pt x="0" y="34"/>
                    <a:pt x="0" y="67"/>
                  </a:cubicBezTo>
                  <a:cubicBezTo>
                    <a:pt x="17" y="84"/>
                    <a:pt x="17" y="117"/>
                    <a:pt x="34" y="134"/>
                  </a:cubicBezTo>
                  <a:cubicBezTo>
                    <a:pt x="51" y="167"/>
                    <a:pt x="84" y="184"/>
                    <a:pt x="101" y="218"/>
                  </a:cubicBezTo>
                  <a:cubicBezTo>
                    <a:pt x="134" y="234"/>
                    <a:pt x="167" y="251"/>
                    <a:pt x="201" y="268"/>
                  </a:cubicBezTo>
                  <a:cubicBezTo>
                    <a:pt x="201" y="268"/>
                    <a:pt x="167" y="251"/>
                    <a:pt x="117" y="201"/>
                  </a:cubicBezTo>
                  <a:cubicBezTo>
                    <a:pt x="101" y="167"/>
                    <a:pt x="67" y="151"/>
                    <a:pt x="51" y="117"/>
                  </a:cubicBezTo>
                  <a:cubicBezTo>
                    <a:pt x="34" y="84"/>
                    <a:pt x="17" y="34"/>
                    <a:pt x="51" y="17"/>
                  </a:cubicBezTo>
                  <a:cubicBezTo>
                    <a:pt x="84" y="17"/>
                    <a:pt x="134" y="50"/>
                    <a:pt x="151" y="84"/>
                  </a:cubicBezTo>
                  <a:cubicBezTo>
                    <a:pt x="167" y="101"/>
                    <a:pt x="184" y="134"/>
                    <a:pt x="201" y="167"/>
                  </a:cubicBezTo>
                  <a:cubicBezTo>
                    <a:pt x="201" y="201"/>
                    <a:pt x="201" y="234"/>
                    <a:pt x="201" y="268"/>
                  </a:cubicBezTo>
                  <a:cubicBezTo>
                    <a:pt x="218" y="234"/>
                    <a:pt x="234" y="201"/>
                    <a:pt x="218" y="167"/>
                  </a:cubicBezTo>
                  <a:cubicBezTo>
                    <a:pt x="218" y="134"/>
                    <a:pt x="201" y="101"/>
                    <a:pt x="167" y="67"/>
                  </a:cubicBezTo>
                  <a:cubicBezTo>
                    <a:pt x="151" y="1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4923839" y="4424084"/>
              <a:ext cx="27339" cy="20063"/>
            </a:xfrm>
            <a:custGeom>
              <a:rect b="b" l="l" r="r" t="t"/>
              <a:pathLst>
                <a:path extrusionOk="0" h="626" w="853">
                  <a:moveTo>
                    <a:pt x="138" y="0"/>
                  </a:moveTo>
                  <a:cubicBezTo>
                    <a:pt x="110" y="0"/>
                    <a:pt x="84" y="8"/>
                    <a:pt x="50" y="8"/>
                  </a:cubicBezTo>
                  <a:cubicBezTo>
                    <a:pt x="34" y="8"/>
                    <a:pt x="17" y="8"/>
                    <a:pt x="0" y="24"/>
                  </a:cubicBezTo>
                  <a:cubicBezTo>
                    <a:pt x="0" y="24"/>
                    <a:pt x="30" y="17"/>
                    <a:pt x="84" y="17"/>
                  </a:cubicBezTo>
                  <a:cubicBezTo>
                    <a:pt x="112" y="17"/>
                    <a:pt x="145" y="19"/>
                    <a:pt x="184" y="24"/>
                  </a:cubicBezTo>
                  <a:cubicBezTo>
                    <a:pt x="318" y="24"/>
                    <a:pt x="435" y="74"/>
                    <a:pt x="552" y="158"/>
                  </a:cubicBezTo>
                  <a:cubicBezTo>
                    <a:pt x="669" y="225"/>
                    <a:pt x="752" y="342"/>
                    <a:pt x="802" y="459"/>
                  </a:cubicBezTo>
                  <a:cubicBezTo>
                    <a:pt x="836" y="559"/>
                    <a:pt x="836" y="626"/>
                    <a:pt x="852" y="626"/>
                  </a:cubicBezTo>
                  <a:cubicBezTo>
                    <a:pt x="852" y="609"/>
                    <a:pt x="852" y="592"/>
                    <a:pt x="852" y="576"/>
                  </a:cubicBezTo>
                  <a:cubicBezTo>
                    <a:pt x="836" y="542"/>
                    <a:pt x="836" y="492"/>
                    <a:pt x="819" y="459"/>
                  </a:cubicBezTo>
                  <a:cubicBezTo>
                    <a:pt x="769" y="325"/>
                    <a:pt x="685" y="208"/>
                    <a:pt x="568" y="124"/>
                  </a:cubicBezTo>
                  <a:cubicBezTo>
                    <a:pt x="451" y="58"/>
                    <a:pt x="318" y="8"/>
                    <a:pt x="184" y="8"/>
                  </a:cubicBezTo>
                  <a:cubicBezTo>
                    <a:pt x="167" y="2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4930249" y="4394310"/>
              <a:ext cx="1122" cy="29486"/>
            </a:xfrm>
            <a:custGeom>
              <a:rect b="b" l="l" r="r" t="t"/>
              <a:pathLst>
                <a:path extrusionOk="0" h="920" w="35">
                  <a:moveTo>
                    <a:pt x="1" y="1"/>
                  </a:moveTo>
                  <a:cubicBezTo>
                    <a:pt x="1" y="302"/>
                    <a:pt x="1" y="619"/>
                    <a:pt x="34" y="920"/>
                  </a:cubicBezTo>
                  <a:cubicBezTo>
                    <a:pt x="34" y="619"/>
                    <a:pt x="34" y="30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4960247" y="4436103"/>
              <a:ext cx="21441" cy="1635"/>
            </a:xfrm>
            <a:custGeom>
              <a:rect b="b" l="l" r="r" t="t"/>
              <a:pathLst>
                <a:path extrusionOk="0" h="51" w="669">
                  <a:moveTo>
                    <a:pt x="669" y="0"/>
                  </a:moveTo>
                  <a:cubicBezTo>
                    <a:pt x="669" y="0"/>
                    <a:pt x="518" y="17"/>
                    <a:pt x="335" y="17"/>
                  </a:cubicBezTo>
                  <a:cubicBezTo>
                    <a:pt x="151" y="17"/>
                    <a:pt x="1" y="17"/>
                    <a:pt x="1" y="34"/>
                  </a:cubicBezTo>
                  <a:cubicBezTo>
                    <a:pt x="77" y="45"/>
                    <a:pt x="157" y="51"/>
                    <a:pt x="236" y="51"/>
                  </a:cubicBezTo>
                  <a:cubicBezTo>
                    <a:pt x="381" y="51"/>
                    <a:pt x="529" y="32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4945793" y="4437705"/>
              <a:ext cx="2179" cy="3782"/>
            </a:xfrm>
            <a:custGeom>
              <a:rect b="b" l="l" r="r" t="t"/>
              <a:pathLst>
                <a:path extrusionOk="0" h="118" w="6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" y="34"/>
                    <a:pt x="34" y="67"/>
                  </a:cubicBezTo>
                  <a:cubicBezTo>
                    <a:pt x="51" y="100"/>
                    <a:pt x="51" y="117"/>
                    <a:pt x="67" y="117"/>
                  </a:cubicBezTo>
                  <a:cubicBezTo>
                    <a:pt x="67" y="117"/>
                    <a:pt x="67" y="84"/>
                    <a:pt x="51" y="50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4939896" y="4431071"/>
              <a:ext cx="3237" cy="2917"/>
            </a:xfrm>
            <a:custGeom>
              <a:rect b="b" l="l" r="r" t="t"/>
              <a:pathLst>
                <a:path extrusionOk="0" h="91" w="101">
                  <a:moveTo>
                    <a:pt x="7" y="0"/>
                  </a:moveTo>
                  <a:cubicBezTo>
                    <a:pt x="3" y="0"/>
                    <a:pt x="1" y="2"/>
                    <a:pt x="1" y="7"/>
                  </a:cubicBezTo>
                  <a:cubicBezTo>
                    <a:pt x="1" y="7"/>
                    <a:pt x="17" y="40"/>
                    <a:pt x="34" y="57"/>
                  </a:cubicBezTo>
                  <a:cubicBezTo>
                    <a:pt x="67" y="74"/>
                    <a:pt x="84" y="90"/>
                    <a:pt x="101" y="90"/>
                  </a:cubicBezTo>
                  <a:cubicBezTo>
                    <a:pt x="101" y="74"/>
                    <a:pt x="84" y="57"/>
                    <a:pt x="51" y="40"/>
                  </a:cubicBezTo>
                  <a:cubicBezTo>
                    <a:pt x="38" y="16"/>
                    <a:pt x="17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4931851" y="4427834"/>
              <a:ext cx="4872" cy="1859"/>
            </a:xfrm>
            <a:custGeom>
              <a:rect b="b" l="l" r="r" t="t"/>
              <a:pathLst>
                <a:path extrusionOk="0" h="58" w="152">
                  <a:moveTo>
                    <a:pt x="45" y="1"/>
                  </a:moveTo>
                  <a:cubicBezTo>
                    <a:pt x="18" y="1"/>
                    <a:pt x="1" y="12"/>
                    <a:pt x="1" y="24"/>
                  </a:cubicBezTo>
                  <a:cubicBezTo>
                    <a:pt x="18" y="24"/>
                    <a:pt x="34" y="24"/>
                    <a:pt x="68" y="41"/>
                  </a:cubicBezTo>
                  <a:cubicBezTo>
                    <a:pt x="101" y="41"/>
                    <a:pt x="135" y="58"/>
                    <a:pt x="135" y="58"/>
                  </a:cubicBezTo>
                  <a:cubicBezTo>
                    <a:pt x="151" y="58"/>
                    <a:pt x="118" y="24"/>
                    <a:pt x="84" y="7"/>
                  </a:cubicBezTo>
                  <a:cubicBezTo>
                    <a:pt x="70" y="3"/>
                    <a:pt x="5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4926499" y="4427001"/>
              <a:ext cx="2179" cy="1090"/>
            </a:xfrm>
            <a:custGeom>
              <a:rect b="b" l="l" r="r" t="t"/>
              <a:pathLst>
                <a:path extrusionOk="0" h="34" w="68">
                  <a:moveTo>
                    <a:pt x="34" y="0"/>
                  </a:moveTo>
                  <a:cubicBezTo>
                    <a:pt x="18" y="0"/>
                    <a:pt x="1" y="0"/>
                    <a:pt x="1" y="17"/>
                  </a:cubicBezTo>
                  <a:cubicBezTo>
                    <a:pt x="1" y="17"/>
                    <a:pt x="18" y="33"/>
                    <a:pt x="34" y="33"/>
                  </a:cubicBezTo>
                  <a:lnTo>
                    <a:pt x="68" y="33"/>
                  </a:lnTo>
                  <a:cubicBezTo>
                    <a:pt x="68" y="33"/>
                    <a:pt x="68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5075916" y="4171017"/>
              <a:ext cx="136565" cy="85702"/>
            </a:xfrm>
            <a:custGeom>
              <a:rect b="b" l="l" r="r" t="t"/>
              <a:pathLst>
                <a:path extrusionOk="0" h="2674" w="4261">
                  <a:moveTo>
                    <a:pt x="2006" y="0"/>
                  </a:moveTo>
                  <a:lnTo>
                    <a:pt x="1" y="1120"/>
                  </a:lnTo>
                  <a:lnTo>
                    <a:pt x="886" y="2674"/>
                  </a:lnTo>
                  <a:lnTo>
                    <a:pt x="1003" y="2607"/>
                  </a:lnTo>
                  <a:cubicBezTo>
                    <a:pt x="1571" y="2323"/>
                    <a:pt x="3877" y="1153"/>
                    <a:pt x="4178" y="836"/>
                  </a:cubicBezTo>
                  <a:cubicBezTo>
                    <a:pt x="4260" y="753"/>
                    <a:pt x="4217" y="721"/>
                    <a:pt x="4102" y="721"/>
                  </a:cubicBezTo>
                  <a:cubicBezTo>
                    <a:pt x="3729" y="721"/>
                    <a:pt x="2607" y="1053"/>
                    <a:pt x="2607" y="1053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5093575" y="4233867"/>
              <a:ext cx="33236" cy="21794"/>
            </a:xfrm>
            <a:custGeom>
              <a:rect b="b" l="l" r="r" t="t"/>
              <a:pathLst>
                <a:path extrusionOk="0" h="680" w="1037">
                  <a:moveTo>
                    <a:pt x="429" y="1"/>
                  </a:moveTo>
                  <a:cubicBezTo>
                    <a:pt x="276" y="1"/>
                    <a:pt x="133" y="49"/>
                    <a:pt x="1" y="128"/>
                  </a:cubicBezTo>
                  <a:lnTo>
                    <a:pt x="318" y="679"/>
                  </a:lnTo>
                  <a:lnTo>
                    <a:pt x="1037" y="278"/>
                  </a:lnTo>
                  <a:cubicBezTo>
                    <a:pt x="920" y="128"/>
                    <a:pt x="736" y="44"/>
                    <a:pt x="552" y="11"/>
                  </a:cubicBezTo>
                  <a:cubicBezTo>
                    <a:pt x="510" y="4"/>
                    <a:pt x="469" y="1"/>
                    <a:pt x="42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5103222" y="4193997"/>
              <a:ext cx="108361" cy="62722"/>
            </a:xfrm>
            <a:custGeom>
              <a:rect b="b" l="l" r="r" t="t"/>
              <a:pathLst>
                <a:path extrusionOk="0" h="1957" w="3381">
                  <a:moveTo>
                    <a:pt x="3251" y="0"/>
                  </a:moveTo>
                  <a:cubicBezTo>
                    <a:pt x="3057" y="0"/>
                    <a:pt x="2707" y="85"/>
                    <a:pt x="2707" y="85"/>
                  </a:cubicBezTo>
                  <a:cubicBezTo>
                    <a:pt x="2591" y="152"/>
                    <a:pt x="2674" y="436"/>
                    <a:pt x="2674" y="436"/>
                  </a:cubicBezTo>
                  <a:lnTo>
                    <a:pt x="1" y="1907"/>
                  </a:lnTo>
                  <a:lnTo>
                    <a:pt x="34" y="1957"/>
                  </a:lnTo>
                  <a:cubicBezTo>
                    <a:pt x="1087" y="1472"/>
                    <a:pt x="3359" y="202"/>
                    <a:pt x="3376" y="52"/>
                  </a:cubicBezTo>
                  <a:cubicBezTo>
                    <a:pt x="3381" y="14"/>
                    <a:pt x="3328" y="0"/>
                    <a:pt x="325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5102165" y="4194606"/>
              <a:ext cx="108746" cy="61055"/>
            </a:xfrm>
            <a:custGeom>
              <a:rect b="b" l="l" r="r" t="t"/>
              <a:pathLst>
                <a:path extrusionOk="0" h="1905" w="3393">
                  <a:moveTo>
                    <a:pt x="3392" y="1"/>
                  </a:moveTo>
                  <a:lnTo>
                    <a:pt x="3392" y="1"/>
                  </a:lnTo>
                  <a:cubicBezTo>
                    <a:pt x="3391" y="16"/>
                    <a:pt x="3375" y="16"/>
                    <a:pt x="3359" y="16"/>
                  </a:cubicBezTo>
                  <a:lnTo>
                    <a:pt x="3258" y="83"/>
                  </a:lnTo>
                  <a:lnTo>
                    <a:pt x="2908" y="284"/>
                  </a:lnTo>
                  <a:cubicBezTo>
                    <a:pt x="2607" y="467"/>
                    <a:pt x="2189" y="718"/>
                    <a:pt x="1721" y="969"/>
                  </a:cubicBezTo>
                  <a:cubicBezTo>
                    <a:pt x="1253" y="1236"/>
                    <a:pt x="819" y="1470"/>
                    <a:pt x="502" y="1637"/>
                  </a:cubicBezTo>
                  <a:lnTo>
                    <a:pt x="134" y="1821"/>
                  </a:lnTo>
                  <a:lnTo>
                    <a:pt x="34" y="1888"/>
                  </a:lnTo>
                  <a:cubicBezTo>
                    <a:pt x="34" y="1888"/>
                    <a:pt x="17" y="1888"/>
                    <a:pt x="0" y="1904"/>
                  </a:cubicBezTo>
                  <a:cubicBezTo>
                    <a:pt x="17" y="1904"/>
                    <a:pt x="34" y="1888"/>
                    <a:pt x="50" y="1888"/>
                  </a:cubicBezTo>
                  <a:lnTo>
                    <a:pt x="151" y="1837"/>
                  </a:lnTo>
                  <a:lnTo>
                    <a:pt x="518" y="1654"/>
                  </a:lnTo>
                  <a:cubicBezTo>
                    <a:pt x="836" y="1487"/>
                    <a:pt x="1253" y="1269"/>
                    <a:pt x="1721" y="1002"/>
                  </a:cubicBezTo>
                  <a:cubicBezTo>
                    <a:pt x="2189" y="735"/>
                    <a:pt x="2607" y="484"/>
                    <a:pt x="2908" y="300"/>
                  </a:cubicBezTo>
                  <a:lnTo>
                    <a:pt x="3275" y="83"/>
                  </a:lnTo>
                  <a:lnTo>
                    <a:pt x="3359" y="33"/>
                  </a:lnTo>
                  <a:cubicBezTo>
                    <a:pt x="3375" y="17"/>
                    <a:pt x="3391" y="16"/>
                    <a:pt x="3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5186777" y="4195632"/>
              <a:ext cx="3237" cy="13429"/>
            </a:xfrm>
            <a:custGeom>
              <a:rect b="b" l="l" r="r" t="t"/>
              <a:pathLst>
                <a:path extrusionOk="0" h="419" w="101">
                  <a:moveTo>
                    <a:pt x="100" y="1"/>
                  </a:moveTo>
                  <a:lnTo>
                    <a:pt x="100" y="1"/>
                  </a:lnTo>
                  <a:cubicBezTo>
                    <a:pt x="17" y="118"/>
                    <a:pt x="0" y="285"/>
                    <a:pt x="84" y="419"/>
                  </a:cubicBezTo>
                  <a:cubicBezTo>
                    <a:pt x="34" y="285"/>
                    <a:pt x="50" y="135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5158381" y="4204638"/>
              <a:ext cx="2179" cy="5513"/>
            </a:xfrm>
            <a:custGeom>
              <a:rect b="b" l="l" r="r" t="t"/>
              <a:pathLst>
                <a:path extrusionOk="0" h="172" w="68">
                  <a:moveTo>
                    <a:pt x="61" y="1"/>
                  </a:moveTo>
                  <a:cubicBezTo>
                    <a:pt x="46" y="1"/>
                    <a:pt x="32" y="44"/>
                    <a:pt x="17" y="88"/>
                  </a:cubicBezTo>
                  <a:cubicBezTo>
                    <a:pt x="1" y="138"/>
                    <a:pt x="1" y="171"/>
                    <a:pt x="1" y="171"/>
                  </a:cubicBezTo>
                  <a:cubicBezTo>
                    <a:pt x="17" y="171"/>
                    <a:pt x="34" y="138"/>
                    <a:pt x="51" y="88"/>
                  </a:cubicBezTo>
                  <a:cubicBezTo>
                    <a:pt x="68" y="37"/>
                    <a:pt x="68" y="4"/>
                    <a:pt x="68" y="4"/>
                  </a:cubicBezTo>
                  <a:cubicBezTo>
                    <a:pt x="65" y="2"/>
                    <a:pt x="6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5151971" y="4202619"/>
              <a:ext cx="6987" cy="3782"/>
            </a:xfrm>
            <a:custGeom>
              <a:rect b="b" l="l" r="r" t="t"/>
              <a:pathLst>
                <a:path extrusionOk="0" h="118" w="218">
                  <a:moveTo>
                    <a:pt x="201" y="0"/>
                  </a:moveTo>
                  <a:cubicBezTo>
                    <a:pt x="167" y="0"/>
                    <a:pt x="134" y="17"/>
                    <a:pt x="100" y="34"/>
                  </a:cubicBezTo>
                  <a:cubicBezTo>
                    <a:pt x="34" y="67"/>
                    <a:pt x="0" y="100"/>
                    <a:pt x="0" y="117"/>
                  </a:cubicBezTo>
                  <a:cubicBezTo>
                    <a:pt x="34" y="100"/>
                    <a:pt x="67" y="84"/>
                    <a:pt x="100" y="67"/>
                  </a:cubicBezTo>
                  <a:cubicBezTo>
                    <a:pt x="167" y="34"/>
                    <a:pt x="21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5148221" y="4198869"/>
              <a:ext cx="8045" cy="3782"/>
            </a:xfrm>
            <a:custGeom>
              <a:rect b="b" l="l" r="r" t="t"/>
              <a:pathLst>
                <a:path extrusionOk="0" h="118" w="251">
                  <a:moveTo>
                    <a:pt x="251" y="0"/>
                  </a:moveTo>
                  <a:cubicBezTo>
                    <a:pt x="201" y="17"/>
                    <a:pt x="167" y="34"/>
                    <a:pt x="134" y="67"/>
                  </a:cubicBezTo>
                  <a:cubicBezTo>
                    <a:pt x="84" y="67"/>
                    <a:pt x="50" y="100"/>
                    <a:pt x="0" y="117"/>
                  </a:cubicBezTo>
                  <a:cubicBezTo>
                    <a:pt x="100" y="117"/>
                    <a:pt x="184" y="6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5164278" y="4191914"/>
              <a:ext cx="10192" cy="12339"/>
            </a:xfrm>
            <a:custGeom>
              <a:rect b="b" l="l" r="r" t="t"/>
              <a:pathLst>
                <a:path extrusionOk="0" h="385" w="318">
                  <a:moveTo>
                    <a:pt x="268" y="33"/>
                  </a:moveTo>
                  <a:cubicBezTo>
                    <a:pt x="301" y="33"/>
                    <a:pt x="301" y="67"/>
                    <a:pt x="285" y="84"/>
                  </a:cubicBezTo>
                  <a:cubicBezTo>
                    <a:pt x="268" y="117"/>
                    <a:pt x="251" y="134"/>
                    <a:pt x="234" y="167"/>
                  </a:cubicBezTo>
                  <a:cubicBezTo>
                    <a:pt x="201" y="201"/>
                    <a:pt x="151" y="234"/>
                    <a:pt x="117" y="267"/>
                  </a:cubicBezTo>
                  <a:cubicBezTo>
                    <a:pt x="84" y="301"/>
                    <a:pt x="55" y="322"/>
                    <a:pt x="34" y="334"/>
                  </a:cubicBezTo>
                  <a:lnTo>
                    <a:pt x="34" y="334"/>
                  </a:lnTo>
                  <a:cubicBezTo>
                    <a:pt x="34" y="301"/>
                    <a:pt x="34" y="267"/>
                    <a:pt x="34" y="234"/>
                  </a:cubicBezTo>
                  <a:cubicBezTo>
                    <a:pt x="51" y="184"/>
                    <a:pt x="67" y="150"/>
                    <a:pt x="101" y="100"/>
                  </a:cubicBezTo>
                  <a:cubicBezTo>
                    <a:pt x="151" y="67"/>
                    <a:pt x="201" y="33"/>
                    <a:pt x="268" y="33"/>
                  </a:cubicBezTo>
                  <a:close/>
                  <a:moveTo>
                    <a:pt x="268" y="0"/>
                  </a:moveTo>
                  <a:cubicBezTo>
                    <a:pt x="134" y="17"/>
                    <a:pt x="34" y="117"/>
                    <a:pt x="17" y="234"/>
                  </a:cubicBezTo>
                  <a:cubicBezTo>
                    <a:pt x="17" y="265"/>
                    <a:pt x="17" y="310"/>
                    <a:pt x="17" y="343"/>
                  </a:cubicBezTo>
                  <a:lnTo>
                    <a:pt x="17" y="343"/>
                  </a:lnTo>
                  <a:cubicBezTo>
                    <a:pt x="7" y="349"/>
                    <a:pt x="0" y="351"/>
                    <a:pt x="0" y="351"/>
                  </a:cubicBezTo>
                  <a:cubicBezTo>
                    <a:pt x="6" y="349"/>
                    <a:pt x="12" y="347"/>
                    <a:pt x="17" y="345"/>
                  </a:cubicBezTo>
                  <a:lnTo>
                    <a:pt x="17" y="345"/>
                  </a:lnTo>
                  <a:cubicBezTo>
                    <a:pt x="17" y="347"/>
                    <a:pt x="17" y="349"/>
                    <a:pt x="17" y="351"/>
                  </a:cubicBezTo>
                  <a:cubicBezTo>
                    <a:pt x="34" y="368"/>
                    <a:pt x="34" y="384"/>
                    <a:pt x="34" y="384"/>
                  </a:cubicBezTo>
                  <a:cubicBezTo>
                    <a:pt x="34" y="369"/>
                    <a:pt x="34" y="354"/>
                    <a:pt x="34" y="339"/>
                  </a:cubicBezTo>
                  <a:lnTo>
                    <a:pt x="34" y="339"/>
                  </a:lnTo>
                  <a:cubicBezTo>
                    <a:pt x="67" y="325"/>
                    <a:pt x="96" y="310"/>
                    <a:pt x="134" y="284"/>
                  </a:cubicBezTo>
                  <a:cubicBezTo>
                    <a:pt x="168" y="251"/>
                    <a:pt x="218" y="217"/>
                    <a:pt x="251" y="184"/>
                  </a:cubicBezTo>
                  <a:cubicBezTo>
                    <a:pt x="268" y="150"/>
                    <a:pt x="285" y="134"/>
                    <a:pt x="301" y="100"/>
                  </a:cubicBezTo>
                  <a:cubicBezTo>
                    <a:pt x="318" y="84"/>
                    <a:pt x="318" y="67"/>
                    <a:pt x="318" y="50"/>
                  </a:cubicBezTo>
                  <a:cubicBezTo>
                    <a:pt x="318" y="17"/>
                    <a:pt x="285" y="17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5156233" y="4196914"/>
              <a:ext cx="9134" cy="6250"/>
            </a:xfrm>
            <a:custGeom>
              <a:rect b="b" l="l" r="r" t="t"/>
              <a:pathLst>
                <a:path extrusionOk="0" h="195" w="285">
                  <a:moveTo>
                    <a:pt x="80" y="0"/>
                  </a:moveTo>
                  <a:cubicBezTo>
                    <a:pt x="59" y="0"/>
                    <a:pt x="38" y="4"/>
                    <a:pt x="18" y="11"/>
                  </a:cubicBezTo>
                  <a:cubicBezTo>
                    <a:pt x="1" y="28"/>
                    <a:pt x="1" y="78"/>
                    <a:pt x="18" y="95"/>
                  </a:cubicBezTo>
                  <a:cubicBezTo>
                    <a:pt x="34" y="111"/>
                    <a:pt x="51" y="128"/>
                    <a:pt x="68" y="145"/>
                  </a:cubicBezTo>
                  <a:cubicBezTo>
                    <a:pt x="101" y="161"/>
                    <a:pt x="135" y="178"/>
                    <a:pt x="168" y="178"/>
                  </a:cubicBezTo>
                  <a:cubicBezTo>
                    <a:pt x="201" y="195"/>
                    <a:pt x="235" y="195"/>
                    <a:pt x="285" y="195"/>
                  </a:cubicBezTo>
                  <a:cubicBezTo>
                    <a:pt x="285" y="195"/>
                    <a:pt x="235" y="178"/>
                    <a:pt x="185" y="161"/>
                  </a:cubicBezTo>
                  <a:cubicBezTo>
                    <a:pt x="151" y="145"/>
                    <a:pt x="118" y="128"/>
                    <a:pt x="84" y="111"/>
                  </a:cubicBezTo>
                  <a:cubicBezTo>
                    <a:pt x="51" y="95"/>
                    <a:pt x="18" y="61"/>
                    <a:pt x="34" y="28"/>
                  </a:cubicBezTo>
                  <a:cubicBezTo>
                    <a:pt x="84" y="28"/>
                    <a:pt x="118" y="28"/>
                    <a:pt x="151" y="45"/>
                  </a:cubicBezTo>
                  <a:cubicBezTo>
                    <a:pt x="185" y="61"/>
                    <a:pt x="218" y="78"/>
                    <a:pt x="235" y="111"/>
                  </a:cubicBezTo>
                  <a:cubicBezTo>
                    <a:pt x="251" y="128"/>
                    <a:pt x="268" y="161"/>
                    <a:pt x="285" y="195"/>
                  </a:cubicBezTo>
                  <a:cubicBezTo>
                    <a:pt x="285" y="161"/>
                    <a:pt x="285" y="111"/>
                    <a:pt x="251" y="95"/>
                  </a:cubicBezTo>
                  <a:cubicBezTo>
                    <a:pt x="235" y="61"/>
                    <a:pt x="201" y="45"/>
                    <a:pt x="168" y="28"/>
                  </a:cubicBezTo>
                  <a:cubicBezTo>
                    <a:pt x="139" y="8"/>
                    <a:pt x="109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5093575" y="4232361"/>
              <a:ext cx="33236" cy="10448"/>
            </a:xfrm>
            <a:custGeom>
              <a:rect b="b" l="l" r="r" t="t"/>
              <a:pathLst>
                <a:path extrusionOk="0" h="326" w="1037">
                  <a:moveTo>
                    <a:pt x="453" y="0"/>
                  </a:moveTo>
                  <a:cubicBezTo>
                    <a:pt x="350" y="0"/>
                    <a:pt x="246" y="24"/>
                    <a:pt x="151" y="75"/>
                  </a:cubicBezTo>
                  <a:cubicBezTo>
                    <a:pt x="101" y="91"/>
                    <a:pt x="68" y="108"/>
                    <a:pt x="34" y="125"/>
                  </a:cubicBezTo>
                  <a:cubicBezTo>
                    <a:pt x="18" y="142"/>
                    <a:pt x="1" y="158"/>
                    <a:pt x="1" y="158"/>
                  </a:cubicBezTo>
                  <a:cubicBezTo>
                    <a:pt x="18" y="158"/>
                    <a:pt x="68" y="125"/>
                    <a:pt x="151" y="91"/>
                  </a:cubicBezTo>
                  <a:cubicBezTo>
                    <a:pt x="248" y="49"/>
                    <a:pt x="348" y="28"/>
                    <a:pt x="445" y="28"/>
                  </a:cubicBezTo>
                  <a:cubicBezTo>
                    <a:pt x="616" y="28"/>
                    <a:pt x="782" y="91"/>
                    <a:pt x="920" y="208"/>
                  </a:cubicBezTo>
                  <a:cubicBezTo>
                    <a:pt x="987" y="275"/>
                    <a:pt x="1037" y="325"/>
                    <a:pt x="1037" y="325"/>
                  </a:cubicBezTo>
                  <a:cubicBezTo>
                    <a:pt x="1020" y="309"/>
                    <a:pt x="1020" y="292"/>
                    <a:pt x="1003" y="275"/>
                  </a:cubicBezTo>
                  <a:cubicBezTo>
                    <a:pt x="987" y="242"/>
                    <a:pt x="953" y="225"/>
                    <a:pt x="920" y="192"/>
                  </a:cubicBezTo>
                  <a:cubicBezTo>
                    <a:pt x="795" y="67"/>
                    <a:pt x="624" y="0"/>
                    <a:pt x="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5085563" y="4207426"/>
              <a:ext cx="14487" cy="26281"/>
            </a:xfrm>
            <a:custGeom>
              <a:rect b="b" l="l" r="r" t="t"/>
              <a:pathLst>
                <a:path extrusionOk="0" h="820" w="452">
                  <a:moveTo>
                    <a:pt x="0" y="1"/>
                  </a:moveTo>
                  <a:lnTo>
                    <a:pt x="0" y="1"/>
                  </a:lnTo>
                  <a:cubicBezTo>
                    <a:pt x="134" y="285"/>
                    <a:pt x="284" y="552"/>
                    <a:pt x="451" y="819"/>
                  </a:cubicBezTo>
                  <a:cubicBezTo>
                    <a:pt x="385" y="669"/>
                    <a:pt x="318" y="535"/>
                    <a:pt x="234" y="402"/>
                  </a:cubicBezTo>
                  <a:cubicBezTo>
                    <a:pt x="167" y="268"/>
                    <a:pt x="84" y="1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5131619" y="4221881"/>
              <a:ext cx="18781" cy="10737"/>
            </a:xfrm>
            <a:custGeom>
              <a:rect b="b" l="l" r="r" t="t"/>
              <a:pathLst>
                <a:path extrusionOk="0" h="335" w="586">
                  <a:moveTo>
                    <a:pt x="585" y="1"/>
                  </a:moveTo>
                  <a:cubicBezTo>
                    <a:pt x="585" y="1"/>
                    <a:pt x="451" y="84"/>
                    <a:pt x="284" y="168"/>
                  </a:cubicBezTo>
                  <a:cubicBezTo>
                    <a:pt x="134" y="251"/>
                    <a:pt x="0" y="318"/>
                    <a:pt x="0" y="335"/>
                  </a:cubicBezTo>
                  <a:cubicBezTo>
                    <a:pt x="217" y="251"/>
                    <a:pt x="401" y="151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5118767" y="4239220"/>
              <a:ext cx="4295" cy="3045"/>
            </a:xfrm>
            <a:custGeom>
              <a:rect b="b" l="l" r="r" t="t"/>
              <a:pathLst>
                <a:path extrusionOk="0" h="95" w="134">
                  <a:moveTo>
                    <a:pt x="21" y="0"/>
                  </a:moveTo>
                  <a:cubicBezTo>
                    <a:pt x="9" y="0"/>
                    <a:pt x="0" y="4"/>
                    <a:pt x="0" y="11"/>
                  </a:cubicBezTo>
                  <a:cubicBezTo>
                    <a:pt x="0" y="11"/>
                    <a:pt x="34" y="28"/>
                    <a:pt x="67" y="44"/>
                  </a:cubicBezTo>
                  <a:cubicBezTo>
                    <a:pt x="100" y="78"/>
                    <a:pt x="117" y="95"/>
                    <a:pt x="117" y="95"/>
                  </a:cubicBezTo>
                  <a:cubicBezTo>
                    <a:pt x="134" y="78"/>
                    <a:pt x="117" y="44"/>
                    <a:pt x="84" y="28"/>
                  </a:cubicBezTo>
                  <a:cubicBezTo>
                    <a:pt x="64" y="8"/>
                    <a:pt x="39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5110722" y="4235951"/>
              <a:ext cx="4327" cy="1506"/>
            </a:xfrm>
            <a:custGeom>
              <a:rect b="b" l="l" r="r" t="t"/>
              <a:pathLst>
                <a:path extrusionOk="0" h="47" w="135">
                  <a:moveTo>
                    <a:pt x="22" y="0"/>
                  </a:moveTo>
                  <a:cubicBezTo>
                    <a:pt x="9" y="0"/>
                    <a:pt x="1" y="4"/>
                    <a:pt x="1" y="13"/>
                  </a:cubicBezTo>
                  <a:cubicBezTo>
                    <a:pt x="1" y="13"/>
                    <a:pt x="34" y="30"/>
                    <a:pt x="67" y="30"/>
                  </a:cubicBezTo>
                  <a:cubicBezTo>
                    <a:pt x="101" y="46"/>
                    <a:pt x="118" y="46"/>
                    <a:pt x="118" y="46"/>
                  </a:cubicBezTo>
                  <a:cubicBezTo>
                    <a:pt x="134" y="30"/>
                    <a:pt x="101" y="13"/>
                    <a:pt x="67" y="13"/>
                  </a:cubicBezTo>
                  <a:cubicBezTo>
                    <a:pt x="51" y="4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5102678" y="4235822"/>
              <a:ext cx="4327" cy="1635"/>
            </a:xfrm>
            <a:custGeom>
              <a:rect b="b" l="l" r="r" t="t"/>
              <a:pathLst>
                <a:path extrusionOk="0" h="51" w="135">
                  <a:moveTo>
                    <a:pt x="68" y="0"/>
                  </a:moveTo>
                  <a:cubicBezTo>
                    <a:pt x="18" y="17"/>
                    <a:pt x="1" y="34"/>
                    <a:pt x="1" y="50"/>
                  </a:cubicBezTo>
                  <a:cubicBezTo>
                    <a:pt x="1" y="50"/>
                    <a:pt x="34" y="34"/>
                    <a:pt x="68" y="34"/>
                  </a:cubicBezTo>
                  <a:cubicBezTo>
                    <a:pt x="85" y="25"/>
                    <a:pt x="101" y="25"/>
                    <a:pt x="114" y="25"/>
                  </a:cubicBezTo>
                  <a:cubicBezTo>
                    <a:pt x="126" y="25"/>
                    <a:pt x="135" y="25"/>
                    <a:pt x="135" y="17"/>
                  </a:cubicBezTo>
                  <a:cubicBezTo>
                    <a:pt x="135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5097325" y="4237938"/>
              <a:ext cx="2179" cy="1122"/>
            </a:xfrm>
            <a:custGeom>
              <a:rect b="b" l="l" r="r" t="t"/>
              <a:pathLst>
                <a:path extrusionOk="0" h="35" w="68">
                  <a:moveTo>
                    <a:pt x="34" y="1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34"/>
                    <a:pt x="18" y="34"/>
                    <a:pt x="34" y="34"/>
                  </a:cubicBezTo>
                  <a:cubicBezTo>
                    <a:pt x="51" y="34"/>
                    <a:pt x="68" y="18"/>
                    <a:pt x="68" y="18"/>
                  </a:cubicBezTo>
                  <a:cubicBezTo>
                    <a:pt x="68" y="1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4674810" y="3848114"/>
              <a:ext cx="203550" cy="40191"/>
            </a:xfrm>
            <a:custGeom>
              <a:rect b="b" l="l" r="r" t="t"/>
              <a:pathLst>
                <a:path extrusionOk="0" h="1254" w="6351">
                  <a:moveTo>
                    <a:pt x="6267" y="0"/>
                  </a:moveTo>
                  <a:lnTo>
                    <a:pt x="218" y="518"/>
                  </a:lnTo>
                  <a:lnTo>
                    <a:pt x="1" y="1253"/>
                  </a:lnTo>
                  <a:lnTo>
                    <a:pt x="6350" y="284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4682855" y="3377139"/>
              <a:ext cx="242074" cy="230215"/>
            </a:xfrm>
            <a:custGeom>
              <a:rect b="b" l="l" r="r" t="t"/>
              <a:pathLst>
                <a:path extrusionOk="0" h="7183" w="7553">
                  <a:moveTo>
                    <a:pt x="3260" y="1"/>
                  </a:moveTo>
                  <a:cubicBezTo>
                    <a:pt x="2639" y="1"/>
                    <a:pt x="2045" y="325"/>
                    <a:pt x="1721" y="877"/>
                  </a:cubicBezTo>
                  <a:cubicBezTo>
                    <a:pt x="1454" y="1345"/>
                    <a:pt x="1437" y="1913"/>
                    <a:pt x="1170" y="2398"/>
                  </a:cubicBezTo>
                  <a:cubicBezTo>
                    <a:pt x="936" y="2698"/>
                    <a:pt x="702" y="2999"/>
                    <a:pt x="435" y="3283"/>
                  </a:cubicBezTo>
                  <a:cubicBezTo>
                    <a:pt x="201" y="3567"/>
                    <a:pt x="0" y="3952"/>
                    <a:pt x="101" y="4336"/>
                  </a:cubicBezTo>
                  <a:cubicBezTo>
                    <a:pt x="184" y="4670"/>
                    <a:pt x="518" y="4971"/>
                    <a:pt x="485" y="5322"/>
                  </a:cubicBezTo>
                  <a:cubicBezTo>
                    <a:pt x="452" y="5656"/>
                    <a:pt x="101" y="5890"/>
                    <a:pt x="67" y="6224"/>
                  </a:cubicBezTo>
                  <a:cubicBezTo>
                    <a:pt x="0" y="6625"/>
                    <a:pt x="401" y="6959"/>
                    <a:pt x="802" y="6993"/>
                  </a:cubicBezTo>
                  <a:cubicBezTo>
                    <a:pt x="835" y="6995"/>
                    <a:pt x="867" y="6996"/>
                    <a:pt x="899" y="6996"/>
                  </a:cubicBezTo>
                  <a:cubicBezTo>
                    <a:pt x="1265" y="6996"/>
                    <a:pt x="1616" y="6829"/>
                    <a:pt x="1939" y="6675"/>
                  </a:cubicBezTo>
                  <a:cubicBezTo>
                    <a:pt x="2274" y="6507"/>
                    <a:pt x="2624" y="6353"/>
                    <a:pt x="2988" y="6353"/>
                  </a:cubicBezTo>
                  <a:cubicBezTo>
                    <a:pt x="3022" y="6353"/>
                    <a:pt x="3057" y="6355"/>
                    <a:pt x="3092" y="6358"/>
                  </a:cubicBezTo>
                  <a:cubicBezTo>
                    <a:pt x="3543" y="6408"/>
                    <a:pt x="3927" y="6742"/>
                    <a:pt x="4328" y="6942"/>
                  </a:cubicBezTo>
                  <a:cubicBezTo>
                    <a:pt x="4676" y="7103"/>
                    <a:pt x="5046" y="7183"/>
                    <a:pt x="5413" y="7183"/>
                  </a:cubicBezTo>
                  <a:cubicBezTo>
                    <a:pt x="5997" y="7183"/>
                    <a:pt x="6573" y="6982"/>
                    <a:pt x="7035" y="6592"/>
                  </a:cubicBezTo>
                  <a:cubicBezTo>
                    <a:pt x="7319" y="6341"/>
                    <a:pt x="7553" y="5973"/>
                    <a:pt x="7452" y="5606"/>
                  </a:cubicBezTo>
                  <a:cubicBezTo>
                    <a:pt x="7352" y="5272"/>
                    <a:pt x="7001" y="5054"/>
                    <a:pt x="6884" y="4720"/>
                  </a:cubicBezTo>
                  <a:cubicBezTo>
                    <a:pt x="6701" y="4236"/>
                    <a:pt x="7085" y="3701"/>
                    <a:pt x="6985" y="3200"/>
                  </a:cubicBezTo>
                  <a:cubicBezTo>
                    <a:pt x="6851" y="2515"/>
                    <a:pt x="5965" y="2247"/>
                    <a:pt x="5615" y="1646"/>
                  </a:cubicBezTo>
                  <a:cubicBezTo>
                    <a:pt x="5431" y="1362"/>
                    <a:pt x="5397" y="1011"/>
                    <a:pt x="5247" y="710"/>
                  </a:cubicBezTo>
                  <a:cubicBezTo>
                    <a:pt x="5114" y="485"/>
                    <a:pt x="4866" y="281"/>
                    <a:pt x="4620" y="281"/>
                  </a:cubicBezTo>
                  <a:cubicBezTo>
                    <a:pt x="4555" y="281"/>
                    <a:pt x="4491" y="295"/>
                    <a:pt x="4428" y="326"/>
                  </a:cubicBezTo>
                  <a:lnTo>
                    <a:pt x="3710" y="58"/>
                  </a:lnTo>
                  <a:cubicBezTo>
                    <a:pt x="3561" y="20"/>
                    <a:pt x="3410" y="1"/>
                    <a:pt x="3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4743365" y="3381690"/>
              <a:ext cx="110348" cy="202973"/>
            </a:xfrm>
            <a:custGeom>
              <a:rect b="b" l="l" r="r" t="t"/>
              <a:pathLst>
                <a:path extrusionOk="0" h="6333" w="3443">
                  <a:moveTo>
                    <a:pt x="1354" y="0"/>
                  </a:moveTo>
                  <a:lnTo>
                    <a:pt x="1" y="1788"/>
                  </a:lnTo>
                  <a:lnTo>
                    <a:pt x="301" y="6333"/>
                  </a:lnTo>
                  <a:lnTo>
                    <a:pt x="2574" y="6182"/>
                  </a:lnTo>
                  <a:cubicBezTo>
                    <a:pt x="2524" y="5764"/>
                    <a:pt x="2507" y="5330"/>
                    <a:pt x="2524" y="4896"/>
                  </a:cubicBezTo>
                  <a:cubicBezTo>
                    <a:pt x="2524" y="4896"/>
                    <a:pt x="3443" y="4712"/>
                    <a:pt x="3409" y="3776"/>
                  </a:cubicBezTo>
                  <a:cubicBezTo>
                    <a:pt x="3376" y="2840"/>
                    <a:pt x="3125" y="685"/>
                    <a:pt x="3125" y="685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4836919" y="3450758"/>
              <a:ext cx="8878" cy="5769"/>
            </a:xfrm>
            <a:custGeom>
              <a:rect b="b" l="l" r="r" t="t"/>
              <a:pathLst>
                <a:path extrusionOk="0" h="180" w="277">
                  <a:moveTo>
                    <a:pt x="139" y="0"/>
                  </a:moveTo>
                  <a:cubicBezTo>
                    <a:pt x="0" y="13"/>
                    <a:pt x="158" y="179"/>
                    <a:pt x="235" y="179"/>
                  </a:cubicBezTo>
                  <a:cubicBezTo>
                    <a:pt x="260" y="179"/>
                    <a:pt x="277" y="162"/>
                    <a:pt x="273" y="117"/>
                  </a:cubicBezTo>
                  <a:cubicBezTo>
                    <a:pt x="256" y="51"/>
                    <a:pt x="206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4830124" y="3446078"/>
              <a:ext cx="15544" cy="4711"/>
            </a:xfrm>
            <a:custGeom>
              <a:rect b="b" l="l" r="r" t="t"/>
              <a:pathLst>
                <a:path extrusionOk="0" h="147" w="485">
                  <a:moveTo>
                    <a:pt x="243" y="0"/>
                  </a:moveTo>
                  <a:cubicBezTo>
                    <a:pt x="176" y="0"/>
                    <a:pt x="109" y="21"/>
                    <a:pt x="50" y="63"/>
                  </a:cubicBezTo>
                  <a:cubicBezTo>
                    <a:pt x="17" y="96"/>
                    <a:pt x="0" y="130"/>
                    <a:pt x="17" y="146"/>
                  </a:cubicBezTo>
                  <a:cubicBezTo>
                    <a:pt x="34" y="146"/>
                    <a:pt x="117" y="80"/>
                    <a:pt x="251" y="80"/>
                  </a:cubicBezTo>
                  <a:cubicBezTo>
                    <a:pt x="355" y="80"/>
                    <a:pt x="446" y="132"/>
                    <a:pt x="476" y="132"/>
                  </a:cubicBezTo>
                  <a:cubicBezTo>
                    <a:pt x="480" y="132"/>
                    <a:pt x="483" y="132"/>
                    <a:pt x="485" y="130"/>
                  </a:cubicBezTo>
                  <a:cubicBezTo>
                    <a:pt x="485" y="113"/>
                    <a:pt x="468" y="96"/>
                    <a:pt x="435" y="63"/>
                  </a:cubicBezTo>
                  <a:cubicBezTo>
                    <a:pt x="376" y="21"/>
                    <a:pt x="30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4791921" y="3454507"/>
              <a:ext cx="8910" cy="5737"/>
            </a:xfrm>
            <a:custGeom>
              <a:rect b="b" l="l" r="r" t="t"/>
              <a:pathLst>
                <a:path extrusionOk="0" h="179" w="278">
                  <a:moveTo>
                    <a:pt x="140" y="0"/>
                  </a:moveTo>
                  <a:cubicBezTo>
                    <a:pt x="1" y="13"/>
                    <a:pt x="158" y="179"/>
                    <a:pt x="236" y="179"/>
                  </a:cubicBezTo>
                  <a:cubicBezTo>
                    <a:pt x="261" y="179"/>
                    <a:pt x="277" y="162"/>
                    <a:pt x="273" y="117"/>
                  </a:cubicBezTo>
                  <a:cubicBezTo>
                    <a:pt x="257" y="50"/>
                    <a:pt x="207" y="0"/>
                    <a:pt x="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4785126" y="3450277"/>
              <a:ext cx="15576" cy="4359"/>
            </a:xfrm>
            <a:custGeom>
              <a:rect b="b" l="l" r="r" t="t"/>
              <a:pathLst>
                <a:path extrusionOk="0" h="136" w="486">
                  <a:moveTo>
                    <a:pt x="254" y="1"/>
                  </a:moveTo>
                  <a:cubicBezTo>
                    <a:pt x="184" y="1"/>
                    <a:pt x="113" y="21"/>
                    <a:pt x="51" y="66"/>
                  </a:cubicBezTo>
                  <a:cubicBezTo>
                    <a:pt x="18" y="99"/>
                    <a:pt x="1" y="132"/>
                    <a:pt x="18" y="132"/>
                  </a:cubicBezTo>
                  <a:cubicBezTo>
                    <a:pt x="19" y="134"/>
                    <a:pt x="22" y="135"/>
                    <a:pt x="26" y="135"/>
                  </a:cubicBezTo>
                  <a:cubicBezTo>
                    <a:pt x="53" y="135"/>
                    <a:pt x="133" y="82"/>
                    <a:pt x="251" y="82"/>
                  </a:cubicBezTo>
                  <a:cubicBezTo>
                    <a:pt x="265" y="80"/>
                    <a:pt x="278" y="80"/>
                    <a:pt x="290" y="80"/>
                  </a:cubicBezTo>
                  <a:cubicBezTo>
                    <a:pt x="377" y="80"/>
                    <a:pt x="450" y="118"/>
                    <a:pt x="477" y="118"/>
                  </a:cubicBezTo>
                  <a:cubicBezTo>
                    <a:pt x="481" y="118"/>
                    <a:pt x="483" y="118"/>
                    <a:pt x="485" y="116"/>
                  </a:cubicBezTo>
                  <a:cubicBezTo>
                    <a:pt x="485" y="116"/>
                    <a:pt x="469" y="82"/>
                    <a:pt x="435" y="49"/>
                  </a:cubicBezTo>
                  <a:cubicBezTo>
                    <a:pt x="380" y="17"/>
                    <a:pt x="317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4814580" y="3451815"/>
              <a:ext cx="13974" cy="35928"/>
            </a:xfrm>
            <a:custGeom>
              <a:rect b="b" l="l" r="r" t="t"/>
              <a:pathLst>
                <a:path extrusionOk="0" h="1121" w="436">
                  <a:moveTo>
                    <a:pt x="1" y="1"/>
                  </a:moveTo>
                  <a:cubicBezTo>
                    <a:pt x="68" y="235"/>
                    <a:pt x="151" y="452"/>
                    <a:pt x="251" y="669"/>
                  </a:cubicBezTo>
                  <a:lnTo>
                    <a:pt x="352" y="937"/>
                  </a:lnTo>
                  <a:cubicBezTo>
                    <a:pt x="385" y="970"/>
                    <a:pt x="385" y="1003"/>
                    <a:pt x="385" y="1037"/>
                  </a:cubicBezTo>
                  <a:cubicBezTo>
                    <a:pt x="385" y="1053"/>
                    <a:pt x="352" y="1070"/>
                    <a:pt x="318" y="1070"/>
                  </a:cubicBezTo>
                  <a:cubicBezTo>
                    <a:pt x="251" y="1087"/>
                    <a:pt x="185" y="1104"/>
                    <a:pt x="118" y="1120"/>
                  </a:cubicBezTo>
                  <a:lnTo>
                    <a:pt x="318" y="1120"/>
                  </a:lnTo>
                  <a:cubicBezTo>
                    <a:pt x="335" y="1104"/>
                    <a:pt x="368" y="1104"/>
                    <a:pt x="385" y="1104"/>
                  </a:cubicBezTo>
                  <a:cubicBezTo>
                    <a:pt x="402" y="1087"/>
                    <a:pt x="418" y="1070"/>
                    <a:pt x="435" y="1053"/>
                  </a:cubicBezTo>
                  <a:cubicBezTo>
                    <a:pt x="435" y="1003"/>
                    <a:pt x="435" y="953"/>
                    <a:pt x="402" y="920"/>
                  </a:cubicBezTo>
                  <a:lnTo>
                    <a:pt x="302" y="652"/>
                  </a:lnTo>
                  <a:cubicBezTo>
                    <a:pt x="218" y="435"/>
                    <a:pt x="11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4781921" y="3528928"/>
              <a:ext cx="40191" cy="17628"/>
            </a:xfrm>
            <a:custGeom>
              <a:rect b="b" l="l" r="r" t="t"/>
              <a:pathLst>
                <a:path extrusionOk="0" h="550" w="1254">
                  <a:moveTo>
                    <a:pt x="1" y="1"/>
                  </a:moveTo>
                  <a:cubicBezTo>
                    <a:pt x="1" y="1"/>
                    <a:pt x="282" y="550"/>
                    <a:pt x="1038" y="550"/>
                  </a:cubicBezTo>
                  <a:cubicBezTo>
                    <a:pt x="1106" y="550"/>
                    <a:pt x="1178" y="545"/>
                    <a:pt x="1254" y="536"/>
                  </a:cubicBezTo>
                  <a:lnTo>
                    <a:pt x="1254" y="302"/>
                  </a:lnTo>
                  <a:cubicBezTo>
                    <a:pt x="1205" y="305"/>
                    <a:pt x="1155" y="307"/>
                    <a:pt x="1106" y="307"/>
                  </a:cubicBezTo>
                  <a:cubicBezTo>
                    <a:pt x="718" y="307"/>
                    <a:pt x="327" y="19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4804965" y="3492711"/>
              <a:ext cx="12884" cy="8942"/>
            </a:xfrm>
            <a:custGeom>
              <a:rect b="b" l="l" r="r" t="t"/>
              <a:pathLst>
                <a:path extrusionOk="0" h="279" w="402">
                  <a:moveTo>
                    <a:pt x="165" y="0"/>
                  </a:moveTo>
                  <a:cubicBezTo>
                    <a:pt x="131" y="0"/>
                    <a:pt x="96" y="9"/>
                    <a:pt x="67" y="28"/>
                  </a:cubicBezTo>
                  <a:cubicBezTo>
                    <a:pt x="17" y="45"/>
                    <a:pt x="0" y="112"/>
                    <a:pt x="0" y="162"/>
                  </a:cubicBezTo>
                  <a:cubicBezTo>
                    <a:pt x="17" y="229"/>
                    <a:pt x="84" y="279"/>
                    <a:pt x="150" y="279"/>
                  </a:cubicBezTo>
                  <a:cubicBezTo>
                    <a:pt x="201" y="279"/>
                    <a:pt x="267" y="279"/>
                    <a:pt x="334" y="245"/>
                  </a:cubicBezTo>
                  <a:cubicBezTo>
                    <a:pt x="351" y="245"/>
                    <a:pt x="368" y="245"/>
                    <a:pt x="384" y="229"/>
                  </a:cubicBezTo>
                  <a:cubicBezTo>
                    <a:pt x="401" y="212"/>
                    <a:pt x="401" y="195"/>
                    <a:pt x="401" y="178"/>
                  </a:cubicBezTo>
                  <a:cubicBezTo>
                    <a:pt x="368" y="95"/>
                    <a:pt x="317" y="28"/>
                    <a:pt x="234" y="11"/>
                  </a:cubicBezTo>
                  <a:cubicBezTo>
                    <a:pt x="213" y="4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4806023" y="3488256"/>
              <a:ext cx="14487" cy="12339"/>
            </a:xfrm>
            <a:custGeom>
              <a:rect b="b" l="l" r="r" t="t"/>
              <a:pathLst>
                <a:path extrusionOk="0" h="385" w="452">
                  <a:moveTo>
                    <a:pt x="17" y="0"/>
                  </a:moveTo>
                  <a:cubicBezTo>
                    <a:pt x="17" y="0"/>
                    <a:pt x="0" y="33"/>
                    <a:pt x="17" y="100"/>
                  </a:cubicBezTo>
                  <a:cubicBezTo>
                    <a:pt x="17" y="184"/>
                    <a:pt x="67" y="251"/>
                    <a:pt x="134" y="301"/>
                  </a:cubicBezTo>
                  <a:cubicBezTo>
                    <a:pt x="184" y="351"/>
                    <a:pt x="268" y="384"/>
                    <a:pt x="351" y="384"/>
                  </a:cubicBezTo>
                  <a:cubicBezTo>
                    <a:pt x="418" y="384"/>
                    <a:pt x="452" y="351"/>
                    <a:pt x="452" y="351"/>
                  </a:cubicBezTo>
                  <a:cubicBezTo>
                    <a:pt x="452" y="334"/>
                    <a:pt x="301" y="351"/>
                    <a:pt x="168" y="251"/>
                  </a:cubicBezTo>
                  <a:cubicBezTo>
                    <a:pt x="51" y="150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4723558" y="3375793"/>
              <a:ext cx="124258" cy="125860"/>
            </a:xfrm>
            <a:custGeom>
              <a:rect b="b" l="l" r="r" t="t"/>
              <a:pathLst>
                <a:path extrusionOk="0" h="3927" w="3877">
                  <a:moveTo>
                    <a:pt x="2423" y="0"/>
                  </a:moveTo>
                  <a:cubicBezTo>
                    <a:pt x="1671" y="17"/>
                    <a:pt x="953" y="368"/>
                    <a:pt x="502" y="986"/>
                  </a:cubicBezTo>
                  <a:cubicBezTo>
                    <a:pt x="117" y="1487"/>
                    <a:pt x="0" y="2139"/>
                    <a:pt x="184" y="2757"/>
                  </a:cubicBezTo>
                  <a:cubicBezTo>
                    <a:pt x="268" y="2958"/>
                    <a:pt x="485" y="3910"/>
                    <a:pt x="719" y="3927"/>
                  </a:cubicBezTo>
                  <a:cubicBezTo>
                    <a:pt x="721" y="3927"/>
                    <a:pt x="723" y="3927"/>
                    <a:pt x="725" y="3927"/>
                  </a:cubicBezTo>
                  <a:cubicBezTo>
                    <a:pt x="971" y="3927"/>
                    <a:pt x="1087" y="2972"/>
                    <a:pt x="1153" y="2740"/>
                  </a:cubicBezTo>
                  <a:cubicBezTo>
                    <a:pt x="1203" y="2506"/>
                    <a:pt x="1187" y="2256"/>
                    <a:pt x="1253" y="2022"/>
                  </a:cubicBezTo>
                  <a:cubicBezTo>
                    <a:pt x="1402" y="2108"/>
                    <a:pt x="1565" y="2150"/>
                    <a:pt x="1727" y="2150"/>
                  </a:cubicBezTo>
                  <a:cubicBezTo>
                    <a:pt x="1912" y="2150"/>
                    <a:pt x="2096" y="2095"/>
                    <a:pt x="2256" y="1989"/>
                  </a:cubicBezTo>
                  <a:cubicBezTo>
                    <a:pt x="2540" y="1805"/>
                    <a:pt x="2791" y="1537"/>
                    <a:pt x="2974" y="1253"/>
                  </a:cubicBezTo>
                  <a:lnTo>
                    <a:pt x="2974" y="1253"/>
                  </a:lnTo>
                  <a:lnTo>
                    <a:pt x="2757" y="1821"/>
                  </a:lnTo>
                  <a:cubicBezTo>
                    <a:pt x="3325" y="1788"/>
                    <a:pt x="3776" y="1337"/>
                    <a:pt x="3810" y="769"/>
                  </a:cubicBezTo>
                  <a:lnTo>
                    <a:pt x="3877" y="936"/>
                  </a:lnTo>
                  <a:cubicBezTo>
                    <a:pt x="3793" y="669"/>
                    <a:pt x="3609" y="418"/>
                    <a:pt x="3375" y="268"/>
                  </a:cubicBezTo>
                  <a:cubicBezTo>
                    <a:pt x="3091" y="84"/>
                    <a:pt x="2757" y="0"/>
                    <a:pt x="2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4831727" y="3386497"/>
              <a:ext cx="92144" cy="146212"/>
            </a:xfrm>
            <a:custGeom>
              <a:rect b="b" l="l" r="r" t="t"/>
              <a:pathLst>
                <a:path extrusionOk="0" h="4562" w="2875">
                  <a:moveTo>
                    <a:pt x="0" y="0"/>
                  </a:moveTo>
                  <a:lnTo>
                    <a:pt x="0" y="0"/>
                  </a:lnTo>
                  <a:cubicBezTo>
                    <a:pt x="17" y="17"/>
                    <a:pt x="34" y="34"/>
                    <a:pt x="51" y="51"/>
                  </a:cubicBezTo>
                  <a:cubicBezTo>
                    <a:pt x="84" y="101"/>
                    <a:pt x="134" y="134"/>
                    <a:pt x="184" y="184"/>
                  </a:cubicBezTo>
                  <a:cubicBezTo>
                    <a:pt x="268" y="234"/>
                    <a:pt x="368" y="268"/>
                    <a:pt x="452" y="301"/>
                  </a:cubicBezTo>
                  <a:cubicBezTo>
                    <a:pt x="569" y="351"/>
                    <a:pt x="686" y="385"/>
                    <a:pt x="819" y="452"/>
                  </a:cubicBezTo>
                  <a:cubicBezTo>
                    <a:pt x="970" y="502"/>
                    <a:pt x="1087" y="602"/>
                    <a:pt x="1170" y="736"/>
                  </a:cubicBezTo>
                  <a:cubicBezTo>
                    <a:pt x="1270" y="886"/>
                    <a:pt x="1320" y="1053"/>
                    <a:pt x="1304" y="1237"/>
                  </a:cubicBezTo>
                  <a:cubicBezTo>
                    <a:pt x="1270" y="1437"/>
                    <a:pt x="1254" y="1638"/>
                    <a:pt x="1254" y="1838"/>
                  </a:cubicBezTo>
                  <a:cubicBezTo>
                    <a:pt x="1270" y="1955"/>
                    <a:pt x="1320" y="2056"/>
                    <a:pt x="1404" y="2139"/>
                  </a:cubicBezTo>
                  <a:cubicBezTo>
                    <a:pt x="1488" y="2223"/>
                    <a:pt x="1604" y="2256"/>
                    <a:pt x="1721" y="2273"/>
                  </a:cubicBezTo>
                  <a:cubicBezTo>
                    <a:pt x="2139" y="2323"/>
                    <a:pt x="2490" y="2574"/>
                    <a:pt x="2657" y="2958"/>
                  </a:cubicBezTo>
                  <a:cubicBezTo>
                    <a:pt x="2807" y="3259"/>
                    <a:pt x="2807" y="3609"/>
                    <a:pt x="2657" y="3910"/>
                  </a:cubicBezTo>
                  <a:cubicBezTo>
                    <a:pt x="2574" y="4127"/>
                    <a:pt x="2423" y="4294"/>
                    <a:pt x="2239" y="4428"/>
                  </a:cubicBezTo>
                  <a:cubicBezTo>
                    <a:pt x="2106" y="4512"/>
                    <a:pt x="2022" y="4545"/>
                    <a:pt x="2022" y="4562"/>
                  </a:cubicBezTo>
                  <a:cubicBezTo>
                    <a:pt x="2039" y="4545"/>
                    <a:pt x="2056" y="4545"/>
                    <a:pt x="2089" y="4545"/>
                  </a:cubicBezTo>
                  <a:cubicBezTo>
                    <a:pt x="2139" y="4512"/>
                    <a:pt x="2189" y="4478"/>
                    <a:pt x="2256" y="4445"/>
                  </a:cubicBezTo>
                  <a:cubicBezTo>
                    <a:pt x="2457" y="4328"/>
                    <a:pt x="2607" y="4144"/>
                    <a:pt x="2707" y="3944"/>
                  </a:cubicBezTo>
                  <a:cubicBezTo>
                    <a:pt x="2874" y="3626"/>
                    <a:pt x="2874" y="3242"/>
                    <a:pt x="2724" y="2924"/>
                  </a:cubicBezTo>
                  <a:cubicBezTo>
                    <a:pt x="2640" y="2741"/>
                    <a:pt x="2507" y="2574"/>
                    <a:pt x="2340" y="2457"/>
                  </a:cubicBezTo>
                  <a:cubicBezTo>
                    <a:pt x="2173" y="2323"/>
                    <a:pt x="1955" y="2223"/>
                    <a:pt x="1738" y="2206"/>
                  </a:cubicBezTo>
                  <a:cubicBezTo>
                    <a:pt x="1621" y="2189"/>
                    <a:pt x="1538" y="2156"/>
                    <a:pt x="1454" y="2089"/>
                  </a:cubicBezTo>
                  <a:cubicBezTo>
                    <a:pt x="1387" y="2022"/>
                    <a:pt x="1337" y="1922"/>
                    <a:pt x="1320" y="1822"/>
                  </a:cubicBezTo>
                  <a:cubicBezTo>
                    <a:pt x="1320" y="1638"/>
                    <a:pt x="1337" y="1437"/>
                    <a:pt x="1371" y="1237"/>
                  </a:cubicBezTo>
                  <a:cubicBezTo>
                    <a:pt x="1371" y="1053"/>
                    <a:pt x="1320" y="869"/>
                    <a:pt x="1220" y="702"/>
                  </a:cubicBezTo>
                  <a:cubicBezTo>
                    <a:pt x="1120" y="568"/>
                    <a:pt x="986" y="468"/>
                    <a:pt x="836" y="401"/>
                  </a:cubicBezTo>
                  <a:cubicBezTo>
                    <a:pt x="702" y="335"/>
                    <a:pt x="585" y="301"/>
                    <a:pt x="468" y="268"/>
                  </a:cubicBezTo>
                  <a:cubicBezTo>
                    <a:pt x="368" y="234"/>
                    <a:pt x="284" y="201"/>
                    <a:pt x="201" y="151"/>
                  </a:cubicBezTo>
                  <a:cubicBezTo>
                    <a:pt x="134" y="117"/>
                    <a:pt x="67" y="5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4673752" y="3408996"/>
              <a:ext cx="67497" cy="177269"/>
            </a:xfrm>
            <a:custGeom>
              <a:rect b="b" l="l" r="r" t="t"/>
              <a:pathLst>
                <a:path extrusionOk="0" h="5531" w="2106">
                  <a:moveTo>
                    <a:pt x="2106" y="0"/>
                  </a:moveTo>
                  <a:cubicBezTo>
                    <a:pt x="2089" y="84"/>
                    <a:pt x="2089" y="167"/>
                    <a:pt x="2056" y="251"/>
                  </a:cubicBezTo>
                  <a:cubicBezTo>
                    <a:pt x="1989" y="485"/>
                    <a:pt x="1872" y="702"/>
                    <a:pt x="1705" y="869"/>
                  </a:cubicBezTo>
                  <a:cubicBezTo>
                    <a:pt x="1487" y="1103"/>
                    <a:pt x="1187" y="1303"/>
                    <a:pt x="886" y="1587"/>
                  </a:cubicBezTo>
                  <a:cubicBezTo>
                    <a:pt x="719" y="1738"/>
                    <a:pt x="585" y="1922"/>
                    <a:pt x="502" y="2122"/>
                  </a:cubicBezTo>
                  <a:cubicBezTo>
                    <a:pt x="385" y="2339"/>
                    <a:pt x="368" y="2573"/>
                    <a:pt x="435" y="2807"/>
                  </a:cubicBezTo>
                  <a:cubicBezTo>
                    <a:pt x="518" y="3041"/>
                    <a:pt x="669" y="3225"/>
                    <a:pt x="669" y="3442"/>
                  </a:cubicBezTo>
                  <a:cubicBezTo>
                    <a:pt x="685" y="3643"/>
                    <a:pt x="585" y="3843"/>
                    <a:pt x="401" y="3960"/>
                  </a:cubicBezTo>
                  <a:cubicBezTo>
                    <a:pt x="318" y="4010"/>
                    <a:pt x="234" y="4077"/>
                    <a:pt x="168" y="4144"/>
                  </a:cubicBezTo>
                  <a:cubicBezTo>
                    <a:pt x="101" y="4211"/>
                    <a:pt x="51" y="4311"/>
                    <a:pt x="34" y="4411"/>
                  </a:cubicBezTo>
                  <a:cubicBezTo>
                    <a:pt x="0" y="4578"/>
                    <a:pt x="34" y="4762"/>
                    <a:pt x="101" y="4912"/>
                  </a:cubicBezTo>
                  <a:cubicBezTo>
                    <a:pt x="168" y="5046"/>
                    <a:pt x="268" y="5146"/>
                    <a:pt x="385" y="5247"/>
                  </a:cubicBezTo>
                  <a:cubicBezTo>
                    <a:pt x="468" y="5313"/>
                    <a:pt x="552" y="5364"/>
                    <a:pt x="635" y="5414"/>
                  </a:cubicBezTo>
                  <a:cubicBezTo>
                    <a:pt x="719" y="5464"/>
                    <a:pt x="786" y="5497"/>
                    <a:pt x="819" y="5514"/>
                  </a:cubicBezTo>
                  <a:cubicBezTo>
                    <a:pt x="836" y="5514"/>
                    <a:pt x="869" y="5531"/>
                    <a:pt x="886" y="5531"/>
                  </a:cubicBezTo>
                  <a:cubicBezTo>
                    <a:pt x="886" y="5531"/>
                    <a:pt x="802" y="5481"/>
                    <a:pt x="652" y="5397"/>
                  </a:cubicBezTo>
                  <a:cubicBezTo>
                    <a:pt x="452" y="5280"/>
                    <a:pt x="268" y="5096"/>
                    <a:pt x="151" y="4896"/>
                  </a:cubicBezTo>
                  <a:cubicBezTo>
                    <a:pt x="84" y="4745"/>
                    <a:pt x="67" y="4578"/>
                    <a:pt x="84" y="4411"/>
                  </a:cubicBezTo>
                  <a:cubicBezTo>
                    <a:pt x="117" y="4328"/>
                    <a:pt x="151" y="4244"/>
                    <a:pt x="218" y="4177"/>
                  </a:cubicBezTo>
                  <a:cubicBezTo>
                    <a:pt x="284" y="4110"/>
                    <a:pt x="351" y="4060"/>
                    <a:pt x="435" y="4010"/>
                  </a:cubicBezTo>
                  <a:cubicBezTo>
                    <a:pt x="635" y="3877"/>
                    <a:pt x="752" y="3659"/>
                    <a:pt x="752" y="3442"/>
                  </a:cubicBezTo>
                  <a:cubicBezTo>
                    <a:pt x="736" y="3191"/>
                    <a:pt x="569" y="3008"/>
                    <a:pt x="502" y="2790"/>
                  </a:cubicBezTo>
                  <a:cubicBezTo>
                    <a:pt x="435" y="2573"/>
                    <a:pt x="452" y="2339"/>
                    <a:pt x="552" y="2139"/>
                  </a:cubicBezTo>
                  <a:cubicBezTo>
                    <a:pt x="652" y="1955"/>
                    <a:pt x="769" y="1788"/>
                    <a:pt x="919" y="1638"/>
                  </a:cubicBezTo>
                  <a:cubicBezTo>
                    <a:pt x="1220" y="1354"/>
                    <a:pt x="1521" y="1136"/>
                    <a:pt x="1738" y="902"/>
                  </a:cubicBezTo>
                  <a:cubicBezTo>
                    <a:pt x="1905" y="719"/>
                    <a:pt x="2022" y="501"/>
                    <a:pt x="2089" y="267"/>
                  </a:cubicBezTo>
                  <a:cubicBezTo>
                    <a:pt x="2106" y="201"/>
                    <a:pt x="2106" y="134"/>
                    <a:pt x="2106" y="67"/>
                  </a:cubicBezTo>
                  <a:cubicBezTo>
                    <a:pt x="2106" y="34"/>
                    <a:pt x="2106" y="17"/>
                    <a:pt x="2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4836534" y="3403003"/>
              <a:ext cx="13974" cy="34390"/>
            </a:xfrm>
            <a:custGeom>
              <a:rect b="b" l="l" r="r" t="t"/>
              <a:pathLst>
                <a:path extrusionOk="0" h="1073" w="436">
                  <a:moveTo>
                    <a:pt x="71" y="0"/>
                  </a:moveTo>
                  <a:cubicBezTo>
                    <a:pt x="64" y="0"/>
                    <a:pt x="58" y="1"/>
                    <a:pt x="51" y="3"/>
                  </a:cubicBezTo>
                  <a:cubicBezTo>
                    <a:pt x="1" y="20"/>
                    <a:pt x="1" y="87"/>
                    <a:pt x="18" y="137"/>
                  </a:cubicBezTo>
                  <a:cubicBezTo>
                    <a:pt x="18" y="304"/>
                    <a:pt x="51" y="471"/>
                    <a:pt x="101" y="638"/>
                  </a:cubicBezTo>
                  <a:cubicBezTo>
                    <a:pt x="151" y="789"/>
                    <a:pt x="268" y="939"/>
                    <a:pt x="402" y="1039"/>
                  </a:cubicBezTo>
                  <a:lnTo>
                    <a:pt x="368" y="1056"/>
                  </a:lnTo>
                  <a:lnTo>
                    <a:pt x="402" y="1073"/>
                  </a:lnTo>
                  <a:cubicBezTo>
                    <a:pt x="435" y="722"/>
                    <a:pt x="352" y="371"/>
                    <a:pt x="168" y="70"/>
                  </a:cubicBezTo>
                  <a:cubicBezTo>
                    <a:pt x="139" y="41"/>
                    <a:pt x="110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4703206" y="3358454"/>
              <a:ext cx="56248" cy="51408"/>
            </a:xfrm>
            <a:custGeom>
              <a:rect b="b" l="l" r="r" t="t"/>
              <a:pathLst>
                <a:path extrusionOk="0" h="1604" w="1755">
                  <a:moveTo>
                    <a:pt x="773" y="1"/>
                  </a:moveTo>
                  <a:cubicBezTo>
                    <a:pt x="624" y="1"/>
                    <a:pt x="472" y="41"/>
                    <a:pt x="335" y="124"/>
                  </a:cubicBezTo>
                  <a:cubicBezTo>
                    <a:pt x="184" y="207"/>
                    <a:pt x="84" y="357"/>
                    <a:pt x="34" y="525"/>
                  </a:cubicBezTo>
                  <a:cubicBezTo>
                    <a:pt x="0" y="708"/>
                    <a:pt x="34" y="909"/>
                    <a:pt x="134" y="1059"/>
                  </a:cubicBezTo>
                  <a:cubicBezTo>
                    <a:pt x="234" y="1226"/>
                    <a:pt x="385" y="1343"/>
                    <a:pt x="552" y="1443"/>
                  </a:cubicBezTo>
                  <a:cubicBezTo>
                    <a:pt x="712" y="1550"/>
                    <a:pt x="905" y="1604"/>
                    <a:pt x="1104" y="1604"/>
                  </a:cubicBezTo>
                  <a:cubicBezTo>
                    <a:pt x="1153" y="1604"/>
                    <a:pt x="1203" y="1601"/>
                    <a:pt x="1254" y="1594"/>
                  </a:cubicBezTo>
                  <a:cubicBezTo>
                    <a:pt x="1504" y="1560"/>
                    <a:pt x="1705" y="1377"/>
                    <a:pt x="1755" y="1126"/>
                  </a:cubicBezTo>
                  <a:lnTo>
                    <a:pt x="1755" y="1126"/>
                  </a:lnTo>
                  <a:lnTo>
                    <a:pt x="1304" y="1226"/>
                  </a:lnTo>
                  <a:cubicBezTo>
                    <a:pt x="1571" y="959"/>
                    <a:pt x="1604" y="525"/>
                    <a:pt x="1354" y="240"/>
                  </a:cubicBezTo>
                  <a:cubicBezTo>
                    <a:pt x="1196" y="83"/>
                    <a:pt x="98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4639491" y="3570945"/>
              <a:ext cx="326686" cy="362870"/>
            </a:xfrm>
            <a:custGeom>
              <a:rect b="b" l="l" r="r" t="t"/>
              <a:pathLst>
                <a:path extrusionOk="0" h="11322" w="10193">
                  <a:moveTo>
                    <a:pt x="6153" y="0"/>
                  </a:moveTo>
                  <a:cubicBezTo>
                    <a:pt x="5764" y="0"/>
                    <a:pt x="5497" y="60"/>
                    <a:pt x="5497" y="60"/>
                  </a:cubicBezTo>
                  <a:lnTo>
                    <a:pt x="3308" y="260"/>
                  </a:lnTo>
                  <a:cubicBezTo>
                    <a:pt x="3308" y="260"/>
                    <a:pt x="518" y="595"/>
                    <a:pt x="301" y="2600"/>
                  </a:cubicBezTo>
                  <a:lnTo>
                    <a:pt x="0" y="5056"/>
                  </a:lnTo>
                  <a:lnTo>
                    <a:pt x="1370" y="4956"/>
                  </a:lnTo>
                  <a:lnTo>
                    <a:pt x="1738" y="8247"/>
                  </a:lnTo>
                  <a:cubicBezTo>
                    <a:pt x="1237" y="9200"/>
                    <a:pt x="952" y="10252"/>
                    <a:pt x="902" y="11321"/>
                  </a:cubicBezTo>
                  <a:lnTo>
                    <a:pt x="8104" y="11071"/>
                  </a:lnTo>
                  <a:lnTo>
                    <a:pt x="7168" y="7963"/>
                  </a:lnTo>
                  <a:lnTo>
                    <a:pt x="7235" y="5975"/>
                  </a:lnTo>
                  <a:cubicBezTo>
                    <a:pt x="7235" y="5975"/>
                    <a:pt x="7887" y="5641"/>
                    <a:pt x="7853" y="4989"/>
                  </a:cubicBezTo>
                  <a:cubicBezTo>
                    <a:pt x="7825" y="4770"/>
                    <a:pt x="7769" y="4557"/>
                    <a:pt x="7686" y="4355"/>
                  </a:cubicBezTo>
                  <a:lnTo>
                    <a:pt x="7686" y="4355"/>
                  </a:lnTo>
                  <a:lnTo>
                    <a:pt x="8521" y="5908"/>
                  </a:lnTo>
                  <a:lnTo>
                    <a:pt x="10192" y="3836"/>
                  </a:lnTo>
                  <a:cubicBezTo>
                    <a:pt x="10192" y="3836"/>
                    <a:pt x="8388" y="962"/>
                    <a:pt x="8204" y="778"/>
                  </a:cubicBezTo>
                  <a:cubicBezTo>
                    <a:pt x="7566" y="131"/>
                    <a:pt x="6727" y="0"/>
                    <a:pt x="615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4653946" y="3634436"/>
              <a:ext cx="274188" cy="35896"/>
            </a:xfrm>
            <a:custGeom>
              <a:rect b="b" l="l" r="r" t="t"/>
              <a:pathLst>
                <a:path extrusionOk="0" h="1120" w="8555">
                  <a:moveTo>
                    <a:pt x="0" y="0"/>
                  </a:moveTo>
                  <a:cubicBezTo>
                    <a:pt x="50" y="117"/>
                    <a:pt x="100" y="234"/>
                    <a:pt x="184" y="335"/>
                  </a:cubicBezTo>
                  <a:cubicBezTo>
                    <a:pt x="385" y="619"/>
                    <a:pt x="652" y="836"/>
                    <a:pt x="969" y="970"/>
                  </a:cubicBezTo>
                  <a:cubicBezTo>
                    <a:pt x="1187" y="1053"/>
                    <a:pt x="1420" y="1120"/>
                    <a:pt x="1654" y="1120"/>
                  </a:cubicBezTo>
                  <a:cubicBezTo>
                    <a:pt x="1922" y="1120"/>
                    <a:pt x="2189" y="1070"/>
                    <a:pt x="2440" y="970"/>
                  </a:cubicBezTo>
                  <a:cubicBezTo>
                    <a:pt x="2991" y="786"/>
                    <a:pt x="3509" y="435"/>
                    <a:pt x="4144" y="284"/>
                  </a:cubicBezTo>
                  <a:cubicBezTo>
                    <a:pt x="4388" y="229"/>
                    <a:pt x="4638" y="202"/>
                    <a:pt x="4889" y="202"/>
                  </a:cubicBezTo>
                  <a:cubicBezTo>
                    <a:pt x="5239" y="202"/>
                    <a:pt x="5591" y="254"/>
                    <a:pt x="5932" y="351"/>
                  </a:cubicBezTo>
                  <a:cubicBezTo>
                    <a:pt x="6199" y="435"/>
                    <a:pt x="6450" y="552"/>
                    <a:pt x="6684" y="635"/>
                  </a:cubicBezTo>
                  <a:cubicBezTo>
                    <a:pt x="6901" y="719"/>
                    <a:pt x="7135" y="786"/>
                    <a:pt x="7369" y="819"/>
                  </a:cubicBezTo>
                  <a:cubicBezTo>
                    <a:pt x="7426" y="828"/>
                    <a:pt x="7484" y="832"/>
                    <a:pt x="7542" y="832"/>
                  </a:cubicBezTo>
                  <a:cubicBezTo>
                    <a:pt x="7821" y="832"/>
                    <a:pt x="8102" y="735"/>
                    <a:pt x="8338" y="569"/>
                  </a:cubicBezTo>
                  <a:cubicBezTo>
                    <a:pt x="8405" y="502"/>
                    <a:pt x="8471" y="435"/>
                    <a:pt x="8522" y="368"/>
                  </a:cubicBezTo>
                  <a:cubicBezTo>
                    <a:pt x="8538" y="335"/>
                    <a:pt x="8555" y="301"/>
                    <a:pt x="8555" y="268"/>
                  </a:cubicBezTo>
                  <a:lnTo>
                    <a:pt x="8555" y="268"/>
                  </a:lnTo>
                  <a:cubicBezTo>
                    <a:pt x="8488" y="385"/>
                    <a:pt x="8421" y="468"/>
                    <a:pt x="8321" y="552"/>
                  </a:cubicBezTo>
                  <a:cubicBezTo>
                    <a:pt x="8092" y="700"/>
                    <a:pt x="7829" y="783"/>
                    <a:pt x="7561" y="783"/>
                  </a:cubicBezTo>
                  <a:cubicBezTo>
                    <a:pt x="7497" y="783"/>
                    <a:pt x="7433" y="779"/>
                    <a:pt x="7369" y="769"/>
                  </a:cubicBezTo>
                  <a:cubicBezTo>
                    <a:pt x="7135" y="736"/>
                    <a:pt x="6918" y="669"/>
                    <a:pt x="6700" y="585"/>
                  </a:cubicBezTo>
                  <a:cubicBezTo>
                    <a:pt x="6466" y="485"/>
                    <a:pt x="6233" y="385"/>
                    <a:pt x="5948" y="301"/>
                  </a:cubicBezTo>
                  <a:cubicBezTo>
                    <a:pt x="5612" y="186"/>
                    <a:pt x="5259" y="131"/>
                    <a:pt x="4905" y="131"/>
                  </a:cubicBezTo>
                  <a:cubicBezTo>
                    <a:pt x="4644" y="131"/>
                    <a:pt x="4383" y="161"/>
                    <a:pt x="4127" y="218"/>
                  </a:cubicBezTo>
                  <a:cubicBezTo>
                    <a:pt x="3476" y="368"/>
                    <a:pt x="2958" y="736"/>
                    <a:pt x="2423" y="919"/>
                  </a:cubicBezTo>
                  <a:cubicBezTo>
                    <a:pt x="2172" y="1003"/>
                    <a:pt x="1922" y="1053"/>
                    <a:pt x="1654" y="1070"/>
                  </a:cubicBezTo>
                  <a:cubicBezTo>
                    <a:pt x="1420" y="1053"/>
                    <a:pt x="1203" y="1003"/>
                    <a:pt x="986" y="919"/>
                  </a:cubicBezTo>
                  <a:cubicBezTo>
                    <a:pt x="685" y="786"/>
                    <a:pt x="401" y="585"/>
                    <a:pt x="201" y="318"/>
                  </a:cubicBezTo>
                  <a:cubicBezTo>
                    <a:pt x="67" y="1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4720353" y="3730811"/>
              <a:ext cx="167621" cy="24454"/>
            </a:xfrm>
            <a:custGeom>
              <a:rect b="b" l="l" r="r" t="t"/>
              <a:pathLst>
                <a:path extrusionOk="0" h="763" w="5230">
                  <a:moveTo>
                    <a:pt x="752" y="1"/>
                  </a:moveTo>
                  <a:cubicBezTo>
                    <a:pt x="551" y="1"/>
                    <a:pt x="351" y="51"/>
                    <a:pt x="167" y="135"/>
                  </a:cubicBezTo>
                  <a:cubicBezTo>
                    <a:pt x="117" y="151"/>
                    <a:pt x="84" y="185"/>
                    <a:pt x="33" y="218"/>
                  </a:cubicBezTo>
                  <a:cubicBezTo>
                    <a:pt x="0" y="235"/>
                    <a:pt x="0" y="252"/>
                    <a:pt x="0" y="252"/>
                  </a:cubicBezTo>
                  <a:cubicBezTo>
                    <a:pt x="0" y="252"/>
                    <a:pt x="67" y="218"/>
                    <a:pt x="184" y="151"/>
                  </a:cubicBezTo>
                  <a:cubicBezTo>
                    <a:pt x="368" y="85"/>
                    <a:pt x="551" y="51"/>
                    <a:pt x="752" y="51"/>
                  </a:cubicBezTo>
                  <a:cubicBezTo>
                    <a:pt x="1036" y="68"/>
                    <a:pt x="1320" y="135"/>
                    <a:pt x="1587" y="252"/>
                  </a:cubicBezTo>
                  <a:cubicBezTo>
                    <a:pt x="1888" y="352"/>
                    <a:pt x="2222" y="519"/>
                    <a:pt x="2590" y="636"/>
                  </a:cubicBezTo>
                  <a:cubicBezTo>
                    <a:pt x="2873" y="720"/>
                    <a:pt x="3171" y="762"/>
                    <a:pt x="3469" y="762"/>
                  </a:cubicBezTo>
                  <a:cubicBezTo>
                    <a:pt x="3822" y="762"/>
                    <a:pt x="4177" y="703"/>
                    <a:pt x="4511" y="586"/>
                  </a:cubicBezTo>
                  <a:cubicBezTo>
                    <a:pt x="4695" y="536"/>
                    <a:pt x="4879" y="452"/>
                    <a:pt x="5046" y="352"/>
                  </a:cubicBezTo>
                  <a:cubicBezTo>
                    <a:pt x="5113" y="318"/>
                    <a:pt x="5146" y="285"/>
                    <a:pt x="5180" y="252"/>
                  </a:cubicBezTo>
                  <a:cubicBezTo>
                    <a:pt x="5213" y="235"/>
                    <a:pt x="5230" y="218"/>
                    <a:pt x="5230" y="218"/>
                  </a:cubicBezTo>
                  <a:lnTo>
                    <a:pt x="5230" y="218"/>
                  </a:lnTo>
                  <a:cubicBezTo>
                    <a:pt x="4996" y="352"/>
                    <a:pt x="4745" y="452"/>
                    <a:pt x="4495" y="552"/>
                  </a:cubicBezTo>
                  <a:cubicBezTo>
                    <a:pt x="4172" y="648"/>
                    <a:pt x="3839" y="699"/>
                    <a:pt x="3507" y="699"/>
                  </a:cubicBezTo>
                  <a:cubicBezTo>
                    <a:pt x="3204" y="699"/>
                    <a:pt x="2902" y="657"/>
                    <a:pt x="2607" y="569"/>
                  </a:cubicBezTo>
                  <a:cubicBezTo>
                    <a:pt x="2239" y="452"/>
                    <a:pt x="1922" y="302"/>
                    <a:pt x="1604" y="185"/>
                  </a:cubicBezTo>
                  <a:cubicBezTo>
                    <a:pt x="1337" y="68"/>
                    <a:pt x="1053" y="18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4714969" y="3638731"/>
              <a:ext cx="16634" cy="129065"/>
            </a:xfrm>
            <a:custGeom>
              <a:rect b="b" l="l" r="r" t="t"/>
              <a:pathLst>
                <a:path extrusionOk="0" h="4027" w="519">
                  <a:moveTo>
                    <a:pt x="519" y="0"/>
                  </a:moveTo>
                  <a:cubicBezTo>
                    <a:pt x="502" y="50"/>
                    <a:pt x="502" y="117"/>
                    <a:pt x="502" y="167"/>
                  </a:cubicBezTo>
                  <a:cubicBezTo>
                    <a:pt x="486" y="284"/>
                    <a:pt x="469" y="418"/>
                    <a:pt x="435" y="585"/>
                  </a:cubicBezTo>
                  <a:cubicBezTo>
                    <a:pt x="402" y="969"/>
                    <a:pt x="335" y="1470"/>
                    <a:pt x="268" y="2005"/>
                  </a:cubicBezTo>
                  <a:cubicBezTo>
                    <a:pt x="201" y="2573"/>
                    <a:pt x="151" y="3074"/>
                    <a:pt x="118" y="3425"/>
                  </a:cubicBezTo>
                  <a:cubicBezTo>
                    <a:pt x="101" y="3609"/>
                    <a:pt x="101" y="3760"/>
                    <a:pt x="101" y="3860"/>
                  </a:cubicBezTo>
                  <a:cubicBezTo>
                    <a:pt x="1" y="3876"/>
                    <a:pt x="1" y="4010"/>
                    <a:pt x="101" y="4027"/>
                  </a:cubicBezTo>
                  <a:cubicBezTo>
                    <a:pt x="185" y="4027"/>
                    <a:pt x="218" y="3893"/>
                    <a:pt x="118" y="3860"/>
                  </a:cubicBezTo>
                  <a:cubicBezTo>
                    <a:pt x="135" y="3760"/>
                    <a:pt x="151" y="3609"/>
                    <a:pt x="168" y="3442"/>
                  </a:cubicBezTo>
                  <a:lnTo>
                    <a:pt x="335" y="2022"/>
                  </a:lnTo>
                  <a:cubicBezTo>
                    <a:pt x="402" y="1470"/>
                    <a:pt x="452" y="969"/>
                    <a:pt x="486" y="602"/>
                  </a:cubicBezTo>
                  <a:cubicBezTo>
                    <a:pt x="502" y="418"/>
                    <a:pt x="519" y="267"/>
                    <a:pt x="519" y="167"/>
                  </a:cubicBezTo>
                  <a:cubicBezTo>
                    <a:pt x="519" y="117"/>
                    <a:pt x="519" y="67"/>
                    <a:pt x="5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4637856" y="3722798"/>
              <a:ext cx="85189" cy="6442"/>
            </a:xfrm>
            <a:custGeom>
              <a:rect b="b" l="l" r="r" t="t"/>
              <a:pathLst>
                <a:path extrusionOk="0" h="201" w="2658">
                  <a:moveTo>
                    <a:pt x="2658" y="0"/>
                  </a:moveTo>
                  <a:lnTo>
                    <a:pt x="2658" y="0"/>
                  </a:lnTo>
                  <a:cubicBezTo>
                    <a:pt x="1772" y="17"/>
                    <a:pt x="887" y="84"/>
                    <a:pt x="1" y="201"/>
                  </a:cubicBezTo>
                  <a:cubicBezTo>
                    <a:pt x="887" y="184"/>
                    <a:pt x="1772" y="117"/>
                    <a:pt x="2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4872430" y="3646231"/>
              <a:ext cx="15544" cy="70702"/>
            </a:xfrm>
            <a:custGeom>
              <a:rect b="b" l="l" r="r" t="t"/>
              <a:pathLst>
                <a:path extrusionOk="0" h="2206" w="485">
                  <a:moveTo>
                    <a:pt x="167" y="0"/>
                  </a:moveTo>
                  <a:cubicBezTo>
                    <a:pt x="134" y="100"/>
                    <a:pt x="117" y="217"/>
                    <a:pt x="101" y="334"/>
                  </a:cubicBezTo>
                  <a:cubicBezTo>
                    <a:pt x="84" y="434"/>
                    <a:pt x="67" y="568"/>
                    <a:pt x="50" y="685"/>
                  </a:cubicBezTo>
                  <a:lnTo>
                    <a:pt x="17" y="902"/>
                  </a:lnTo>
                  <a:cubicBezTo>
                    <a:pt x="17" y="986"/>
                    <a:pt x="0" y="1069"/>
                    <a:pt x="0" y="1136"/>
                  </a:cubicBezTo>
                  <a:cubicBezTo>
                    <a:pt x="0" y="1186"/>
                    <a:pt x="17" y="1236"/>
                    <a:pt x="34" y="1270"/>
                  </a:cubicBezTo>
                  <a:cubicBezTo>
                    <a:pt x="50" y="1320"/>
                    <a:pt x="67" y="1337"/>
                    <a:pt x="84" y="1370"/>
                  </a:cubicBezTo>
                  <a:cubicBezTo>
                    <a:pt x="117" y="1437"/>
                    <a:pt x="151" y="1504"/>
                    <a:pt x="184" y="1571"/>
                  </a:cubicBezTo>
                  <a:lnTo>
                    <a:pt x="334" y="1905"/>
                  </a:lnTo>
                  <a:cubicBezTo>
                    <a:pt x="368" y="2005"/>
                    <a:pt x="435" y="2105"/>
                    <a:pt x="485" y="2206"/>
                  </a:cubicBezTo>
                  <a:cubicBezTo>
                    <a:pt x="468" y="2089"/>
                    <a:pt x="435" y="1988"/>
                    <a:pt x="385" y="1888"/>
                  </a:cubicBezTo>
                  <a:cubicBezTo>
                    <a:pt x="351" y="1788"/>
                    <a:pt x="301" y="1671"/>
                    <a:pt x="251" y="1537"/>
                  </a:cubicBezTo>
                  <a:cubicBezTo>
                    <a:pt x="218" y="1470"/>
                    <a:pt x="184" y="1404"/>
                    <a:pt x="151" y="1337"/>
                  </a:cubicBezTo>
                  <a:cubicBezTo>
                    <a:pt x="134" y="1303"/>
                    <a:pt x="101" y="1270"/>
                    <a:pt x="101" y="1236"/>
                  </a:cubicBezTo>
                  <a:cubicBezTo>
                    <a:pt x="84" y="1220"/>
                    <a:pt x="84" y="1170"/>
                    <a:pt x="67" y="1136"/>
                  </a:cubicBezTo>
                  <a:cubicBezTo>
                    <a:pt x="84" y="1069"/>
                    <a:pt x="84" y="986"/>
                    <a:pt x="101" y="919"/>
                  </a:cubicBezTo>
                  <a:cubicBezTo>
                    <a:pt x="101" y="835"/>
                    <a:pt x="117" y="769"/>
                    <a:pt x="117" y="702"/>
                  </a:cubicBezTo>
                  <a:cubicBezTo>
                    <a:pt x="134" y="568"/>
                    <a:pt x="151" y="451"/>
                    <a:pt x="151" y="334"/>
                  </a:cubicBezTo>
                  <a:cubicBezTo>
                    <a:pt x="167" y="217"/>
                    <a:pt x="184" y="1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4713911" y="3660140"/>
              <a:ext cx="20384" cy="126501"/>
            </a:xfrm>
            <a:custGeom>
              <a:rect b="b" l="l" r="r" t="t"/>
              <a:pathLst>
                <a:path extrusionOk="0" h="3947" w="636">
                  <a:moveTo>
                    <a:pt x="519" y="0"/>
                  </a:moveTo>
                  <a:cubicBezTo>
                    <a:pt x="318" y="1471"/>
                    <a:pt x="1" y="3259"/>
                    <a:pt x="118" y="3827"/>
                  </a:cubicBezTo>
                  <a:cubicBezTo>
                    <a:pt x="263" y="3899"/>
                    <a:pt x="409" y="3947"/>
                    <a:pt x="565" y="3947"/>
                  </a:cubicBezTo>
                  <a:cubicBezTo>
                    <a:pt x="588" y="3947"/>
                    <a:pt x="612" y="3946"/>
                    <a:pt x="635" y="3944"/>
                  </a:cubicBezTo>
                  <a:cubicBezTo>
                    <a:pt x="569" y="2590"/>
                    <a:pt x="535" y="1354"/>
                    <a:pt x="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4622344" y="3723856"/>
              <a:ext cx="390946" cy="141949"/>
            </a:xfrm>
            <a:custGeom>
              <a:rect b="b" l="l" r="r" t="t"/>
              <a:pathLst>
                <a:path extrusionOk="0" h="4429" w="12198">
                  <a:moveTo>
                    <a:pt x="3091" y="1"/>
                  </a:moveTo>
                  <a:lnTo>
                    <a:pt x="552" y="185"/>
                  </a:lnTo>
                  <a:cubicBezTo>
                    <a:pt x="552" y="185"/>
                    <a:pt x="435" y="1187"/>
                    <a:pt x="368" y="2357"/>
                  </a:cubicBezTo>
                  <a:cubicBezTo>
                    <a:pt x="351" y="2758"/>
                    <a:pt x="0" y="4429"/>
                    <a:pt x="1270" y="4429"/>
                  </a:cubicBezTo>
                  <a:cubicBezTo>
                    <a:pt x="2373" y="4429"/>
                    <a:pt x="7452" y="3944"/>
                    <a:pt x="8889" y="3760"/>
                  </a:cubicBezTo>
                  <a:cubicBezTo>
                    <a:pt x="9524" y="3727"/>
                    <a:pt x="10159" y="3660"/>
                    <a:pt x="10794" y="3560"/>
                  </a:cubicBezTo>
                  <a:cubicBezTo>
                    <a:pt x="11412" y="3426"/>
                    <a:pt x="11847" y="3359"/>
                    <a:pt x="11813" y="3292"/>
                  </a:cubicBezTo>
                  <a:cubicBezTo>
                    <a:pt x="11799" y="3253"/>
                    <a:pt x="11742" y="3239"/>
                    <a:pt x="11662" y="3239"/>
                  </a:cubicBezTo>
                  <a:cubicBezTo>
                    <a:pt x="11452" y="3239"/>
                    <a:pt x="11086" y="3337"/>
                    <a:pt x="10939" y="3337"/>
                  </a:cubicBezTo>
                  <a:cubicBezTo>
                    <a:pt x="10880" y="3337"/>
                    <a:pt x="10856" y="3321"/>
                    <a:pt x="10894" y="3276"/>
                  </a:cubicBezTo>
                  <a:cubicBezTo>
                    <a:pt x="11078" y="3058"/>
                    <a:pt x="12198" y="2958"/>
                    <a:pt x="12114" y="2758"/>
                  </a:cubicBezTo>
                  <a:cubicBezTo>
                    <a:pt x="12087" y="2700"/>
                    <a:pt x="12012" y="2678"/>
                    <a:pt x="11910" y="2678"/>
                  </a:cubicBezTo>
                  <a:cubicBezTo>
                    <a:pt x="11566" y="2678"/>
                    <a:pt x="10922" y="2932"/>
                    <a:pt x="10844" y="2958"/>
                  </a:cubicBezTo>
                  <a:cubicBezTo>
                    <a:pt x="10839" y="2959"/>
                    <a:pt x="10835" y="2960"/>
                    <a:pt x="10830" y="2960"/>
                  </a:cubicBezTo>
                  <a:cubicBezTo>
                    <a:pt x="10755" y="2960"/>
                    <a:pt x="10715" y="2840"/>
                    <a:pt x="10794" y="2824"/>
                  </a:cubicBezTo>
                  <a:cubicBezTo>
                    <a:pt x="10928" y="2791"/>
                    <a:pt x="12181" y="2440"/>
                    <a:pt x="12081" y="2190"/>
                  </a:cubicBezTo>
                  <a:cubicBezTo>
                    <a:pt x="12064" y="2145"/>
                    <a:pt x="12027" y="2130"/>
                    <a:pt x="11985" y="2130"/>
                  </a:cubicBezTo>
                  <a:cubicBezTo>
                    <a:pt x="11901" y="2130"/>
                    <a:pt x="11797" y="2190"/>
                    <a:pt x="11797" y="2190"/>
                  </a:cubicBezTo>
                  <a:cubicBezTo>
                    <a:pt x="11797" y="2190"/>
                    <a:pt x="10897" y="2511"/>
                    <a:pt x="10642" y="2511"/>
                  </a:cubicBezTo>
                  <a:cubicBezTo>
                    <a:pt x="10606" y="2511"/>
                    <a:pt x="10583" y="2505"/>
                    <a:pt x="10577" y="2490"/>
                  </a:cubicBezTo>
                  <a:cubicBezTo>
                    <a:pt x="10527" y="2357"/>
                    <a:pt x="11212" y="2089"/>
                    <a:pt x="11446" y="2022"/>
                  </a:cubicBezTo>
                  <a:cubicBezTo>
                    <a:pt x="11680" y="1939"/>
                    <a:pt x="11730" y="1805"/>
                    <a:pt x="11613" y="1722"/>
                  </a:cubicBezTo>
                  <a:cubicBezTo>
                    <a:pt x="11604" y="1717"/>
                    <a:pt x="11589" y="1714"/>
                    <a:pt x="11569" y="1714"/>
                  </a:cubicBezTo>
                  <a:cubicBezTo>
                    <a:pt x="11388" y="1714"/>
                    <a:pt x="10789" y="1896"/>
                    <a:pt x="10594" y="1956"/>
                  </a:cubicBezTo>
                  <a:cubicBezTo>
                    <a:pt x="10456" y="2005"/>
                    <a:pt x="10179" y="2106"/>
                    <a:pt x="10019" y="2106"/>
                  </a:cubicBezTo>
                  <a:cubicBezTo>
                    <a:pt x="9907" y="2106"/>
                    <a:pt x="9853" y="2057"/>
                    <a:pt x="9942" y="1906"/>
                  </a:cubicBezTo>
                  <a:cubicBezTo>
                    <a:pt x="10176" y="1538"/>
                    <a:pt x="10193" y="1170"/>
                    <a:pt x="10143" y="1070"/>
                  </a:cubicBezTo>
                  <a:cubicBezTo>
                    <a:pt x="10110" y="1025"/>
                    <a:pt x="10068" y="1005"/>
                    <a:pt x="10028" y="1005"/>
                  </a:cubicBezTo>
                  <a:cubicBezTo>
                    <a:pt x="9965" y="1005"/>
                    <a:pt x="9909" y="1055"/>
                    <a:pt x="9909" y="1137"/>
                  </a:cubicBezTo>
                  <a:cubicBezTo>
                    <a:pt x="9875" y="1271"/>
                    <a:pt x="9825" y="1421"/>
                    <a:pt x="9758" y="1538"/>
                  </a:cubicBezTo>
                  <a:cubicBezTo>
                    <a:pt x="9708" y="1655"/>
                    <a:pt x="9641" y="1738"/>
                    <a:pt x="9558" y="1822"/>
                  </a:cubicBezTo>
                  <a:cubicBezTo>
                    <a:pt x="9514" y="1866"/>
                    <a:pt x="9466" y="1875"/>
                    <a:pt x="9421" y="1875"/>
                  </a:cubicBezTo>
                  <a:cubicBezTo>
                    <a:pt x="9393" y="1875"/>
                    <a:pt x="9366" y="1871"/>
                    <a:pt x="9341" y="1871"/>
                  </a:cubicBezTo>
                  <a:cubicBezTo>
                    <a:pt x="9315" y="1871"/>
                    <a:pt x="9292" y="1875"/>
                    <a:pt x="9274" y="1889"/>
                  </a:cubicBezTo>
                  <a:cubicBezTo>
                    <a:pt x="8550" y="1936"/>
                    <a:pt x="6672" y="2004"/>
                    <a:pt x="5153" y="2004"/>
                  </a:cubicBezTo>
                  <a:cubicBezTo>
                    <a:pt x="3974" y="2004"/>
                    <a:pt x="3011" y="1963"/>
                    <a:pt x="2975" y="1839"/>
                  </a:cubicBezTo>
                  <a:cubicBezTo>
                    <a:pt x="2874" y="1505"/>
                    <a:pt x="3091" y="1"/>
                    <a:pt x="30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4702117" y="3429861"/>
              <a:ext cx="83586" cy="172012"/>
            </a:xfrm>
            <a:custGeom>
              <a:rect b="b" l="l" r="r" t="t"/>
              <a:pathLst>
                <a:path extrusionOk="0" h="5367" w="2608">
                  <a:moveTo>
                    <a:pt x="2190" y="1"/>
                  </a:moveTo>
                  <a:lnTo>
                    <a:pt x="1321" y="452"/>
                  </a:lnTo>
                  <a:cubicBezTo>
                    <a:pt x="1137" y="703"/>
                    <a:pt x="903" y="936"/>
                    <a:pt x="653" y="1137"/>
                  </a:cubicBezTo>
                  <a:cubicBezTo>
                    <a:pt x="435" y="1354"/>
                    <a:pt x="235" y="1655"/>
                    <a:pt x="285" y="1972"/>
                  </a:cubicBezTo>
                  <a:cubicBezTo>
                    <a:pt x="335" y="2206"/>
                    <a:pt x="519" y="2407"/>
                    <a:pt x="486" y="2641"/>
                  </a:cubicBezTo>
                  <a:cubicBezTo>
                    <a:pt x="435" y="2825"/>
                    <a:pt x="352" y="2992"/>
                    <a:pt x="235" y="3125"/>
                  </a:cubicBezTo>
                  <a:cubicBezTo>
                    <a:pt x="1" y="3526"/>
                    <a:pt x="85" y="4028"/>
                    <a:pt x="268" y="4462"/>
                  </a:cubicBezTo>
                  <a:cubicBezTo>
                    <a:pt x="385" y="4796"/>
                    <a:pt x="619" y="5080"/>
                    <a:pt x="937" y="5247"/>
                  </a:cubicBezTo>
                  <a:cubicBezTo>
                    <a:pt x="1090" y="5328"/>
                    <a:pt x="1257" y="5367"/>
                    <a:pt x="1422" y="5367"/>
                  </a:cubicBezTo>
                  <a:cubicBezTo>
                    <a:pt x="1634" y="5367"/>
                    <a:pt x="1844" y="5303"/>
                    <a:pt x="2023" y="5180"/>
                  </a:cubicBezTo>
                  <a:cubicBezTo>
                    <a:pt x="2357" y="4963"/>
                    <a:pt x="2557" y="4612"/>
                    <a:pt x="2591" y="4228"/>
                  </a:cubicBezTo>
                  <a:cubicBezTo>
                    <a:pt x="2608" y="3844"/>
                    <a:pt x="2474" y="3459"/>
                    <a:pt x="2207" y="3175"/>
                  </a:cubicBezTo>
                  <a:cubicBezTo>
                    <a:pt x="2039" y="2975"/>
                    <a:pt x="1789" y="2791"/>
                    <a:pt x="1789" y="2524"/>
                  </a:cubicBezTo>
                  <a:cubicBezTo>
                    <a:pt x="1772" y="2206"/>
                    <a:pt x="2140" y="1972"/>
                    <a:pt x="2156" y="1655"/>
                  </a:cubicBezTo>
                  <a:cubicBezTo>
                    <a:pt x="2173" y="1371"/>
                    <a:pt x="1939" y="1154"/>
                    <a:pt x="1872" y="870"/>
                  </a:cubicBezTo>
                  <a:cubicBezTo>
                    <a:pt x="1822" y="569"/>
                    <a:pt x="2006" y="268"/>
                    <a:pt x="2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4660356" y="3849652"/>
              <a:ext cx="520556" cy="385113"/>
            </a:xfrm>
            <a:custGeom>
              <a:rect b="b" l="l" r="r" t="t"/>
              <a:pathLst>
                <a:path extrusionOk="0" h="12016" w="16242">
                  <a:moveTo>
                    <a:pt x="10093" y="1"/>
                  </a:moveTo>
                  <a:cubicBezTo>
                    <a:pt x="8277" y="1"/>
                    <a:pt x="201" y="2308"/>
                    <a:pt x="201" y="2308"/>
                  </a:cubicBezTo>
                  <a:lnTo>
                    <a:pt x="201" y="2291"/>
                  </a:lnTo>
                  <a:lnTo>
                    <a:pt x="201" y="2291"/>
                  </a:lnTo>
                  <a:cubicBezTo>
                    <a:pt x="201" y="2293"/>
                    <a:pt x="1" y="6118"/>
                    <a:pt x="1170" y="6268"/>
                  </a:cubicBezTo>
                  <a:cubicBezTo>
                    <a:pt x="1200" y="6272"/>
                    <a:pt x="1234" y="6274"/>
                    <a:pt x="1271" y="6274"/>
                  </a:cubicBezTo>
                  <a:cubicBezTo>
                    <a:pt x="2665" y="6274"/>
                    <a:pt x="8723" y="3578"/>
                    <a:pt x="8723" y="3578"/>
                  </a:cubicBezTo>
                  <a:lnTo>
                    <a:pt x="12983" y="12016"/>
                  </a:lnTo>
                  <a:lnTo>
                    <a:pt x="16241" y="10328"/>
                  </a:lnTo>
                  <a:cubicBezTo>
                    <a:pt x="16241" y="10328"/>
                    <a:pt x="11312" y="387"/>
                    <a:pt x="10377" y="36"/>
                  </a:cubicBezTo>
                  <a:cubicBezTo>
                    <a:pt x="10316" y="12"/>
                    <a:pt x="10220" y="1"/>
                    <a:pt x="100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4697854" y="3931091"/>
              <a:ext cx="315981" cy="490045"/>
            </a:xfrm>
            <a:custGeom>
              <a:rect b="b" l="l" r="r" t="t"/>
              <a:pathLst>
                <a:path extrusionOk="0" h="15290" w="9859">
                  <a:moveTo>
                    <a:pt x="3258" y="1"/>
                  </a:moveTo>
                  <a:lnTo>
                    <a:pt x="0" y="3727"/>
                  </a:lnTo>
                  <a:lnTo>
                    <a:pt x="6132" y="4796"/>
                  </a:lnTo>
                  <a:lnTo>
                    <a:pt x="6700" y="15289"/>
                  </a:lnTo>
                  <a:lnTo>
                    <a:pt x="9775" y="15072"/>
                  </a:lnTo>
                  <a:cubicBezTo>
                    <a:pt x="9775" y="15072"/>
                    <a:pt x="9858" y="3209"/>
                    <a:pt x="9424" y="2524"/>
                  </a:cubicBezTo>
                  <a:cubicBezTo>
                    <a:pt x="8990" y="1856"/>
                    <a:pt x="3409" y="34"/>
                    <a:pt x="3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4696764" y="3950930"/>
              <a:ext cx="262970" cy="100701"/>
            </a:xfrm>
            <a:custGeom>
              <a:rect b="b" l="l" r="r" t="t"/>
              <a:pathLst>
                <a:path extrusionOk="0" h="3142" w="8205">
                  <a:moveTo>
                    <a:pt x="8205" y="0"/>
                  </a:moveTo>
                  <a:lnTo>
                    <a:pt x="8205" y="0"/>
                  </a:lnTo>
                  <a:cubicBezTo>
                    <a:pt x="8171" y="17"/>
                    <a:pt x="8155" y="17"/>
                    <a:pt x="8121" y="34"/>
                  </a:cubicBezTo>
                  <a:lnTo>
                    <a:pt x="7904" y="151"/>
                  </a:lnTo>
                  <a:cubicBezTo>
                    <a:pt x="7804" y="217"/>
                    <a:pt x="7687" y="268"/>
                    <a:pt x="7536" y="351"/>
                  </a:cubicBezTo>
                  <a:cubicBezTo>
                    <a:pt x="7403" y="418"/>
                    <a:pt x="7236" y="501"/>
                    <a:pt x="7052" y="585"/>
                  </a:cubicBezTo>
                  <a:cubicBezTo>
                    <a:pt x="6701" y="752"/>
                    <a:pt x="6267" y="953"/>
                    <a:pt x="5782" y="1153"/>
                  </a:cubicBezTo>
                  <a:cubicBezTo>
                    <a:pt x="5298" y="1354"/>
                    <a:pt x="4763" y="1571"/>
                    <a:pt x="4195" y="1788"/>
                  </a:cubicBezTo>
                  <a:cubicBezTo>
                    <a:pt x="3042" y="2189"/>
                    <a:pt x="2006" y="2523"/>
                    <a:pt x="1237" y="2757"/>
                  </a:cubicBezTo>
                  <a:lnTo>
                    <a:pt x="335" y="3024"/>
                  </a:lnTo>
                  <a:lnTo>
                    <a:pt x="84" y="3108"/>
                  </a:lnTo>
                  <a:cubicBezTo>
                    <a:pt x="51" y="3108"/>
                    <a:pt x="34" y="3125"/>
                    <a:pt x="1" y="3141"/>
                  </a:cubicBezTo>
                  <a:cubicBezTo>
                    <a:pt x="34" y="3141"/>
                    <a:pt x="68" y="3125"/>
                    <a:pt x="84" y="3125"/>
                  </a:cubicBezTo>
                  <a:lnTo>
                    <a:pt x="335" y="3058"/>
                  </a:lnTo>
                  <a:cubicBezTo>
                    <a:pt x="552" y="3008"/>
                    <a:pt x="870" y="2924"/>
                    <a:pt x="1254" y="2807"/>
                  </a:cubicBezTo>
                  <a:cubicBezTo>
                    <a:pt x="2023" y="2590"/>
                    <a:pt x="3075" y="2273"/>
                    <a:pt x="4211" y="1855"/>
                  </a:cubicBezTo>
                  <a:cubicBezTo>
                    <a:pt x="4780" y="1638"/>
                    <a:pt x="5331" y="1420"/>
                    <a:pt x="5815" y="1220"/>
                  </a:cubicBezTo>
                  <a:cubicBezTo>
                    <a:pt x="6300" y="1003"/>
                    <a:pt x="6718" y="802"/>
                    <a:pt x="7085" y="635"/>
                  </a:cubicBezTo>
                  <a:cubicBezTo>
                    <a:pt x="7252" y="535"/>
                    <a:pt x="7419" y="451"/>
                    <a:pt x="7553" y="384"/>
                  </a:cubicBezTo>
                  <a:cubicBezTo>
                    <a:pt x="7704" y="301"/>
                    <a:pt x="7821" y="234"/>
                    <a:pt x="7921" y="184"/>
                  </a:cubicBezTo>
                  <a:lnTo>
                    <a:pt x="8138" y="50"/>
                  </a:lnTo>
                  <a:cubicBezTo>
                    <a:pt x="8155" y="34"/>
                    <a:pt x="8188" y="17"/>
                    <a:pt x="82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4947395" y="3985191"/>
              <a:ext cx="60542" cy="113553"/>
            </a:xfrm>
            <a:custGeom>
              <a:rect b="b" l="l" r="r" t="t"/>
              <a:pathLst>
                <a:path extrusionOk="0" h="3543" w="1889">
                  <a:moveTo>
                    <a:pt x="17" y="1"/>
                  </a:moveTo>
                  <a:cubicBezTo>
                    <a:pt x="1" y="17"/>
                    <a:pt x="251" y="84"/>
                    <a:pt x="635" y="234"/>
                  </a:cubicBezTo>
                  <a:cubicBezTo>
                    <a:pt x="869" y="318"/>
                    <a:pt x="1070" y="435"/>
                    <a:pt x="1270" y="585"/>
                  </a:cubicBezTo>
                  <a:cubicBezTo>
                    <a:pt x="1488" y="769"/>
                    <a:pt x="1655" y="1020"/>
                    <a:pt x="1738" y="1287"/>
                  </a:cubicBezTo>
                  <a:cubicBezTo>
                    <a:pt x="1805" y="1571"/>
                    <a:pt x="1822" y="1872"/>
                    <a:pt x="1805" y="2156"/>
                  </a:cubicBezTo>
                  <a:lnTo>
                    <a:pt x="1805" y="2891"/>
                  </a:lnTo>
                  <a:cubicBezTo>
                    <a:pt x="1805" y="3075"/>
                    <a:pt x="1805" y="3242"/>
                    <a:pt x="1805" y="3376"/>
                  </a:cubicBezTo>
                  <a:cubicBezTo>
                    <a:pt x="1805" y="3426"/>
                    <a:pt x="1822" y="3493"/>
                    <a:pt x="1822" y="3543"/>
                  </a:cubicBezTo>
                  <a:cubicBezTo>
                    <a:pt x="1838" y="3493"/>
                    <a:pt x="1838" y="3426"/>
                    <a:pt x="1838" y="3376"/>
                  </a:cubicBezTo>
                  <a:cubicBezTo>
                    <a:pt x="1838" y="3242"/>
                    <a:pt x="1855" y="3075"/>
                    <a:pt x="1855" y="2891"/>
                  </a:cubicBezTo>
                  <a:cubicBezTo>
                    <a:pt x="1855" y="2674"/>
                    <a:pt x="1872" y="2423"/>
                    <a:pt x="1872" y="2156"/>
                  </a:cubicBezTo>
                  <a:cubicBezTo>
                    <a:pt x="1889" y="1872"/>
                    <a:pt x="1872" y="1571"/>
                    <a:pt x="1805" y="1270"/>
                  </a:cubicBezTo>
                  <a:cubicBezTo>
                    <a:pt x="1721" y="986"/>
                    <a:pt x="1554" y="719"/>
                    <a:pt x="1304" y="535"/>
                  </a:cubicBezTo>
                  <a:cubicBezTo>
                    <a:pt x="1103" y="385"/>
                    <a:pt x="886" y="268"/>
                    <a:pt x="652" y="184"/>
                  </a:cubicBezTo>
                  <a:cubicBezTo>
                    <a:pt x="502" y="134"/>
                    <a:pt x="351" y="84"/>
                    <a:pt x="184" y="51"/>
                  </a:cubicBezTo>
                  <a:cubicBezTo>
                    <a:pt x="134" y="34"/>
                    <a:pt x="67" y="17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4894385" y="4073008"/>
              <a:ext cx="23044" cy="11826"/>
            </a:xfrm>
            <a:custGeom>
              <a:rect b="b" l="l" r="r" t="t"/>
              <a:pathLst>
                <a:path extrusionOk="0" h="369" w="719">
                  <a:moveTo>
                    <a:pt x="719" y="1"/>
                  </a:moveTo>
                  <a:cubicBezTo>
                    <a:pt x="451" y="84"/>
                    <a:pt x="218" y="201"/>
                    <a:pt x="0" y="368"/>
                  </a:cubicBezTo>
                  <a:cubicBezTo>
                    <a:pt x="134" y="335"/>
                    <a:pt x="268" y="285"/>
                    <a:pt x="385" y="218"/>
                  </a:cubicBezTo>
                  <a:cubicBezTo>
                    <a:pt x="502" y="168"/>
                    <a:pt x="619" y="84"/>
                    <a:pt x="7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4892237" y="4063361"/>
              <a:ext cx="15576" cy="22531"/>
            </a:xfrm>
            <a:custGeom>
              <a:rect b="b" l="l" r="r" t="t"/>
              <a:pathLst>
                <a:path extrusionOk="0" h="703" w="486">
                  <a:moveTo>
                    <a:pt x="485" y="1"/>
                  </a:moveTo>
                  <a:cubicBezTo>
                    <a:pt x="402" y="118"/>
                    <a:pt x="335" y="235"/>
                    <a:pt x="268" y="352"/>
                  </a:cubicBezTo>
                  <a:cubicBezTo>
                    <a:pt x="134" y="552"/>
                    <a:pt x="1" y="686"/>
                    <a:pt x="17" y="703"/>
                  </a:cubicBezTo>
                  <a:cubicBezTo>
                    <a:pt x="151" y="636"/>
                    <a:pt x="251" y="519"/>
                    <a:pt x="318" y="402"/>
                  </a:cubicBezTo>
                  <a:cubicBezTo>
                    <a:pt x="418" y="285"/>
                    <a:pt x="468" y="135"/>
                    <a:pt x="4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4870828" y="4081053"/>
              <a:ext cx="24646" cy="34293"/>
            </a:xfrm>
            <a:custGeom>
              <a:rect b="b" l="l" r="r" t="t"/>
              <a:pathLst>
                <a:path extrusionOk="0" h="1070" w="769">
                  <a:moveTo>
                    <a:pt x="501" y="0"/>
                  </a:moveTo>
                  <a:cubicBezTo>
                    <a:pt x="418" y="17"/>
                    <a:pt x="318" y="17"/>
                    <a:pt x="234" y="34"/>
                  </a:cubicBezTo>
                  <a:cubicBezTo>
                    <a:pt x="210" y="39"/>
                    <a:pt x="187" y="41"/>
                    <a:pt x="164" y="41"/>
                  </a:cubicBezTo>
                  <a:cubicBezTo>
                    <a:pt x="110" y="41"/>
                    <a:pt x="59" y="29"/>
                    <a:pt x="0" y="17"/>
                  </a:cubicBezTo>
                  <a:lnTo>
                    <a:pt x="0" y="17"/>
                  </a:lnTo>
                  <a:cubicBezTo>
                    <a:pt x="0" y="17"/>
                    <a:pt x="17" y="34"/>
                    <a:pt x="50" y="50"/>
                  </a:cubicBezTo>
                  <a:cubicBezTo>
                    <a:pt x="117" y="84"/>
                    <a:pt x="184" y="84"/>
                    <a:pt x="234" y="84"/>
                  </a:cubicBezTo>
                  <a:cubicBezTo>
                    <a:pt x="318" y="84"/>
                    <a:pt x="418" y="67"/>
                    <a:pt x="501" y="67"/>
                  </a:cubicBezTo>
                  <a:cubicBezTo>
                    <a:pt x="585" y="84"/>
                    <a:pt x="669" y="167"/>
                    <a:pt x="669" y="251"/>
                  </a:cubicBezTo>
                  <a:cubicBezTo>
                    <a:pt x="669" y="535"/>
                    <a:pt x="702" y="802"/>
                    <a:pt x="752" y="1070"/>
                  </a:cubicBezTo>
                  <a:cubicBezTo>
                    <a:pt x="769" y="802"/>
                    <a:pt x="769" y="518"/>
                    <a:pt x="735" y="251"/>
                  </a:cubicBezTo>
                  <a:cubicBezTo>
                    <a:pt x="735" y="184"/>
                    <a:pt x="702" y="117"/>
                    <a:pt x="669" y="84"/>
                  </a:cubicBezTo>
                  <a:cubicBezTo>
                    <a:pt x="618" y="34"/>
                    <a:pt x="568" y="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4794773" y="3669787"/>
              <a:ext cx="371139" cy="196018"/>
            </a:xfrm>
            <a:custGeom>
              <a:rect b="b" l="l" r="r" t="t"/>
              <a:pathLst>
                <a:path extrusionOk="0" h="6116" w="11580">
                  <a:moveTo>
                    <a:pt x="5681" y="0"/>
                  </a:moveTo>
                  <a:lnTo>
                    <a:pt x="3910" y="5681"/>
                  </a:lnTo>
                  <a:lnTo>
                    <a:pt x="67" y="5798"/>
                  </a:lnTo>
                  <a:lnTo>
                    <a:pt x="1" y="6116"/>
                  </a:lnTo>
                  <a:lnTo>
                    <a:pt x="9491" y="6116"/>
                  </a:lnTo>
                  <a:lnTo>
                    <a:pt x="115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4491676" y="3742060"/>
              <a:ext cx="413253" cy="413445"/>
            </a:xfrm>
            <a:custGeom>
              <a:rect b="b" l="l" r="r" t="t"/>
              <a:pathLst>
                <a:path extrusionOk="0" h="12900" w="12894">
                  <a:moveTo>
                    <a:pt x="2423" y="1"/>
                  </a:moveTo>
                  <a:lnTo>
                    <a:pt x="1" y="11145"/>
                  </a:lnTo>
                  <a:lnTo>
                    <a:pt x="12164" y="12900"/>
                  </a:lnTo>
                  <a:cubicBezTo>
                    <a:pt x="12894" y="9888"/>
                    <a:pt x="10585" y="7026"/>
                    <a:pt x="7549" y="7026"/>
                  </a:cubicBezTo>
                  <a:cubicBezTo>
                    <a:pt x="7385" y="7026"/>
                    <a:pt x="7219" y="7035"/>
                    <a:pt x="7052" y="7052"/>
                  </a:cubicBezTo>
                  <a:cubicBezTo>
                    <a:pt x="7018" y="5498"/>
                    <a:pt x="6784" y="3927"/>
                    <a:pt x="6049" y="2574"/>
                  </a:cubicBezTo>
                  <a:cubicBezTo>
                    <a:pt x="5297" y="1221"/>
                    <a:pt x="3960" y="118"/>
                    <a:pt x="24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4417769" y="3738855"/>
              <a:ext cx="627667" cy="474725"/>
            </a:xfrm>
            <a:custGeom>
              <a:rect b="b" l="l" r="r" t="t"/>
              <a:pathLst>
                <a:path extrusionOk="0" h="14812" w="19584">
                  <a:moveTo>
                    <a:pt x="19583" y="12582"/>
                  </a:moveTo>
                  <a:cubicBezTo>
                    <a:pt x="19583" y="12582"/>
                    <a:pt x="19566" y="12616"/>
                    <a:pt x="19550" y="12666"/>
                  </a:cubicBezTo>
                  <a:cubicBezTo>
                    <a:pt x="19566" y="12616"/>
                    <a:pt x="19583" y="12599"/>
                    <a:pt x="19583" y="12599"/>
                  </a:cubicBezTo>
                  <a:lnTo>
                    <a:pt x="19583" y="12582"/>
                  </a:lnTo>
                  <a:close/>
                  <a:moveTo>
                    <a:pt x="3927" y="1"/>
                  </a:moveTo>
                  <a:lnTo>
                    <a:pt x="3743" y="168"/>
                  </a:lnTo>
                  <a:cubicBezTo>
                    <a:pt x="3493" y="385"/>
                    <a:pt x="3276" y="619"/>
                    <a:pt x="3058" y="869"/>
                  </a:cubicBezTo>
                  <a:cubicBezTo>
                    <a:pt x="2724" y="1270"/>
                    <a:pt x="2423" y="1688"/>
                    <a:pt x="2173" y="2123"/>
                  </a:cubicBezTo>
                  <a:cubicBezTo>
                    <a:pt x="1822" y="2724"/>
                    <a:pt x="1521" y="3326"/>
                    <a:pt x="1271" y="3961"/>
                  </a:cubicBezTo>
                  <a:cubicBezTo>
                    <a:pt x="1120" y="4311"/>
                    <a:pt x="970" y="4679"/>
                    <a:pt x="819" y="5063"/>
                  </a:cubicBezTo>
                  <a:cubicBezTo>
                    <a:pt x="736" y="5247"/>
                    <a:pt x="652" y="5448"/>
                    <a:pt x="586" y="5648"/>
                  </a:cubicBezTo>
                  <a:cubicBezTo>
                    <a:pt x="552" y="5748"/>
                    <a:pt x="502" y="5849"/>
                    <a:pt x="469" y="5949"/>
                  </a:cubicBezTo>
                  <a:cubicBezTo>
                    <a:pt x="435" y="6066"/>
                    <a:pt x="402" y="6166"/>
                    <a:pt x="368" y="6266"/>
                  </a:cubicBezTo>
                  <a:cubicBezTo>
                    <a:pt x="101" y="7185"/>
                    <a:pt x="1" y="8138"/>
                    <a:pt x="84" y="9090"/>
                  </a:cubicBezTo>
                  <a:cubicBezTo>
                    <a:pt x="168" y="10143"/>
                    <a:pt x="535" y="11162"/>
                    <a:pt x="1137" y="12031"/>
                  </a:cubicBezTo>
                  <a:cubicBezTo>
                    <a:pt x="1839" y="12933"/>
                    <a:pt x="2758" y="13618"/>
                    <a:pt x="3827" y="14019"/>
                  </a:cubicBezTo>
                  <a:cubicBezTo>
                    <a:pt x="4880" y="14403"/>
                    <a:pt x="5999" y="14637"/>
                    <a:pt x="7135" y="14687"/>
                  </a:cubicBezTo>
                  <a:cubicBezTo>
                    <a:pt x="8221" y="14771"/>
                    <a:pt x="9274" y="14754"/>
                    <a:pt x="10260" y="14771"/>
                  </a:cubicBezTo>
                  <a:lnTo>
                    <a:pt x="13100" y="14804"/>
                  </a:lnTo>
                  <a:cubicBezTo>
                    <a:pt x="13702" y="14804"/>
                    <a:pt x="14266" y="14812"/>
                    <a:pt x="14803" y="14812"/>
                  </a:cubicBezTo>
                  <a:cubicBezTo>
                    <a:pt x="15072" y="14812"/>
                    <a:pt x="15334" y="14810"/>
                    <a:pt x="15590" y="14804"/>
                  </a:cubicBezTo>
                  <a:cubicBezTo>
                    <a:pt x="15632" y="14805"/>
                    <a:pt x="15674" y="14806"/>
                    <a:pt x="15717" y="14806"/>
                  </a:cubicBezTo>
                  <a:cubicBezTo>
                    <a:pt x="16345" y="14806"/>
                    <a:pt x="16984" y="14691"/>
                    <a:pt x="17595" y="14504"/>
                  </a:cubicBezTo>
                  <a:cubicBezTo>
                    <a:pt x="18096" y="14337"/>
                    <a:pt x="18531" y="14069"/>
                    <a:pt x="18915" y="13702"/>
                  </a:cubicBezTo>
                  <a:cubicBezTo>
                    <a:pt x="19149" y="13484"/>
                    <a:pt x="19333" y="13217"/>
                    <a:pt x="19466" y="12916"/>
                  </a:cubicBezTo>
                  <a:lnTo>
                    <a:pt x="19466" y="12916"/>
                  </a:lnTo>
                  <a:cubicBezTo>
                    <a:pt x="19316" y="13200"/>
                    <a:pt x="19132" y="13468"/>
                    <a:pt x="18898" y="13685"/>
                  </a:cubicBezTo>
                  <a:cubicBezTo>
                    <a:pt x="18514" y="14036"/>
                    <a:pt x="18079" y="14303"/>
                    <a:pt x="17595" y="14470"/>
                  </a:cubicBezTo>
                  <a:cubicBezTo>
                    <a:pt x="16990" y="14656"/>
                    <a:pt x="16356" y="14756"/>
                    <a:pt x="15734" y="14756"/>
                  </a:cubicBezTo>
                  <a:cubicBezTo>
                    <a:pt x="15686" y="14756"/>
                    <a:pt x="15638" y="14755"/>
                    <a:pt x="15590" y="14754"/>
                  </a:cubicBezTo>
                  <a:cubicBezTo>
                    <a:pt x="15365" y="14759"/>
                    <a:pt x="15135" y="14761"/>
                    <a:pt x="14901" y="14761"/>
                  </a:cubicBezTo>
                  <a:cubicBezTo>
                    <a:pt x="14336" y="14761"/>
                    <a:pt x="13743" y="14749"/>
                    <a:pt x="13117" y="14738"/>
                  </a:cubicBezTo>
                  <a:lnTo>
                    <a:pt x="10276" y="14704"/>
                  </a:lnTo>
                  <a:cubicBezTo>
                    <a:pt x="9274" y="14687"/>
                    <a:pt x="8221" y="14704"/>
                    <a:pt x="7135" y="14621"/>
                  </a:cubicBezTo>
                  <a:cubicBezTo>
                    <a:pt x="6016" y="14570"/>
                    <a:pt x="4913" y="14337"/>
                    <a:pt x="3860" y="13952"/>
                  </a:cubicBezTo>
                  <a:cubicBezTo>
                    <a:pt x="2808" y="13551"/>
                    <a:pt x="1889" y="12883"/>
                    <a:pt x="1204" y="11981"/>
                  </a:cubicBezTo>
                  <a:cubicBezTo>
                    <a:pt x="602" y="11128"/>
                    <a:pt x="235" y="10126"/>
                    <a:pt x="151" y="9090"/>
                  </a:cubicBezTo>
                  <a:cubicBezTo>
                    <a:pt x="68" y="8138"/>
                    <a:pt x="168" y="7202"/>
                    <a:pt x="435" y="6283"/>
                  </a:cubicBezTo>
                  <a:lnTo>
                    <a:pt x="535" y="5966"/>
                  </a:lnTo>
                  <a:lnTo>
                    <a:pt x="636" y="5665"/>
                  </a:lnTo>
                  <a:cubicBezTo>
                    <a:pt x="719" y="5464"/>
                    <a:pt x="803" y="5280"/>
                    <a:pt x="870" y="5080"/>
                  </a:cubicBezTo>
                  <a:cubicBezTo>
                    <a:pt x="1020" y="4696"/>
                    <a:pt x="1170" y="4328"/>
                    <a:pt x="1321" y="3977"/>
                  </a:cubicBezTo>
                  <a:cubicBezTo>
                    <a:pt x="1571" y="3359"/>
                    <a:pt x="1872" y="2741"/>
                    <a:pt x="2206" y="2156"/>
                  </a:cubicBezTo>
                  <a:cubicBezTo>
                    <a:pt x="2457" y="1705"/>
                    <a:pt x="2758" y="1287"/>
                    <a:pt x="3075" y="886"/>
                  </a:cubicBezTo>
                  <a:cubicBezTo>
                    <a:pt x="3292" y="636"/>
                    <a:pt x="3510" y="402"/>
                    <a:pt x="3743" y="184"/>
                  </a:cubicBezTo>
                  <a:lnTo>
                    <a:pt x="39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4725161" y="4211721"/>
              <a:ext cx="7532" cy="40191"/>
            </a:xfrm>
            <a:custGeom>
              <a:rect b="b" l="l" r="r" t="t"/>
              <a:pathLst>
                <a:path extrusionOk="0" h="1254" w="235">
                  <a:moveTo>
                    <a:pt x="17" y="0"/>
                  </a:moveTo>
                  <a:cubicBezTo>
                    <a:pt x="0" y="0"/>
                    <a:pt x="67" y="268"/>
                    <a:pt x="117" y="618"/>
                  </a:cubicBezTo>
                  <a:cubicBezTo>
                    <a:pt x="151" y="969"/>
                    <a:pt x="151" y="1237"/>
                    <a:pt x="168" y="1253"/>
                  </a:cubicBezTo>
                  <a:cubicBezTo>
                    <a:pt x="234" y="819"/>
                    <a:pt x="184" y="385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4745512" y="4210631"/>
              <a:ext cx="5384" cy="34326"/>
            </a:xfrm>
            <a:custGeom>
              <a:rect b="b" l="l" r="r" t="t"/>
              <a:pathLst>
                <a:path extrusionOk="0" h="1071" w="168">
                  <a:moveTo>
                    <a:pt x="50" y="1"/>
                  </a:moveTo>
                  <a:lnTo>
                    <a:pt x="50" y="1"/>
                  </a:lnTo>
                  <a:cubicBezTo>
                    <a:pt x="34" y="1"/>
                    <a:pt x="67" y="235"/>
                    <a:pt x="50" y="535"/>
                  </a:cubicBezTo>
                  <a:cubicBezTo>
                    <a:pt x="50" y="836"/>
                    <a:pt x="0" y="1070"/>
                    <a:pt x="17" y="1070"/>
                  </a:cubicBezTo>
                  <a:cubicBezTo>
                    <a:pt x="151" y="719"/>
                    <a:pt x="167" y="352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4551129" y="4154960"/>
              <a:ext cx="18749" cy="36441"/>
            </a:xfrm>
            <a:custGeom>
              <a:rect b="b" l="l" r="r" t="t"/>
              <a:pathLst>
                <a:path extrusionOk="0" h="1137" w="585">
                  <a:moveTo>
                    <a:pt x="585" y="0"/>
                  </a:moveTo>
                  <a:lnTo>
                    <a:pt x="585" y="0"/>
                  </a:lnTo>
                  <a:cubicBezTo>
                    <a:pt x="201" y="234"/>
                    <a:pt x="0" y="685"/>
                    <a:pt x="50" y="1136"/>
                  </a:cubicBezTo>
                  <a:cubicBezTo>
                    <a:pt x="84" y="702"/>
                    <a:pt x="284" y="301"/>
                    <a:pt x="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4530233" y="4151210"/>
              <a:ext cx="20929" cy="30544"/>
            </a:xfrm>
            <a:custGeom>
              <a:rect b="b" l="l" r="r" t="t"/>
              <a:pathLst>
                <a:path extrusionOk="0" h="953" w="653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17"/>
                    <a:pt x="485" y="67"/>
                  </a:cubicBezTo>
                  <a:cubicBezTo>
                    <a:pt x="218" y="217"/>
                    <a:pt x="51" y="468"/>
                    <a:pt x="17" y="769"/>
                  </a:cubicBezTo>
                  <a:cubicBezTo>
                    <a:pt x="1" y="819"/>
                    <a:pt x="1" y="886"/>
                    <a:pt x="17" y="953"/>
                  </a:cubicBezTo>
                  <a:cubicBezTo>
                    <a:pt x="67" y="552"/>
                    <a:pt x="301" y="201"/>
                    <a:pt x="6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4633049" y="3966763"/>
              <a:ext cx="110893" cy="36665"/>
            </a:xfrm>
            <a:custGeom>
              <a:rect b="b" l="l" r="r" t="t"/>
              <a:pathLst>
                <a:path extrusionOk="0" h="1144" w="3460">
                  <a:moveTo>
                    <a:pt x="2742" y="1"/>
                  </a:moveTo>
                  <a:cubicBezTo>
                    <a:pt x="2607" y="1"/>
                    <a:pt x="2465" y="12"/>
                    <a:pt x="2323" y="24"/>
                  </a:cubicBezTo>
                  <a:cubicBezTo>
                    <a:pt x="1822" y="74"/>
                    <a:pt x="1354" y="225"/>
                    <a:pt x="920" y="442"/>
                  </a:cubicBezTo>
                  <a:cubicBezTo>
                    <a:pt x="736" y="542"/>
                    <a:pt x="569" y="642"/>
                    <a:pt x="402" y="759"/>
                  </a:cubicBezTo>
                  <a:cubicBezTo>
                    <a:pt x="301" y="843"/>
                    <a:pt x="201" y="926"/>
                    <a:pt x="101" y="1027"/>
                  </a:cubicBezTo>
                  <a:cubicBezTo>
                    <a:pt x="67" y="1060"/>
                    <a:pt x="34" y="1093"/>
                    <a:pt x="1" y="1144"/>
                  </a:cubicBezTo>
                  <a:cubicBezTo>
                    <a:pt x="17" y="1144"/>
                    <a:pt x="168" y="993"/>
                    <a:pt x="435" y="809"/>
                  </a:cubicBezTo>
                  <a:cubicBezTo>
                    <a:pt x="602" y="692"/>
                    <a:pt x="769" y="592"/>
                    <a:pt x="953" y="509"/>
                  </a:cubicBezTo>
                  <a:cubicBezTo>
                    <a:pt x="1371" y="291"/>
                    <a:pt x="1839" y="141"/>
                    <a:pt x="2323" y="91"/>
                  </a:cubicBezTo>
                  <a:cubicBezTo>
                    <a:pt x="2524" y="58"/>
                    <a:pt x="2724" y="58"/>
                    <a:pt x="2908" y="58"/>
                  </a:cubicBezTo>
                  <a:cubicBezTo>
                    <a:pt x="3209" y="58"/>
                    <a:pt x="3399" y="94"/>
                    <a:pt x="3447" y="94"/>
                  </a:cubicBezTo>
                  <a:cubicBezTo>
                    <a:pt x="3455" y="94"/>
                    <a:pt x="3459" y="93"/>
                    <a:pt x="3459" y="91"/>
                  </a:cubicBezTo>
                  <a:cubicBezTo>
                    <a:pt x="3409" y="74"/>
                    <a:pt x="3359" y="58"/>
                    <a:pt x="3309" y="58"/>
                  </a:cubicBezTo>
                  <a:cubicBezTo>
                    <a:pt x="3192" y="24"/>
                    <a:pt x="3058" y="7"/>
                    <a:pt x="2908" y="7"/>
                  </a:cubicBezTo>
                  <a:cubicBezTo>
                    <a:pt x="2854" y="3"/>
                    <a:pt x="2799" y="1"/>
                    <a:pt x="2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3498319" y="4352548"/>
              <a:ext cx="65895" cy="123553"/>
            </a:xfrm>
            <a:custGeom>
              <a:rect b="b" l="l" r="r" t="t"/>
              <a:pathLst>
                <a:path extrusionOk="0" h="3855" w="2056">
                  <a:moveTo>
                    <a:pt x="251" y="1"/>
                  </a:moveTo>
                  <a:lnTo>
                    <a:pt x="251" y="151"/>
                  </a:lnTo>
                  <a:cubicBezTo>
                    <a:pt x="184" y="769"/>
                    <a:pt x="0" y="3359"/>
                    <a:pt x="117" y="3777"/>
                  </a:cubicBezTo>
                  <a:cubicBezTo>
                    <a:pt x="130" y="3831"/>
                    <a:pt x="148" y="3854"/>
                    <a:pt x="170" y="3854"/>
                  </a:cubicBezTo>
                  <a:cubicBezTo>
                    <a:pt x="343" y="3854"/>
                    <a:pt x="752" y="2323"/>
                    <a:pt x="752" y="2323"/>
                  </a:cubicBezTo>
                  <a:lnTo>
                    <a:pt x="1972" y="2356"/>
                  </a:lnTo>
                  <a:lnTo>
                    <a:pt x="2055" y="6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3506331" y="4352548"/>
              <a:ext cx="21986" cy="26794"/>
            </a:xfrm>
            <a:custGeom>
              <a:rect b="b" l="l" r="r" t="t"/>
              <a:pathLst>
                <a:path extrusionOk="0" h="836" w="686">
                  <a:moveTo>
                    <a:pt x="34" y="1"/>
                  </a:moveTo>
                  <a:lnTo>
                    <a:pt x="1" y="836"/>
                  </a:lnTo>
                  <a:cubicBezTo>
                    <a:pt x="185" y="803"/>
                    <a:pt x="368" y="702"/>
                    <a:pt x="502" y="552"/>
                  </a:cubicBezTo>
                  <a:cubicBezTo>
                    <a:pt x="619" y="418"/>
                    <a:pt x="686" y="218"/>
                    <a:pt x="686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3498832" y="4352548"/>
              <a:ext cx="14487" cy="123969"/>
            </a:xfrm>
            <a:custGeom>
              <a:rect b="b" l="l" r="r" t="t"/>
              <a:pathLst>
                <a:path extrusionOk="0" h="3868" w="452">
                  <a:moveTo>
                    <a:pt x="235" y="1"/>
                  </a:moveTo>
                  <a:cubicBezTo>
                    <a:pt x="101" y="1153"/>
                    <a:pt x="1" y="3777"/>
                    <a:pt x="118" y="3860"/>
                  </a:cubicBezTo>
                  <a:cubicBezTo>
                    <a:pt x="124" y="3865"/>
                    <a:pt x="130" y="3867"/>
                    <a:pt x="137" y="3867"/>
                  </a:cubicBezTo>
                  <a:cubicBezTo>
                    <a:pt x="245" y="3867"/>
                    <a:pt x="452" y="3275"/>
                    <a:pt x="452" y="3275"/>
                  </a:cubicBezTo>
                  <a:cubicBezTo>
                    <a:pt x="452" y="3142"/>
                    <a:pt x="151" y="3058"/>
                    <a:pt x="151" y="3058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3503671" y="4351491"/>
              <a:ext cx="4840" cy="123713"/>
            </a:xfrm>
            <a:custGeom>
              <a:rect b="b" l="l" r="r" t="t"/>
              <a:pathLst>
                <a:path extrusionOk="0" h="3860" w="151">
                  <a:moveTo>
                    <a:pt x="151" y="0"/>
                  </a:moveTo>
                  <a:cubicBezTo>
                    <a:pt x="134" y="17"/>
                    <a:pt x="134" y="34"/>
                    <a:pt x="134" y="50"/>
                  </a:cubicBezTo>
                  <a:cubicBezTo>
                    <a:pt x="134" y="84"/>
                    <a:pt x="134" y="117"/>
                    <a:pt x="134" y="151"/>
                  </a:cubicBezTo>
                  <a:cubicBezTo>
                    <a:pt x="134" y="117"/>
                    <a:pt x="134" y="84"/>
                    <a:pt x="151" y="50"/>
                  </a:cubicBezTo>
                  <a:cubicBezTo>
                    <a:pt x="151" y="34"/>
                    <a:pt x="151" y="17"/>
                    <a:pt x="151" y="0"/>
                  </a:cubicBezTo>
                  <a:close/>
                  <a:moveTo>
                    <a:pt x="134" y="151"/>
                  </a:moveTo>
                  <a:lnTo>
                    <a:pt x="134" y="151"/>
                  </a:lnTo>
                  <a:cubicBezTo>
                    <a:pt x="117" y="267"/>
                    <a:pt x="100" y="418"/>
                    <a:pt x="100" y="568"/>
                  </a:cubicBezTo>
                  <a:cubicBezTo>
                    <a:pt x="67" y="919"/>
                    <a:pt x="34" y="1404"/>
                    <a:pt x="17" y="1955"/>
                  </a:cubicBezTo>
                  <a:cubicBezTo>
                    <a:pt x="0" y="2490"/>
                    <a:pt x="0" y="2974"/>
                    <a:pt x="0" y="3325"/>
                  </a:cubicBezTo>
                  <a:cubicBezTo>
                    <a:pt x="0" y="3492"/>
                    <a:pt x="0" y="3626"/>
                    <a:pt x="0" y="3743"/>
                  </a:cubicBezTo>
                  <a:cubicBezTo>
                    <a:pt x="0" y="3776"/>
                    <a:pt x="0" y="3826"/>
                    <a:pt x="0" y="3860"/>
                  </a:cubicBezTo>
                  <a:cubicBezTo>
                    <a:pt x="0" y="3826"/>
                    <a:pt x="0" y="3776"/>
                    <a:pt x="17" y="3743"/>
                  </a:cubicBezTo>
                  <a:cubicBezTo>
                    <a:pt x="17" y="3626"/>
                    <a:pt x="17" y="3492"/>
                    <a:pt x="17" y="3325"/>
                  </a:cubicBezTo>
                  <a:cubicBezTo>
                    <a:pt x="17" y="2974"/>
                    <a:pt x="34" y="2490"/>
                    <a:pt x="50" y="1955"/>
                  </a:cubicBezTo>
                  <a:cubicBezTo>
                    <a:pt x="67" y="1404"/>
                    <a:pt x="100" y="919"/>
                    <a:pt x="117" y="568"/>
                  </a:cubicBezTo>
                  <a:cubicBezTo>
                    <a:pt x="117" y="418"/>
                    <a:pt x="134" y="267"/>
                    <a:pt x="134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3502581" y="4450557"/>
              <a:ext cx="11282" cy="7532"/>
            </a:xfrm>
            <a:custGeom>
              <a:rect b="b" l="l" r="r" t="t"/>
              <a:pathLst>
                <a:path extrusionOk="0" h="235" w="352">
                  <a:moveTo>
                    <a:pt x="1" y="0"/>
                  </a:moveTo>
                  <a:cubicBezTo>
                    <a:pt x="151" y="34"/>
                    <a:pt x="268" y="117"/>
                    <a:pt x="352" y="234"/>
                  </a:cubicBezTo>
                  <a:cubicBezTo>
                    <a:pt x="302" y="84"/>
                    <a:pt x="15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3514376" y="4429116"/>
              <a:ext cx="6442" cy="4327"/>
            </a:xfrm>
            <a:custGeom>
              <a:rect b="b" l="l" r="r" t="t"/>
              <a:pathLst>
                <a:path extrusionOk="0" h="135" w="201">
                  <a:moveTo>
                    <a:pt x="0" y="1"/>
                  </a:moveTo>
                  <a:cubicBezTo>
                    <a:pt x="0" y="18"/>
                    <a:pt x="34" y="51"/>
                    <a:pt x="84" y="84"/>
                  </a:cubicBezTo>
                  <a:cubicBezTo>
                    <a:pt x="134" y="118"/>
                    <a:pt x="184" y="135"/>
                    <a:pt x="184" y="135"/>
                  </a:cubicBezTo>
                  <a:cubicBezTo>
                    <a:pt x="201" y="118"/>
                    <a:pt x="151" y="84"/>
                    <a:pt x="101" y="51"/>
                  </a:cubicBezTo>
                  <a:cubicBezTo>
                    <a:pt x="50" y="18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3517581" y="4423251"/>
              <a:ext cx="4327" cy="4840"/>
            </a:xfrm>
            <a:custGeom>
              <a:rect b="b" l="l" r="r" t="t"/>
              <a:pathLst>
                <a:path extrusionOk="0" h="151" w="135">
                  <a:moveTo>
                    <a:pt x="17" y="0"/>
                  </a:moveTo>
                  <a:cubicBezTo>
                    <a:pt x="1" y="17"/>
                    <a:pt x="34" y="50"/>
                    <a:pt x="67" y="84"/>
                  </a:cubicBezTo>
                  <a:cubicBezTo>
                    <a:pt x="101" y="134"/>
                    <a:pt x="134" y="150"/>
                    <a:pt x="134" y="150"/>
                  </a:cubicBezTo>
                  <a:cubicBezTo>
                    <a:pt x="134" y="150"/>
                    <a:pt x="118" y="117"/>
                    <a:pt x="84" y="67"/>
                  </a:cubicBezTo>
                  <a:cubicBezTo>
                    <a:pt x="51" y="34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3524023" y="4420014"/>
              <a:ext cx="1635" cy="7532"/>
            </a:xfrm>
            <a:custGeom>
              <a:rect b="b" l="l" r="r" t="t"/>
              <a:pathLst>
                <a:path extrusionOk="0" h="235" w="51">
                  <a:moveTo>
                    <a:pt x="34" y="1"/>
                  </a:moveTo>
                  <a:cubicBezTo>
                    <a:pt x="0" y="68"/>
                    <a:pt x="0" y="151"/>
                    <a:pt x="17" y="235"/>
                  </a:cubicBezTo>
                  <a:cubicBezTo>
                    <a:pt x="34" y="151"/>
                    <a:pt x="50" y="8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3527773" y="4418956"/>
              <a:ext cx="2147" cy="8589"/>
            </a:xfrm>
            <a:custGeom>
              <a:rect b="b" l="l" r="r" t="t"/>
              <a:pathLst>
                <a:path extrusionOk="0" h="268" w="67">
                  <a:moveTo>
                    <a:pt x="67" y="0"/>
                  </a:moveTo>
                  <a:cubicBezTo>
                    <a:pt x="17" y="84"/>
                    <a:pt x="0" y="168"/>
                    <a:pt x="33" y="268"/>
                  </a:cubicBezTo>
                  <a:cubicBezTo>
                    <a:pt x="50" y="218"/>
                    <a:pt x="50" y="168"/>
                    <a:pt x="50" y="134"/>
                  </a:cubicBezTo>
                  <a:cubicBezTo>
                    <a:pt x="67" y="84"/>
                    <a:pt x="67" y="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3519728" y="4431808"/>
              <a:ext cx="8077" cy="14166"/>
            </a:xfrm>
            <a:custGeom>
              <a:rect b="b" l="l" r="r" t="t"/>
              <a:pathLst>
                <a:path extrusionOk="0" h="442" w="252">
                  <a:moveTo>
                    <a:pt x="35" y="37"/>
                  </a:moveTo>
                  <a:cubicBezTo>
                    <a:pt x="63" y="55"/>
                    <a:pt x="94" y="78"/>
                    <a:pt x="117" y="101"/>
                  </a:cubicBezTo>
                  <a:cubicBezTo>
                    <a:pt x="151" y="134"/>
                    <a:pt x="184" y="184"/>
                    <a:pt x="201" y="218"/>
                  </a:cubicBezTo>
                  <a:cubicBezTo>
                    <a:pt x="218" y="284"/>
                    <a:pt x="201" y="351"/>
                    <a:pt x="184" y="401"/>
                  </a:cubicBezTo>
                  <a:cubicBezTo>
                    <a:pt x="170" y="408"/>
                    <a:pt x="159" y="412"/>
                    <a:pt x="150" y="412"/>
                  </a:cubicBezTo>
                  <a:cubicBezTo>
                    <a:pt x="137" y="412"/>
                    <a:pt x="127" y="404"/>
                    <a:pt x="117" y="385"/>
                  </a:cubicBezTo>
                  <a:cubicBezTo>
                    <a:pt x="101" y="368"/>
                    <a:pt x="84" y="335"/>
                    <a:pt x="84" y="301"/>
                  </a:cubicBezTo>
                  <a:cubicBezTo>
                    <a:pt x="67" y="251"/>
                    <a:pt x="51" y="201"/>
                    <a:pt x="51" y="151"/>
                  </a:cubicBezTo>
                  <a:cubicBezTo>
                    <a:pt x="41" y="105"/>
                    <a:pt x="37" y="65"/>
                    <a:pt x="35" y="37"/>
                  </a:cubicBezTo>
                  <a:close/>
                  <a:moveTo>
                    <a:pt x="34" y="0"/>
                  </a:moveTo>
                  <a:cubicBezTo>
                    <a:pt x="31" y="9"/>
                    <a:pt x="28" y="18"/>
                    <a:pt x="26" y="27"/>
                  </a:cubicBezTo>
                  <a:lnTo>
                    <a:pt x="26" y="27"/>
                  </a:lnTo>
                  <a:cubicBezTo>
                    <a:pt x="13" y="17"/>
                    <a:pt x="0" y="17"/>
                    <a:pt x="0" y="17"/>
                  </a:cubicBezTo>
                  <a:lnTo>
                    <a:pt x="0" y="17"/>
                  </a:lnTo>
                  <a:cubicBezTo>
                    <a:pt x="8" y="21"/>
                    <a:pt x="17" y="26"/>
                    <a:pt x="26" y="31"/>
                  </a:cubicBezTo>
                  <a:lnTo>
                    <a:pt x="26" y="31"/>
                  </a:lnTo>
                  <a:cubicBezTo>
                    <a:pt x="18" y="71"/>
                    <a:pt x="21" y="111"/>
                    <a:pt x="34" y="151"/>
                  </a:cubicBezTo>
                  <a:cubicBezTo>
                    <a:pt x="34" y="201"/>
                    <a:pt x="51" y="251"/>
                    <a:pt x="67" y="318"/>
                  </a:cubicBezTo>
                  <a:cubicBezTo>
                    <a:pt x="67" y="335"/>
                    <a:pt x="84" y="368"/>
                    <a:pt x="101" y="401"/>
                  </a:cubicBezTo>
                  <a:cubicBezTo>
                    <a:pt x="101" y="418"/>
                    <a:pt x="117" y="435"/>
                    <a:pt x="134" y="435"/>
                  </a:cubicBezTo>
                  <a:cubicBezTo>
                    <a:pt x="144" y="440"/>
                    <a:pt x="152" y="442"/>
                    <a:pt x="160" y="442"/>
                  </a:cubicBezTo>
                  <a:cubicBezTo>
                    <a:pt x="177" y="442"/>
                    <a:pt x="189" y="430"/>
                    <a:pt x="201" y="418"/>
                  </a:cubicBezTo>
                  <a:cubicBezTo>
                    <a:pt x="251" y="301"/>
                    <a:pt x="234" y="168"/>
                    <a:pt x="134" y="84"/>
                  </a:cubicBezTo>
                  <a:cubicBezTo>
                    <a:pt x="101" y="51"/>
                    <a:pt x="68" y="34"/>
                    <a:pt x="35" y="34"/>
                  </a:cubicBezTo>
                  <a:lnTo>
                    <a:pt x="35" y="34"/>
                  </a:lnTo>
                  <a:cubicBezTo>
                    <a:pt x="34" y="13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3520786" y="4427385"/>
              <a:ext cx="9134" cy="6602"/>
            </a:xfrm>
            <a:custGeom>
              <a:rect b="b" l="l" r="r" t="t"/>
              <a:pathLst>
                <a:path extrusionOk="0" h="206" w="285">
                  <a:moveTo>
                    <a:pt x="237" y="0"/>
                  </a:moveTo>
                  <a:cubicBezTo>
                    <a:pt x="231" y="0"/>
                    <a:pt x="224" y="2"/>
                    <a:pt x="218" y="5"/>
                  </a:cubicBezTo>
                  <a:cubicBezTo>
                    <a:pt x="201" y="5"/>
                    <a:pt x="168" y="5"/>
                    <a:pt x="151" y="21"/>
                  </a:cubicBezTo>
                  <a:cubicBezTo>
                    <a:pt x="118" y="38"/>
                    <a:pt x="84" y="55"/>
                    <a:pt x="51" y="88"/>
                  </a:cubicBezTo>
                  <a:cubicBezTo>
                    <a:pt x="34" y="105"/>
                    <a:pt x="18" y="138"/>
                    <a:pt x="1" y="172"/>
                  </a:cubicBezTo>
                  <a:cubicBezTo>
                    <a:pt x="1" y="172"/>
                    <a:pt x="18" y="138"/>
                    <a:pt x="68" y="105"/>
                  </a:cubicBezTo>
                  <a:cubicBezTo>
                    <a:pt x="101" y="72"/>
                    <a:pt x="135" y="55"/>
                    <a:pt x="168" y="38"/>
                  </a:cubicBezTo>
                  <a:cubicBezTo>
                    <a:pt x="185" y="30"/>
                    <a:pt x="206" y="21"/>
                    <a:pt x="222" y="21"/>
                  </a:cubicBezTo>
                  <a:cubicBezTo>
                    <a:pt x="239" y="21"/>
                    <a:pt x="251" y="30"/>
                    <a:pt x="251" y="55"/>
                  </a:cubicBezTo>
                  <a:cubicBezTo>
                    <a:pt x="268" y="88"/>
                    <a:pt x="218" y="122"/>
                    <a:pt x="185" y="138"/>
                  </a:cubicBezTo>
                  <a:cubicBezTo>
                    <a:pt x="168" y="172"/>
                    <a:pt x="135" y="172"/>
                    <a:pt x="101" y="189"/>
                  </a:cubicBezTo>
                  <a:lnTo>
                    <a:pt x="1" y="189"/>
                  </a:lnTo>
                  <a:cubicBezTo>
                    <a:pt x="18" y="205"/>
                    <a:pt x="68" y="205"/>
                    <a:pt x="101" y="205"/>
                  </a:cubicBezTo>
                  <a:cubicBezTo>
                    <a:pt x="135" y="205"/>
                    <a:pt x="168" y="189"/>
                    <a:pt x="201" y="172"/>
                  </a:cubicBezTo>
                  <a:cubicBezTo>
                    <a:pt x="251" y="138"/>
                    <a:pt x="285" y="88"/>
                    <a:pt x="285" y="38"/>
                  </a:cubicBezTo>
                  <a:cubicBezTo>
                    <a:pt x="285" y="25"/>
                    <a:pt x="26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3506331" y="4353606"/>
              <a:ext cx="22531" cy="25736"/>
            </a:xfrm>
            <a:custGeom>
              <a:rect b="b" l="l" r="r" t="t"/>
              <a:pathLst>
                <a:path extrusionOk="0" h="803" w="703">
                  <a:moveTo>
                    <a:pt x="686" y="1"/>
                  </a:moveTo>
                  <a:cubicBezTo>
                    <a:pt x="686" y="1"/>
                    <a:pt x="686" y="68"/>
                    <a:pt x="669" y="185"/>
                  </a:cubicBezTo>
                  <a:cubicBezTo>
                    <a:pt x="636" y="452"/>
                    <a:pt x="435" y="686"/>
                    <a:pt x="168" y="753"/>
                  </a:cubicBezTo>
                  <a:cubicBezTo>
                    <a:pt x="68" y="786"/>
                    <a:pt x="1" y="786"/>
                    <a:pt x="17" y="803"/>
                  </a:cubicBezTo>
                  <a:lnTo>
                    <a:pt x="51" y="803"/>
                  </a:lnTo>
                  <a:cubicBezTo>
                    <a:pt x="101" y="803"/>
                    <a:pt x="134" y="786"/>
                    <a:pt x="185" y="786"/>
                  </a:cubicBezTo>
                  <a:cubicBezTo>
                    <a:pt x="452" y="703"/>
                    <a:pt x="669" y="469"/>
                    <a:pt x="702" y="185"/>
                  </a:cubicBezTo>
                  <a:cubicBezTo>
                    <a:pt x="702" y="135"/>
                    <a:pt x="702" y="101"/>
                    <a:pt x="702" y="51"/>
                  </a:cubicBezTo>
                  <a:cubicBezTo>
                    <a:pt x="702" y="34"/>
                    <a:pt x="686" y="18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3528285" y="4361106"/>
              <a:ext cx="30576" cy="1667"/>
            </a:xfrm>
            <a:custGeom>
              <a:rect b="b" l="l" r="r" t="t"/>
              <a:pathLst>
                <a:path extrusionOk="0" h="52" w="954">
                  <a:moveTo>
                    <a:pt x="1" y="1"/>
                  </a:moveTo>
                  <a:cubicBezTo>
                    <a:pt x="318" y="34"/>
                    <a:pt x="636" y="51"/>
                    <a:pt x="953" y="51"/>
                  </a:cubicBezTo>
                  <a:cubicBezTo>
                    <a:pt x="636" y="18"/>
                    <a:pt x="318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3511171" y="4388957"/>
              <a:ext cx="2147" cy="21474"/>
            </a:xfrm>
            <a:custGeom>
              <a:rect b="b" l="l" r="r" t="t"/>
              <a:pathLst>
                <a:path extrusionOk="0" h="670" w="67">
                  <a:moveTo>
                    <a:pt x="50" y="1"/>
                  </a:moveTo>
                  <a:cubicBezTo>
                    <a:pt x="0" y="218"/>
                    <a:pt x="0" y="435"/>
                    <a:pt x="34" y="669"/>
                  </a:cubicBezTo>
                  <a:cubicBezTo>
                    <a:pt x="34" y="669"/>
                    <a:pt x="34" y="519"/>
                    <a:pt x="34" y="335"/>
                  </a:cubicBezTo>
                  <a:cubicBezTo>
                    <a:pt x="50" y="151"/>
                    <a:pt x="6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3509536" y="4374278"/>
              <a:ext cx="4327" cy="2276"/>
            </a:xfrm>
            <a:custGeom>
              <a:rect b="b" l="l" r="r" t="t"/>
              <a:pathLst>
                <a:path extrusionOk="0" h="71" w="135">
                  <a:moveTo>
                    <a:pt x="113" y="1"/>
                  </a:moveTo>
                  <a:cubicBezTo>
                    <a:pt x="105" y="1"/>
                    <a:pt x="87" y="13"/>
                    <a:pt x="51" y="24"/>
                  </a:cubicBezTo>
                  <a:cubicBezTo>
                    <a:pt x="18" y="41"/>
                    <a:pt x="1" y="58"/>
                    <a:pt x="1" y="58"/>
                  </a:cubicBezTo>
                  <a:cubicBezTo>
                    <a:pt x="1" y="66"/>
                    <a:pt x="9" y="70"/>
                    <a:pt x="22" y="70"/>
                  </a:cubicBezTo>
                  <a:cubicBezTo>
                    <a:pt x="34" y="70"/>
                    <a:pt x="51" y="66"/>
                    <a:pt x="68" y="58"/>
                  </a:cubicBezTo>
                  <a:cubicBezTo>
                    <a:pt x="118" y="41"/>
                    <a:pt x="135" y="8"/>
                    <a:pt x="118" y="8"/>
                  </a:cubicBezTo>
                  <a:cubicBezTo>
                    <a:pt x="118" y="3"/>
                    <a:pt x="117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3517581" y="4369150"/>
              <a:ext cx="3237" cy="2724"/>
            </a:xfrm>
            <a:custGeom>
              <a:rect b="b" l="l" r="r" t="t"/>
              <a:pathLst>
                <a:path extrusionOk="0" h="85" w="101">
                  <a:moveTo>
                    <a:pt x="84" y="1"/>
                  </a:moveTo>
                  <a:cubicBezTo>
                    <a:pt x="84" y="1"/>
                    <a:pt x="67" y="17"/>
                    <a:pt x="34" y="34"/>
                  </a:cubicBezTo>
                  <a:cubicBezTo>
                    <a:pt x="17" y="51"/>
                    <a:pt x="1" y="84"/>
                    <a:pt x="1" y="84"/>
                  </a:cubicBezTo>
                  <a:cubicBezTo>
                    <a:pt x="1" y="84"/>
                    <a:pt x="34" y="84"/>
                    <a:pt x="51" y="51"/>
                  </a:cubicBezTo>
                  <a:cubicBezTo>
                    <a:pt x="84" y="34"/>
                    <a:pt x="101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3522388" y="4361651"/>
              <a:ext cx="2179" cy="3974"/>
            </a:xfrm>
            <a:custGeom>
              <a:rect b="b" l="l" r="r" t="t"/>
              <a:pathLst>
                <a:path extrusionOk="0" h="124" w="68">
                  <a:moveTo>
                    <a:pt x="51" y="1"/>
                  </a:moveTo>
                  <a:cubicBezTo>
                    <a:pt x="34" y="1"/>
                    <a:pt x="34" y="34"/>
                    <a:pt x="18" y="67"/>
                  </a:cubicBezTo>
                  <a:cubicBezTo>
                    <a:pt x="18" y="101"/>
                    <a:pt x="1" y="118"/>
                    <a:pt x="1" y="118"/>
                  </a:cubicBezTo>
                  <a:cubicBezTo>
                    <a:pt x="1" y="122"/>
                    <a:pt x="3" y="124"/>
                    <a:pt x="6" y="124"/>
                  </a:cubicBezTo>
                  <a:cubicBezTo>
                    <a:pt x="17" y="124"/>
                    <a:pt x="39" y="105"/>
                    <a:pt x="51" y="67"/>
                  </a:cubicBezTo>
                  <a:cubicBezTo>
                    <a:pt x="68" y="34"/>
                    <a:pt x="51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3524536" y="4356074"/>
              <a:ext cx="1122" cy="2404"/>
            </a:xfrm>
            <a:custGeom>
              <a:rect b="b" l="l" r="r" t="t"/>
              <a:pathLst>
                <a:path extrusionOk="0" h="75" w="35">
                  <a:moveTo>
                    <a:pt x="23" y="1"/>
                  </a:moveTo>
                  <a:cubicBezTo>
                    <a:pt x="16" y="1"/>
                    <a:pt x="13" y="12"/>
                    <a:pt x="1" y="24"/>
                  </a:cubicBezTo>
                  <a:cubicBezTo>
                    <a:pt x="1" y="41"/>
                    <a:pt x="1" y="58"/>
                    <a:pt x="1" y="74"/>
                  </a:cubicBezTo>
                  <a:cubicBezTo>
                    <a:pt x="1" y="74"/>
                    <a:pt x="18" y="58"/>
                    <a:pt x="34" y="41"/>
                  </a:cubicBezTo>
                  <a:cubicBezTo>
                    <a:pt x="34" y="24"/>
                    <a:pt x="34" y="8"/>
                    <a:pt x="34" y="8"/>
                  </a:cubicBezTo>
                  <a:cubicBezTo>
                    <a:pt x="29" y="3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3663248" y="4069259"/>
              <a:ext cx="136597" cy="85734"/>
            </a:xfrm>
            <a:custGeom>
              <a:rect b="b" l="l" r="r" t="t"/>
              <a:pathLst>
                <a:path extrusionOk="0" h="2675" w="4262">
                  <a:moveTo>
                    <a:pt x="3426" y="1"/>
                  </a:moveTo>
                  <a:lnTo>
                    <a:pt x="3292" y="68"/>
                  </a:lnTo>
                  <a:cubicBezTo>
                    <a:pt x="2724" y="335"/>
                    <a:pt x="385" y="1471"/>
                    <a:pt x="84" y="1789"/>
                  </a:cubicBezTo>
                  <a:cubicBezTo>
                    <a:pt x="0" y="1868"/>
                    <a:pt x="46" y="1898"/>
                    <a:pt x="163" y="1898"/>
                  </a:cubicBezTo>
                  <a:cubicBezTo>
                    <a:pt x="539" y="1898"/>
                    <a:pt x="1654" y="1588"/>
                    <a:pt x="1654" y="1588"/>
                  </a:cubicBezTo>
                  <a:lnTo>
                    <a:pt x="2239" y="2674"/>
                  </a:lnTo>
                  <a:lnTo>
                    <a:pt x="4261" y="1588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3749463" y="4070348"/>
              <a:ext cx="33781" cy="21858"/>
            </a:xfrm>
            <a:custGeom>
              <a:rect b="b" l="l" r="r" t="t"/>
              <a:pathLst>
                <a:path extrusionOk="0" h="682" w="1054">
                  <a:moveTo>
                    <a:pt x="752" y="0"/>
                  </a:moveTo>
                  <a:lnTo>
                    <a:pt x="0" y="384"/>
                  </a:lnTo>
                  <a:cubicBezTo>
                    <a:pt x="134" y="535"/>
                    <a:pt x="301" y="635"/>
                    <a:pt x="502" y="669"/>
                  </a:cubicBezTo>
                  <a:cubicBezTo>
                    <a:pt x="548" y="677"/>
                    <a:pt x="595" y="681"/>
                    <a:pt x="642" y="681"/>
                  </a:cubicBezTo>
                  <a:cubicBezTo>
                    <a:pt x="784" y="681"/>
                    <a:pt x="928" y="643"/>
                    <a:pt x="1053" y="568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3663985" y="4069259"/>
              <a:ext cx="109611" cy="60735"/>
            </a:xfrm>
            <a:custGeom>
              <a:rect b="b" l="l" r="r" t="t"/>
              <a:pathLst>
                <a:path extrusionOk="0" h="1895" w="3420">
                  <a:moveTo>
                    <a:pt x="3403" y="1"/>
                  </a:moveTo>
                  <a:cubicBezTo>
                    <a:pt x="2333" y="452"/>
                    <a:pt x="27" y="1705"/>
                    <a:pt x="11" y="1839"/>
                  </a:cubicBezTo>
                  <a:cubicBezTo>
                    <a:pt x="0" y="1880"/>
                    <a:pt x="60" y="1894"/>
                    <a:pt x="147" y="1894"/>
                  </a:cubicBezTo>
                  <a:cubicBezTo>
                    <a:pt x="343" y="1894"/>
                    <a:pt x="679" y="1822"/>
                    <a:pt x="679" y="1822"/>
                  </a:cubicBezTo>
                  <a:cubicBezTo>
                    <a:pt x="796" y="1755"/>
                    <a:pt x="713" y="1471"/>
                    <a:pt x="713" y="1471"/>
                  </a:cubicBezTo>
                  <a:lnTo>
                    <a:pt x="3419" y="51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3664851" y="4070348"/>
              <a:ext cx="109803" cy="58940"/>
            </a:xfrm>
            <a:custGeom>
              <a:rect b="b" l="l" r="r" t="t"/>
              <a:pathLst>
                <a:path extrusionOk="0" h="1839" w="3426">
                  <a:moveTo>
                    <a:pt x="3426" y="0"/>
                  </a:moveTo>
                  <a:cubicBezTo>
                    <a:pt x="3409" y="0"/>
                    <a:pt x="3392" y="0"/>
                    <a:pt x="3392" y="17"/>
                  </a:cubicBezTo>
                  <a:cubicBezTo>
                    <a:pt x="3409" y="17"/>
                    <a:pt x="3409" y="0"/>
                    <a:pt x="3426" y="0"/>
                  </a:cubicBezTo>
                  <a:close/>
                  <a:moveTo>
                    <a:pt x="3292" y="67"/>
                  </a:moveTo>
                  <a:lnTo>
                    <a:pt x="2908" y="251"/>
                  </a:lnTo>
                  <a:cubicBezTo>
                    <a:pt x="2590" y="401"/>
                    <a:pt x="2156" y="618"/>
                    <a:pt x="1688" y="869"/>
                  </a:cubicBezTo>
                  <a:cubicBezTo>
                    <a:pt x="1203" y="1120"/>
                    <a:pt x="786" y="1370"/>
                    <a:pt x="485" y="1537"/>
                  </a:cubicBezTo>
                  <a:lnTo>
                    <a:pt x="117" y="1755"/>
                  </a:lnTo>
                  <a:lnTo>
                    <a:pt x="34" y="1821"/>
                  </a:lnTo>
                  <a:lnTo>
                    <a:pt x="134" y="1771"/>
                  </a:lnTo>
                  <a:lnTo>
                    <a:pt x="485" y="1554"/>
                  </a:lnTo>
                  <a:cubicBezTo>
                    <a:pt x="802" y="1387"/>
                    <a:pt x="1220" y="1153"/>
                    <a:pt x="1705" y="902"/>
                  </a:cubicBezTo>
                  <a:cubicBezTo>
                    <a:pt x="2173" y="635"/>
                    <a:pt x="2607" y="418"/>
                    <a:pt x="2924" y="268"/>
                  </a:cubicBezTo>
                  <a:lnTo>
                    <a:pt x="3292" y="67"/>
                  </a:lnTo>
                  <a:close/>
                  <a:moveTo>
                    <a:pt x="34" y="1821"/>
                  </a:moveTo>
                  <a:cubicBezTo>
                    <a:pt x="17" y="1821"/>
                    <a:pt x="0" y="1821"/>
                    <a:pt x="0" y="1838"/>
                  </a:cubicBezTo>
                  <a:cubicBezTo>
                    <a:pt x="0" y="1838"/>
                    <a:pt x="17" y="1821"/>
                    <a:pt x="34" y="18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3685747" y="4115314"/>
              <a:ext cx="3237" cy="13429"/>
            </a:xfrm>
            <a:custGeom>
              <a:rect b="b" l="l" r="r" t="t"/>
              <a:pathLst>
                <a:path extrusionOk="0" h="419" w="101">
                  <a:moveTo>
                    <a:pt x="17" y="1"/>
                  </a:moveTo>
                  <a:cubicBezTo>
                    <a:pt x="67" y="134"/>
                    <a:pt x="50" y="285"/>
                    <a:pt x="0" y="418"/>
                  </a:cubicBezTo>
                  <a:cubicBezTo>
                    <a:pt x="84" y="301"/>
                    <a:pt x="100" y="13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3715201" y="4114770"/>
              <a:ext cx="2692" cy="5929"/>
            </a:xfrm>
            <a:custGeom>
              <a:rect b="b" l="l" r="r" t="t"/>
              <a:pathLst>
                <a:path extrusionOk="0" h="185" w="84">
                  <a:moveTo>
                    <a:pt x="67" y="1"/>
                  </a:moveTo>
                  <a:cubicBezTo>
                    <a:pt x="67" y="1"/>
                    <a:pt x="50" y="34"/>
                    <a:pt x="33" y="85"/>
                  </a:cubicBezTo>
                  <a:cubicBezTo>
                    <a:pt x="0" y="135"/>
                    <a:pt x="0" y="185"/>
                    <a:pt x="0" y="185"/>
                  </a:cubicBezTo>
                  <a:cubicBezTo>
                    <a:pt x="17" y="185"/>
                    <a:pt x="33" y="151"/>
                    <a:pt x="50" y="101"/>
                  </a:cubicBezTo>
                  <a:cubicBezTo>
                    <a:pt x="67" y="51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3717316" y="4119064"/>
              <a:ext cx="7019" cy="3782"/>
            </a:xfrm>
            <a:custGeom>
              <a:rect b="b" l="l" r="r" t="t"/>
              <a:pathLst>
                <a:path extrusionOk="0" h="118" w="219">
                  <a:moveTo>
                    <a:pt x="218" y="1"/>
                  </a:moveTo>
                  <a:cubicBezTo>
                    <a:pt x="168" y="1"/>
                    <a:pt x="135" y="17"/>
                    <a:pt x="101" y="51"/>
                  </a:cubicBezTo>
                  <a:cubicBezTo>
                    <a:pt x="34" y="67"/>
                    <a:pt x="1" y="101"/>
                    <a:pt x="1" y="118"/>
                  </a:cubicBezTo>
                  <a:cubicBezTo>
                    <a:pt x="34" y="101"/>
                    <a:pt x="84" y="84"/>
                    <a:pt x="118" y="67"/>
                  </a:cubicBezTo>
                  <a:cubicBezTo>
                    <a:pt x="168" y="34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3719464" y="4122814"/>
              <a:ext cx="8077" cy="3782"/>
            </a:xfrm>
            <a:custGeom>
              <a:rect b="b" l="l" r="r" t="t"/>
              <a:pathLst>
                <a:path extrusionOk="0" h="118" w="252">
                  <a:moveTo>
                    <a:pt x="251" y="1"/>
                  </a:moveTo>
                  <a:cubicBezTo>
                    <a:pt x="151" y="1"/>
                    <a:pt x="68" y="34"/>
                    <a:pt x="1" y="118"/>
                  </a:cubicBezTo>
                  <a:cubicBezTo>
                    <a:pt x="51" y="101"/>
                    <a:pt x="84" y="84"/>
                    <a:pt x="134" y="51"/>
                  </a:cubicBezTo>
                  <a:cubicBezTo>
                    <a:pt x="168" y="34"/>
                    <a:pt x="218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3701259" y="4120667"/>
              <a:ext cx="10224" cy="12371"/>
            </a:xfrm>
            <a:custGeom>
              <a:rect b="b" l="l" r="r" t="t"/>
              <a:pathLst>
                <a:path extrusionOk="0" h="386" w="319">
                  <a:moveTo>
                    <a:pt x="285" y="57"/>
                  </a:moveTo>
                  <a:cubicBezTo>
                    <a:pt x="285" y="88"/>
                    <a:pt x="285" y="120"/>
                    <a:pt x="285" y="151"/>
                  </a:cubicBezTo>
                  <a:cubicBezTo>
                    <a:pt x="268" y="201"/>
                    <a:pt x="251" y="251"/>
                    <a:pt x="218" y="285"/>
                  </a:cubicBezTo>
                  <a:cubicBezTo>
                    <a:pt x="168" y="318"/>
                    <a:pt x="118" y="352"/>
                    <a:pt x="51" y="352"/>
                  </a:cubicBezTo>
                  <a:cubicBezTo>
                    <a:pt x="17" y="352"/>
                    <a:pt x="17" y="318"/>
                    <a:pt x="34" y="302"/>
                  </a:cubicBezTo>
                  <a:cubicBezTo>
                    <a:pt x="51" y="268"/>
                    <a:pt x="67" y="251"/>
                    <a:pt x="84" y="218"/>
                  </a:cubicBezTo>
                  <a:cubicBezTo>
                    <a:pt x="118" y="185"/>
                    <a:pt x="168" y="151"/>
                    <a:pt x="201" y="118"/>
                  </a:cubicBezTo>
                  <a:cubicBezTo>
                    <a:pt x="235" y="93"/>
                    <a:pt x="264" y="72"/>
                    <a:pt x="285" y="57"/>
                  </a:cubicBezTo>
                  <a:close/>
                  <a:moveTo>
                    <a:pt x="285" y="1"/>
                  </a:moveTo>
                  <a:cubicBezTo>
                    <a:pt x="285" y="16"/>
                    <a:pt x="285" y="31"/>
                    <a:pt x="285" y="46"/>
                  </a:cubicBezTo>
                  <a:lnTo>
                    <a:pt x="285" y="46"/>
                  </a:lnTo>
                  <a:cubicBezTo>
                    <a:pt x="252" y="60"/>
                    <a:pt x="227" y="76"/>
                    <a:pt x="201" y="101"/>
                  </a:cubicBezTo>
                  <a:cubicBezTo>
                    <a:pt x="151" y="134"/>
                    <a:pt x="101" y="168"/>
                    <a:pt x="67" y="201"/>
                  </a:cubicBezTo>
                  <a:cubicBezTo>
                    <a:pt x="51" y="235"/>
                    <a:pt x="34" y="251"/>
                    <a:pt x="17" y="285"/>
                  </a:cubicBezTo>
                  <a:cubicBezTo>
                    <a:pt x="1" y="302"/>
                    <a:pt x="1" y="318"/>
                    <a:pt x="1" y="335"/>
                  </a:cubicBezTo>
                  <a:cubicBezTo>
                    <a:pt x="1" y="368"/>
                    <a:pt x="17" y="368"/>
                    <a:pt x="51" y="385"/>
                  </a:cubicBezTo>
                  <a:cubicBezTo>
                    <a:pt x="168" y="368"/>
                    <a:pt x="285" y="285"/>
                    <a:pt x="301" y="151"/>
                  </a:cubicBezTo>
                  <a:cubicBezTo>
                    <a:pt x="301" y="118"/>
                    <a:pt x="301" y="84"/>
                    <a:pt x="301" y="51"/>
                  </a:cubicBezTo>
                  <a:cubicBezTo>
                    <a:pt x="301" y="50"/>
                    <a:pt x="300" y="48"/>
                    <a:pt x="299" y="47"/>
                  </a:cubicBezTo>
                  <a:lnTo>
                    <a:pt x="299" y="47"/>
                  </a:lnTo>
                  <a:cubicBezTo>
                    <a:pt x="311" y="39"/>
                    <a:pt x="318" y="34"/>
                    <a:pt x="318" y="34"/>
                  </a:cubicBezTo>
                  <a:lnTo>
                    <a:pt x="318" y="34"/>
                  </a:lnTo>
                  <a:cubicBezTo>
                    <a:pt x="311" y="37"/>
                    <a:pt x="304" y="39"/>
                    <a:pt x="297" y="42"/>
                  </a:cubicBezTo>
                  <a:lnTo>
                    <a:pt x="297" y="42"/>
                  </a:lnTo>
                  <a:cubicBezTo>
                    <a:pt x="285" y="14"/>
                    <a:pt x="285" y="1"/>
                    <a:pt x="2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3710362" y="4121756"/>
              <a:ext cx="9134" cy="6731"/>
            </a:xfrm>
            <a:custGeom>
              <a:rect b="b" l="l" r="r" t="t"/>
              <a:pathLst>
                <a:path extrusionOk="0" h="210" w="285">
                  <a:moveTo>
                    <a:pt x="17" y="0"/>
                  </a:moveTo>
                  <a:cubicBezTo>
                    <a:pt x="17" y="17"/>
                    <a:pt x="51" y="17"/>
                    <a:pt x="101" y="34"/>
                  </a:cubicBezTo>
                  <a:cubicBezTo>
                    <a:pt x="134" y="50"/>
                    <a:pt x="168" y="67"/>
                    <a:pt x="201" y="84"/>
                  </a:cubicBezTo>
                  <a:cubicBezTo>
                    <a:pt x="235" y="100"/>
                    <a:pt x="268" y="151"/>
                    <a:pt x="251" y="167"/>
                  </a:cubicBezTo>
                  <a:cubicBezTo>
                    <a:pt x="231" y="174"/>
                    <a:pt x="213" y="178"/>
                    <a:pt x="196" y="178"/>
                  </a:cubicBezTo>
                  <a:cubicBezTo>
                    <a:pt x="174" y="178"/>
                    <a:pt x="154" y="170"/>
                    <a:pt x="134" y="151"/>
                  </a:cubicBezTo>
                  <a:cubicBezTo>
                    <a:pt x="101" y="151"/>
                    <a:pt x="68" y="117"/>
                    <a:pt x="51" y="100"/>
                  </a:cubicBezTo>
                  <a:cubicBezTo>
                    <a:pt x="34" y="67"/>
                    <a:pt x="17" y="34"/>
                    <a:pt x="1" y="0"/>
                  </a:cubicBezTo>
                  <a:lnTo>
                    <a:pt x="1" y="0"/>
                  </a:lnTo>
                  <a:cubicBezTo>
                    <a:pt x="1" y="50"/>
                    <a:pt x="17" y="84"/>
                    <a:pt x="34" y="100"/>
                  </a:cubicBezTo>
                  <a:cubicBezTo>
                    <a:pt x="51" y="134"/>
                    <a:pt x="84" y="167"/>
                    <a:pt x="118" y="184"/>
                  </a:cubicBezTo>
                  <a:cubicBezTo>
                    <a:pt x="143" y="201"/>
                    <a:pt x="168" y="209"/>
                    <a:pt x="193" y="209"/>
                  </a:cubicBezTo>
                  <a:cubicBezTo>
                    <a:pt x="218" y="209"/>
                    <a:pt x="243" y="201"/>
                    <a:pt x="268" y="184"/>
                  </a:cubicBezTo>
                  <a:cubicBezTo>
                    <a:pt x="285" y="167"/>
                    <a:pt x="285" y="134"/>
                    <a:pt x="268" y="117"/>
                  </a:cubicBezTo>
                  <a:cubicBezTo>
                    <a:pt x="251" y="84"/>
                    <a:pt x="235" y="67"/>
                    <a:pt x="218" y="67"/>
                  </a:cubicBezTo>
                  <a:cubicBezTo>
                    <a:pt x="184" y="50"/>
                    <a:pt x="151" y="34"/>
                    <a:pt x="118" y="17"/>
                  </a:cubicBezTo>
                  <a:cubicBezTo>
                    <a:pt x="84" y="0"/>
                    <a:pt x="51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3750007" y="4082655"/>
              <a:ext cx="32691" cy="11089"/>
            </a:xfrm>
            <a:custGeom>
              <a:rect b="b" l="l" r="r" t="t"/>
              <a:pathLst>
                <a:path extrusionOk="0" h="346" w="1020">
                  <a:moveTo>
                    <a:pt x="0" y="0"/>
                  </a:moveTo>
                  <a:cubicBezTo>
                    <a:pt x="0" y="17"/>
                    <a:pt x="17" y="34"/>
                    <a:pt x="17" y="51"/>
                  </a:cubicBezTo>
                  <a:cubicBezTo>
                    <a:pt x="50" y="84"/>
                    <a:pt x="67" y="117"/>
                    <a:pt x="100" y="134"/>
                  </a:cubicBezTo>
                  <a:cubicBezTo>
                    <a:pt x="231" y="275"/>
                    <a:pt x="410" y="346"/>
                    <a:pt x="594" y="346"/>
                  </a:cubicBezTo>
                  <a:cubicBezTo>
                    <a:pt x="692" y="346"/>
                    <a:pt x="792" y="325"/>
                    <a:pt x="886" y="285"/>
                  </a:cubicBezTo>
                  <a:cubicBezTo>
                    <a:pt x="919" y="268"/>
                    <a:pt x="953" y="251"/>
                    <a:pt x="986" y="218"/>
                  </a:cubicBezTo>
                  <a:cubicBezTo>
                    <a:pt x="1019" y="201"/>
                    <a:pt x="1019" y="184"/>
                    <a:pt x="1019" y="184"/>
                  </a:cubicBezTo>
                  <a:lnTo>
                    <a:pt x="1019" y="184"/>
                  </a:lnTo>
                  <a:cubicBezTo>
                    <a:pt x="1019" y="184"/>
                    <a:pt x="969" y="234"/>
                    <a:pt x="869" y="268"/>
                  </a:cubicBezTo>
                  <a:cubicBezTo>
                    <a:pt x="784" y="302"/>
                    <a:pt x="693" y="319"/>
                    <a:pt x="602" y="319"/>
                  </a:cubicBezTo>
                  <a:cubicBezTo>
                    <a:pt x="426" y="319"/>
                    <a:pt x="249" y="255"/>
                    <a:pt x="117" y="134"/>
                  </a:cubicBezTo>
                  <a:cubicBezTo>
                    <a:pt x="34" y="5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3776769" y="4092302"/>
              <a:ext cx="13942" cy="26794"/>
            </a:xfrm>
            <a:custGeom>
              <a:rect b="b" l="l" r="r" t="t"/>
              <a:pathLst>
                <a:path extrusionOk="0" h="836" w="435">
                  <a:moveTo>
                    <a:pt x="1" y="0"/>
                  </a:moveTo>
                  <a:cubicBezTo>
                    <a:pt x="118" y="301"/>
                    <a:pt x="268" y="568"/>
                    <a:pt x="435" y="836"/>
                  </a:cubicBezTo>
                  <a:cubicBezTo>
                    <a:pt x="301" y="552"/>
                    <a:pt x="151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3725906" y="4093360"/>
              <a:ext cx="19294" cy="9743"/>
            </a:xfrm>
            <a:custGeom>
              <a:rect b="b" l="l" r="r" t="t"/>
              <a:pathLst>
                <a:path extrusionOk="0" h="304" w="602">
                  <a:moveTo>
                    <a:pt x="602" y="1"/>
                  </a:moveTo>
                  <a:lnTo>
                    <a:pt x="602" y="1"/>
                  </a:lnTo>
                  <a:cubicBezTo>
                    <a:pt x="385" y="67"/>
                    <a:pt x="184" y="168"/>
                    <a:pt x="0" y="301"/>
                  </a:cubicBezTo>
                  <a:cubicBezTo>
                    <a:pt x="0" y="303"/>
                    <a:pt x="1" y="304"/>
                    <a:pt x="3" y="304"/>
                  </a:cubicBezTo>
                  <a:cubicBezTo>
                    <a:pt x="24" y="304"/>
                    <a:pt x="148" y="227"/>
                    <a:pt x="301" y="151"/>
                  </a:cubicBezTo>
                  <a:cubicBezTo>
                    <a:pt x="468" y="67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3753757" y="4083585"/>
              <a:ext cx="3782" cy="2852"/>
            </a:xfrm>
            <a:custGeom>
              <a:rect b="b" l="l" r="r" t="t"/>
              <a:pathLst>
                <a:path extrusionOk="0" h="89" w="118">
                  <a:moveTo>
                    <a:pt x="10" y="0"/>
                  </a:moveTo>
                  <a:cubicBezTo>
                    <a:pt x="6" y="0"/>
                    <a:pt x="3" y="2"/>
                    <a:pt x="0" y="5"/>
                  </a:cubicBezTo>
                  <a:cubicBezTo>
                    <a:pt x="0" y="5"/>
                    <a:pt x="17" y="38"/>
                    <a:pt x="50" y="55"/>
                  </a:cubicBezTo>
                  <a:cubicBezTo>
                    <a:pt x="84" y="88"/>
                    <a:pt x="117" y="88"/>
                    <a:pt x="117" y="88"/>
                  </a:cubicBezTo>
                  <a:cubicBezTo>
                    <a:pt x="117" y="72"/>
                    <a:pt x="100" y="72"/>
                    <a:pt x="67" y="38"/>
                  </a:cubicBezTo>
                  <a:cubicBezTo>
                    <a:pt x="40" y="25"/>
                    <a:pt x="24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3761770" y="4088553"/>
              <a:ext cx="3782" cy="1506"/>
            </a:xfrm>
            <a:custGeom>
              <a:rect b="b" l="l" r="r" t="t"/>
              <a:pathLst>
                <a:path extrusionOk="0" h="47" w="118">
                  <a:moveTo>
                    <a:pt x="1" y="0"/>
                  </a:moveTo>
                  <a:cubicBezTo>
                    <a:pt x="1" y="0"/>
                    <a:pt x="17" y="17"/>
                    <a:pt x="51" y="34"/>
                  </a:cubicBezTo>
                  <a:cubicBezTo>
                    <a:pt x="68" y="42"/>
                    <a:pt x="84" y="46"/>
                    <a:pt x="97" y="46"/>
                  </a:cubicBezTo>
                  <a:cubicBezTo>
                    <a:pt x="109" y="46"/>
                    <a:pt x="118" y="42"/>
                    <a:pt x="118" y="34"/>
                  </a:cubicBezTo>
                  <a:cubicBezTo>
                    <a:pt x="118" y="34"/>
                    <a:pt x="101" y="17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3769269" y="4088553"/>
              <a:ext cx="4872" cy="1635"/>
            </a:xfrm>
            <a:custGeom>
              <a:rect b="b" l="l" r="r" t="t"/>
              <a:pathLst>
                <a:path extrusionOk="0" h="51" w="152">
                  <a:moveTo>
                    <a:pt x="151" y="0"/>
                  </a:moveTo>
                  <a:cubicBezTo>
                    <a:pt x="134" y="0"/>
                    <a:pt x="118" y="17"/>
                    <a:pt x="84" y="17"/>
                  </a:cubicBezTo>
                  <a:cubicBezTo>
                    <a:pt x="67" y="25"/>
                    <a:pt x="51" y="25"/>
                    <a:pt x="38" y="25"/>
                  </a:cubicBezTo>
                  <a:cubicBezTo>
                    <a:pt x="26" y="25"/>
                    <a:pt x="17" y="25"/>
                    <a:pt x="17" y="34"/>
                  </a:cubicBezTo>
                  <a:cubicBezTo>
                    <a:pt x="1" y="34"/>
                    <a:pt x="34" y="50"/>
                    <a:pt x="84" y="50"/>
                  </a:cubicBezTo>
                  <a:cubicBezTo>
                    <a:pt x="134" y="34"/>
                    <a:pt x="151" y="17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3777314" y="4086950"/>
              <a:ext cx="2179" cy="1090"/>
            </a:xfrm>
            <a:custGeom>
              <a:rect b="b" l="l" r="r" t="t"/>
              <a:pathLst>
                <a:path extrusionOk="0" h="34" w="68">
                  <a:moveTo>
                    <a:pt x="34" y="0"/>
                  </a:moveTo>
                  <a:cubicBezTo>
                    <a:pt x="17" y="17"/>
                    <a:pt x="0" y="17"/>
                    <a:pt x="0" y="17"/>
                  </a:cubicBezTo>
                  <a:cubicBezTo>
                    <a:pt x="0" y="34"/>
                    <a:pt x="17" y="34"/>
                    <a:pt x="34" y="34"/>
                  </a:cubicBezTo>
                  <a:cubicBezTo>
                    <a:pt x="50" y="34"/>
                    <a:pt x="67" y="17"/>
                    <a:pt x="67" y="17"/>
                  </a:cubicBezTo>
                  <a:cubicBezTo>
                    <a:pt x="67" y="0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3705009" y="4090155"/>
              <a:ext cx="397388" cy="313289"/>
            </a:xfrm>
            <a:custGeom>
              <a:rect b="b" l="l" r="r" t="t"/>
              <a:pathLst>
                <a:path extrusionOk="0" h="9775" w="12399">
                  <a:moveTo>
                    <a:pt x="2941" y="0"/>
                  </a:moveTo>
                  <a:lnTo>
                    <a:pt x="1" y="1788"/>
                  </a:lnTo>
                  <a:cubicBezTo>
                    <a:pt x="1" y="1788"/>
                    <a:pt x="4094" y="7503"/>
                    <a:pt x="4378" y="7803"/>
                  </a:cubicBezTo>
                  <a:cubicBezTo>
                    <a:pt x="4662" y="8104"/>
                    <a:pt x="8338" y="9775"/>
                    <a:pt x="8338" y="9775"/>
                  </a:cubicBezTo>
                  <a:lnTo>
                    <a:pt x="12398" y="7636"/>
                  </a:lnTo>
                  <a:cubicBezTo>
                    <a:pt x="12398" y="7636"/>
                    <a:pt x="7352" y="6116"/>
                    <a:pt x="6901" y="5715"/>
                  </a:cubicBezTo>
                  <a:cubicBezTo>
                    <a:pt x="6450" y="5314"/>
                    <a:pt x="2941" y="0"/>
                    <a:pt x="29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3532580" y="4290788"/>
              <a:ext cx="772245" cy="156051"/>
            </a:xfrm>
            <a:custGeom>
              <a:rect b="b" l="l" r="r" t="t"/>
              <a:pathLst>
                <a:path extrusionOk="0" h="4869" w="24095">
                  <a:moveTo>
                    <a:pt x="20584" y="0"/>
                  </a:moveTo>
                  <a:cubicBezTo>
                    <a:pt x="20194" y="0"/>
                    <a:pt x="19817" y="40"/>
                    <a:pt x="19483" y="140"/>
                  </a:cubicBezTo>
                  <a:cubicBezTo>
                    <a:pt x="18764" y="357"/>
                    <a:pt x="17611" y="1209"/>
                    <a:pt x="17611" y="1209"/>
                  </a:cubicBezTo>
                  <a:cubicBezTo>
                    <a:pt x="17611" y="1209"/>
                    <a:pt x="11328" y="1830"/>
                    <a:pt x="9182" y="1830"/>
                  </a:cubicBezTo>
                  <a:cubicBezTo>
                    <a:pt x="8967" y="1830"/>
                    <a:pt x="8794" y="1824"/>
                    <a:pt x="8672" y="1811"/>
                  </a:cubicBezTo>
                  <a:cubicBezTo>
                    <a:pt x="8227" y="1760"/>
                    <a:pt x="7148" y="1744"/>
                    <a:pt x="5908" y="1744"/>
                  </a:cubicBezTo>
                  <a:cubicBezTo>
                    <a:pt x="3428" y="1744"/>
                    <a:pt x="301" y="1811"/>
                    <a:pt x="301" y="1811"/>
                  </a:cubicBezTo>
                  <a:lnTo>
                    <a:pt x="0" y="4785"/>
                  </a:lnTo>
                  <a:lnTo>
                    <a:pt x="23693" y="4868"/>
                  </a:lnTo>
                  <a:lnTo>
                    <a:pt x="24094" y="741"/>
                  </a:lnTo>
                  <a:cubicBezTo>
                    <a:pt x="23974" y="661"/>
                    <a:pt x="22166" y="0"/>
                    <a:pt x="20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3857086" y="4311332"/>
              <a:ext cx="267810" cy="38043"/>
            </a:xfrm>
            <a:custGeom>
              <a:rect b="b" l="l" r="r" t="t"/>
              <a:pathLst>
                <a:path extrusionOk="0" h="1187" w="8356">
                  <a:moveTo>
                    <a:pt x="8355" y="0"/>
                  </a:moveTo>
                  <a:cubicBezTo>
                    <a:pt x="8322" y="17"/>
                    <a:pt x="8305" y="33"/>
                    <a:pt x="8272" y="50"/>
                  </a:cubicBezTo>
                  <a:cubicBezTo>
                    <a:pt x="8238" y="84"/>
                    <a:pt x="8171" y="134"/>
                    <a:pt x="8071" y="201"/>
                  </a:cubicBezTo>
                  <a:cubicBezTo>
                    <a:pt x="7820" y="368"/>
                    <a:pt x="7536" y="501"/>
                    <a:pt x="7236" y="568"/>
                  </a:cubicBezTo>
                  <a:cubicBezTo>
                    <a:pt x="6851" y="602"/>
                    <a:pt x="6400" y="652"/>
                    <a:pt x="5899" y="702"/>
                  </a:cubicBezTo>
                  <a:cubicBezTo>
                    <a:pt x="5648" y="718"/>
                    <a:pt x="5381" y="735"/>
                    <a:pt x="5097" y="752"/>
                  </a:cubicBezTo>
                  <a:cubicBezTo>
                    <a:pt x="4830" y="752"/>
                    <a:pt x="4546" y="769"/>
                    <a:pt x="4245" y="802"/>
                  </a:cubicBezTo>
                  <a:cubicBezTo>
                    <a:pt x="3075" y="886"/>
                    <a:pt x="2006" y="1003"/>
                    <a:pt x="1237" y="1069"/>
                  </a:cubicBezTo>
                  <a:lnTo>
                    <a:pt x="335" y="1153"/>
                  </a:lnTo>
                  <a:lnTo>
                    <a:pt x="84" y="1170"/>
                  </a:lnTo>
                  <a:cubicBezTo>
                    <a:pt x="51" y="1170"/>
                    <a:pt x="18" y="1186"/>
                    <a:pt x="1" y="1186"/>
                  </a:cubicBezTo>
                  <a:lnTo>
                    <a:pt x="335" y="1186"/>
                  </a:lnTo>
                  <a:cubicBezTo>
                    <a:pt x="552" y="1170"/>
                    <a:pt x="853" y="1153"/>
                    <a:pt x="1237" y="1119"/>
                  </a:cubicBezTo>
                  <a:lnTo>
                    <a:pt x="4262" y="869"/>
                  </a:lnTo>
                  <a:cubicBezTo>
                    <a:pt x="4546" y="852"/>
                    <a:pt x="4830" y="835"/>
                    <a:pt x="5114" y="819"/>
                  </a:cubicBezTo>
                  <a:cubicBezTo>
                    <a:pt x="5381" y="802"/>
                    <a:pt x="5648" y="785"/>
                    <a:pt x="5899" y="769"/>
                  </a:cubicBezTo>
                  <a:cubicBezTo>
                    <a:pt x="6417" y="718"/>
                    <a:pt x="6868" y="668"/>
                    <a:pt x="7252" y="618"/>
                  </a:cubicBezTo>
                  <a:cubicBezTo>
                    <a:pt x="7553" y="535"/>
                    <a:pt x="7837" y="401"/>
                    <a:pt x="8088" y="217"/>
                  </a:cubicBezTo>
                  <a:cubicBezTo>
                    <a:pt x="8155" y="167"/>
                    <a:pt x="8221" y="117"/>
                    <a:pt x="8288" y="67"/>
                  </a:cubicBezTo>
                  <a:cubicBezTo>
                    <a:pt x="8305" y="33"/>
                    <a:pt x="8338" y="17"/>
                    <a:pt x="83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3547580" y="4348799"/>
              <a:ext cx="10737" cy="92144"/>
            </a:xfrm>
            <a:custGeom>
              <a:rect b="b" l="l" r="r" t="t"/>
              <a:pathLst>
                <a:path extrusionOk="0" h="2875" w="335">
                  <a:moveTo>
                    <a:pt x="318" y="1"/>
                  </a:moveTo>
                  <a:cubicBezTo>
                    <a:pt x="284" y="1"/>
                    <a:pt x="218" y="652"/>
                    <a:pt x="134" y="1438"/>
                  </a:cubicBezTo>
                  <a:cubicBezTo>
                    <a:pt x="50" y="2223"/>
                    <a:pt x="0" y="2874"/>
                    <a:pt x="17" y="2874"/>
                  </a:cubicBezTo>
                  <a:cubicBezTo>
                    <a:pt x="50" y="2874"/>
                    <a:pt x="117" y="2240"/>
                    <a:pt x="201" y="1438"/>
                  </a:cubicBezTo>
                  <a:cubicBezTo>
                    <a:pt x="284" y="652"/>
                    <a:pt x="334" y="17"/>
                    <a:pt x="3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3851734" y="4350401"/>
              <a:ext cx="4327" cy="38075"/>
            </a:xfrm>
            <a:custGeom>
              <a:rect b="b" l="l" r="r" t="t"/>
              <a:pathLst>
                <a:path extrusionOk="0" h="1188" w="135">
                  <a:moveTo>
                    <a:pt x="134" y="1"/>
                  </a:moveTo>
                  <a:lnTo>
                    <a:pt x="134" y="1"/>
                  </a:lnTo>
                  <a:cubicBezTo>
                    <a:pt x="51" y="385"/>
                    <a:pt x="1" y="786"/>
                    <a:pt x="1" y="1187"/>
                  </a:cubicBezTo>
                  <a:cubicBezTo>
                    <a:pt x="101" y="803"/>
                    <a:pt x="134" y="402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3859234" y="4349311"/>
              <a:ext cx="14487" cy="45030"/>
            </a:xfrm>
            <a:custGeom>
              <a:rect b="b" l="l" r="r" t="t"/>
              <a:pathLst>
                <a:path extrusionOk="0" h="1405" w="452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51" y="486"/>
                    <a:pt x="201" y="970"/>
                    <a:pt x="435" y="1405"/>
                  </a:cubicBezTo>
                  <a:cubicBezTo>
                    <a:pt x="452" y="1405"/>
                    <a:pt x="335" y="1087"/>
                    <a:pt x="218" y="703"/>
                  </a:cubicBezTo>
                  <a:cubicBezTo>
                    <a:pt x="87" y="328"/>
                    <a:pt x="21" y="1"/>
                    <a:pt x="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3715714" y="4111565"/>
              <a:ext cx="96983" cy="46088"/>
            </a:xfrm>
            <a:custGeom>
              <a:rect b="b" l="l" r="r" t="t"/>
              <a:pathLst>
                <a:path extrusionOk="0" h="1438" w="3026">
                  <a:moveTo>
                    <a:pt x="3025" y="1"/>
                  </a:moveTo>
                  <a:lnTo>
                    <a:pt x="3025" y="1"/>
                  </a:lnTo>
                  <a:cubicBezTo>
                    <a:pt x="2875" y="68"/>
                    <a:pt x="2724" y="134"/>
                    <a:pt x="2591" y="218"/>
                  </a:cubicBezTo>
                  <a:cubicBezTo>
                    <a:pt x="2323" y="368"/>
                    <a:pt x="1956" y="552"/>
                    <a:pt x="1538" y="753"/>
                  </a:cubicBezTo>
                  <a:cubicBezTo>
                    <a:pt x="1120" y="953"/>
                    <a:pt x="736" y="1120"/>
                    <a:pt x="452" y="1237"/>
                  </a:cubicBezTo>
                  <a:cubicBezTo>
                    <a:pt x="302" y="1287"/>
                    <a:pt x="151" y="1354"/>
                    <a:pt x="1" y="1438"/>
                  </a:cubicBezTo>
                  <a:cubicBezTo>
                    <a:pt x="51" y="1421"/>
                    <a:pt x="84" y="1421"/>
                    <a:pt x="134" y="1404"/>
                  </a:cubicBezTo>
                  <a:cubicBezTo>
                    <a:pt x="218" y="1371"/>
                    <a:pt x="335" y="1337"/>
                    <a:pt x="469" y="1287"/>
                  </a:cubicBezTo>
                  <a:cubicBezTo>
                    <a:pt x="753" y="1170"/>
                    <a:pt x="1137" y="1020"/>
                    <a:pt x="1555" y="819"/>
                  </a:cubicBezTo>
                  <a:cubicBezTo>
                    <a:pt x="1989" y="619"/>
                    <a:pt x="2357" y="418"/>
                    <a:pt x="2607" y="268"/>
                  </a:cubicBezTo>
                  <a:cubicBezTo>
                    <a:pt x="2741" y="185"/>
                    <a:pt x="2841" y="118"/>
                    <a:pt x="2925" y="68"/>
                  </a:cubicBezTo>
                  <a:cubicBezTo>
                    <a:pt x="2958" y="51"/>
                    <a:pt x="2992" y="34"/>
                    <a:pt x="3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3897790" y="4273289"/>
              <a:ext cx="27883" cy="24134"/>
            </a:xfrm>
            <a:custGeom>
              <a:rect b="b" l="l" r="r" t="t"/>
              <a:pathLst>
                <a:path extrusionOk="0" h="753" w="870">
                  <a:moveTo>
                    <a:pt x="870" y="1"/>
                  </a:moveTo>
                  <a:lnTo>
                    <a:pt x="870" y="1"/>
                  </a:lnTo>
                  <a:cubicBezTo>
                    <a:pt x="519" y="168"/>
                    <a:pt x="218" y="435"/>
                    <a:pt x="1" y="753"/>
                  </a:cubicBezTo>
                  <a:cubicBezTo>
                    <a:pt x="285" y="502"/>
                    <a:pt x="586" y="251"/>
                    <a:pt x="8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3914392" y="4272744"/>
              <a:ext cx="11282" cy="32178"/>
            </a:xfrm>
            <a:custGeom>
              <a:rect b="b" l="l" r="r" t="t"/>
              <a:pathLst>
                <a:path extrusionOk="0" h="1004" w="352">
                  <a:moveTo>
                    <a:pt x="352" y="1"/>
                  </a:moveTo>
                  <a:cubicBezTo>
                    <a:pt x="184" y="318"/>
                    <a:pt x="68" y="669"/>
                    <a:pt x="1" y="1004"/>
                  </a:cubicBezTo>
                  <a:cubicBezTo>
                    <a:pt x="151" y="686"/>
                    <a:pt x="285" y="352"/>
                    <a:pt x="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4198227" y="4395399"/>
              <a:ext cx="35351" cy="34293"/>
            </a:xfrm>
            <a:custGeom>
              <a:rect b="b" l="l" r="r" t="t"/>
              <a:pathLst>
                <a:path extrusionOk="0" h="1070" w="1103">
                  <a:moveTo>
                    <a:pt x="34" y="0"/>
                  </a:moveTo>
                  <a:cubicBezTo>
                    <a:pt x="0" y="84"/>
                    <a:pt x="0" y="167"/>
                    <a:pt x="0" y="251"/>
                  </a:cubicBezTo>
                  <a:cubicBezTo>
                    <a:pt x="50" y="702"/>
                    <a:pt x="401" y="1053"/>
                    <a:pt x="852" y="1070"/>
                  </a:cubicBezTo>
                  <a:cubicBezTo>
                    <a:pt x="936" y="1070"/>
                    <a:pt x="1036" y="1053"/>
                    <a:pt x="1103" y="1019"/>
                  </a:cubicBezTo>
                  <a:cubicBezTo>
                    <a:pt x="1103" y="1016"/>
                    <a:pt x="1099" y="1015"/>
                    <a:pt x="1090" y="1015"/>
                  </a:cubicBezTo>
                  <a:cubicBezTo>
                    <a:pt x="1067" y="1015"/>
                    <a:pt x="1014" y="1024"/>
                    <a:pt x="940" y="1024"/>
                  </a:cubicBezTo>
                  <a:cubicBezTo>
                    <a:pt x="914" y="1024"/>
                    <a:pt x="884" y="1023"/>
                    <a:pt x="852" y="1019"/>
                  </a:cubicBezTo>
                  <a:cubicBezTo>
                    <a:pt x="451" y="969"/>
                    <a:pt x="117" y="652"/>
                    <a:pt x="50" y="251"/>
                  </a:cubicBezTo>
                  <a:cubicBezTo>
                    <a:pt x="34" y="100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3537933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3555592" y="4400207"/>
              <a:ext cx="8621" cy="2179"/>
            </a:xfrm>
            <a:custGeom>
              <a:rect b="b" l="l" r="r" t="t"/>
              <a:pathLst>
                <a:path extrusionOk="0" h="68" w="269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3572739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3590398" y="4400207"/>
              <a:ext cx="8621" cy="2179"/>
            </a:xfrm>
            <a:custGeom>
              <a:rect b="b" l="l" r="r" t="t"/>
              <a:pathLst>
                <a:path extrusionOk="0" h="68" w="269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3607545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3625237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3642351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3660043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3677703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1" y="1"/>
                    <a:pt x="0" y="17"/>
                    <a:pt x="0" y="34"/>
                  </a:cubicBezTo>
                  <a:cubicBezTo>
                    <a:pt x="0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3694849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3712509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3729656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3747315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3764975" y="4400207"/>
              <a:ext cx="8621" cy="2179"/>
            </a:xfrm>
            <a:custGeom>
              <a:rect b="b" l="l" r="r" t="t"/>
              <a:pathLst>
                <a:path extrusionOk="0" h="68" w="269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3782121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3799813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3816928" y="4400207"/>
              <a:ext cx="8621" cy="2179"/>
            </a:xfrm>
            <a:custGeom>
              <a:rect b="b" l="l" r="r" t="t"/>
              <a:pathLst>
                <a:path extrusionOk="0" h="68" w="269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3834619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3851734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3869426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3887085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3904232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3921892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3939038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3956698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3973845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3991504" y="4400207"/>
              <a:ext cx="8621" cy="2179"/>
            </a:xfrm>
            <a:custGeom>
              <a:rect b="b" l="l" r="r" t="t"/>
              <a:pathLst>
                <a:path extrusionOk="0" h="68" w="269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4009196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4026310" y="4400207"/>
              <a:ext cx="8621" cy="2179"/>
            </a:xfrm>
            <a:custGeom>
              <a:rect b="b" l="l" r="r" t="t"/>
              <a:pathLst>
                <a:path extrusionOk="0" h="68" w="269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4044002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4061117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4078808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4096468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4113615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4131274" y="4400207"/>
              <a:ext cx="8589" cy="2179"/>
            </a:xfrm>
            <a:custGeom>
              <a:rect b="b" l="l" r="r" t="t"/>
              <a:pathLst>
                <a:path extrusionOk="0" h="68" w="268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4148421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4166080" y="4400207"/>
              <a:ext cx="8621" cy="2179"/>
            </a:xfrm>
            <a:custGeom>
              <a:rect b="b" l="l" r="r" t="t"/>
              <a:pathLst>
                <a:path extrusionOk="0" h="68" w="269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4183227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4200887" y="4400207"/>
              <a:ext cx="8621" cy="2179"/>
            </a:xfrm>
            <a:custGeom>
              <a:rect b="b" l="l" r="r" t="t"/>
              <a:pathLst>
                <a:path extrusionOk="0" h="68" w="269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4218034" y="4400207"/>
              <a:ext cx="9134" cy="2179"/>
            </a:xfrm>
            <a:custGeom>
              <a:rect b="b" l="l" r="r" t="t"/>
              <a:pathLst>
                <a:path extrusionOk="0" h="68" w="285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4235693" y="4400207"/>
              <a:ext cx="577" cy="2179"/>
            </a:xfrm>
            <a:custGeom>
              <a:rect b="b" l="l" r="r" t="t"/>
              <a:pathLst>
                <a:path extrusionOk="0" h="68" w="18">
                  <a:moveTo>
                    <a:pt x="1" y="1"/>
                  </a:moveTo>
                  <a:cubicBezTo>
                    <a:pt x="1" y="1"/>
                    <a:pt x="1" y="17"/>
                    <a:pt x="1" y="34"/>
                  </a:cubicBezTo>
                  <a:cubicBezTo>
                    <a:pt x="1" y="51"/>
                    <a:pt x="1" y="67"/>
                    <a:pt x="1" y="67"/>
                  </a:cubicBezTo>
                  <a:cubicBezTo>
                    <a:pt x="18" y="67"/>
                    <a:pt x="18" y="51"/>
                    <a:pt x="18" y="34"/>
                  </a:cubicBezTo>
                  <a:cubicBezTo>
                    <a:pt x="18" y="17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3760167" y="4143550"/>
              <a:ext cx="5929" cy="7147"/>
            </a:xfrm>
            <a:custGeom>
              <a:rect b="b" l="l" r="r" t="t"/>
              <a:pathLst>
                <a:path extrusionOk="0" h="223" w="185">
                  <a:moveTo>
                    <a:pt x="12" y="1"/>
                  </a:moveTo>
                  <a:cubicBezTo>
                    <a:pt x="7" y="1"/>
                    <a:pt x="3" y="2"/>
                    <a:pt x="1" y="5"/>
                  </a:cubicBezTo>
                  <a:cubicBezTo>
                    <a:pt x="1" y="5"/>
                    <a:pt x="17" y="72"/>
                    <a:pt x="51" y="122"/>
                  </a:cubicBezTo>
                  <a:cubicBezTo>
                    <a:pt x="101" y="189"/>
                    <a:pt x="151" y="222"/>
                    <a:pt x="168" y="222"/>
                  </a:cubicBezTo>
                  <a:cubicBezTo>
                    <a:pt x="184" y="206"/>
                    <a:pt x="168" y="156"/>
                    <a:pt x="118" y="89"/>
                  </a:cubicBezTo>
                  <a:cubicBezTo>
                    <a:pt x="76" y="33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3769814" y="4157524"/>
              <a:ext cx="6442" cy="7243"/>
            </a:xfrm>
            <a:custGeom>
              <a:rect b="b" l="l" r="r" t="t"/>
              <a:pathLst>
                <a:path extrusionOk="0" h="226" w="201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70"/>
                    <a:pt x="67" y="137"/>
                  </a:cubicBezTo>
                  <a:cubicBezTo>
                    <a:pt x="109" y="193"/>
                    <a:pt x="150" y="225"/>
                    <a:pt x="173" y="225"/>
                  </a:cubicBezTo>
                  <a:cubicBezTo>
                    <a:pt x="177" y="225"/>
                    <a:pt x="181" y="224"/>
                    <a:pt x="184" y="221"/>
                  </a:cubicBezTo>
                  <a:cubicBezTo>
                    <a:pt x="201" y="221"/>
                    <a:pt x="167" y="154"/>
                    <a:pt x="134" y="104"/>
                  </a:cubicBezTo>
                  <a:cubicBezTo>
                    <a:pt x="90" y="46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3779974" y="4171947"/>
              <a:ext cx="5929" cy="7243"/>
            </a:xfrm>
            <a:custGeom>
              <a:rect b="b" l="l" r="r" t="t"/>
              <a:pathLst>
                <a:path extrusionOk="0" h="226" w="185">
                  <a:moveTo>
                    <a:pt x="29" y="1"/>
                  </a:moveTo>
                  <a:cubicBezTo>
                    <a:pt x="24" y="1"/>
                    <a:pt x="20" y="2"/>
                    <a:pt x="18" y="5"/>
                  </a:cubicBezTo>
                  <a:cubicBezTo>
                    <a:pt x="1" y="5"/>
                    <a:pt x="34" y="72"/>
                    <a:pt x="68" y="138"/>
                  </a:cubicBezTo>
                  <a:cubicBezTo>
                    <a:pt x="111" y="182"/>
                    <a:pt x="154" y="225"/>
                    <a:pt x="176" y="225"/>
                  </a:cubicBezTo>
                  <a:cubicBezTo>
                    <a:pt x="180" y="225"/>
                    <a:pt x="182" y="224"/>
                    <a:pt x="185" y="222"/>
                  </a:cubicBezTo>
                  <a:cubicBezTo>
                    <a:pt x="185" y="205"/>
                    <a:pt x="168" y="155"/>
                    <a:pt x="134" y="88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3790166" y="4186017"/>
              <a:ext cx="5929" cy="7532"/>
            </a:xfrm>
            <a:custGeom>
              <a:rect b="b" l="l" r="r" t="t"/>
              <a:pathLst>
                <a:path extrusionOk="0" h="235" w="185">
                  <a:moveTo>
                    <a:pt x="17" y="0"/>
                  </a:moveTo>
                  <a:cubicBezTo>
                    <a:pt x="0" y="17"/>
                    <a:pt x="17" y="84"/>
                    <a:pt x="67" y="134"/>
                  </a:cubicBezTo>
                  <a:cubicBezTo>
                    <a:pt x="117" y="201"/>
                    <a:pt x="151" y="234"/>
                    <a:pt x="167" y="234"/>
                  </a:cubicBezTo>
                  <a:cubicBezTo>
                    <a:pt x="184" y="217"/>
                    <a:pt x="167" y="151"/>
                    <a:pt x="117" y="100"/>
                  </a:cubicBezTo>
                  <a:cubicBezTo>
                    <a:pt x="84" y="34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3800326" y="4200375"/>
              <a:ext cx="5929" cy="7179"/>
            </a:xfrm>
            <a:custGeom>
              <a:rect b="b" l="l" r="r" t="t"/>
              <a:pathLst>
                <a:path extrusionOk="0" h="224" w="185">
                  <a:moveTo>
                    <a:pt x="26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" y="20"/>
                    <a:pt x="17" y="70"/>
                    <a:pt x="68" y="137"/>
                  </a:cubicBezTo>
                  <a:cubicBezTo>
                    <a:pt x="97" y="180"/>
                    <a:pt x="138" y="224"/>
                    <a:pt x="159" y="224"/>
                  </a:cubicBezTo>
                  <a:cubicBezTo>
                    <a:pt x="163" y="224"/>
                    <a:pt x="166" y="223"/>
                    <a:pt x="168" y="221"/>
                  </a:cubicBezTo>
                  <a:cubicBezTo>
                    <a:pt x="185" y="221"/>
                    <a:pt x="168" y="154"/>
                    <a:pt x="118" y="87"/>
                  </a:cubicBezTo>
                  <a:cubicBezTo>
                    <a:pt x="89" y="43"/>
                    <a:pt x="47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3810518" y="4214798"/>
              <a:ext cx="5897" cy="7115"/>
            </a:xfrm>
            <a:custGeom>
              <a:rect b="b" l="l" r="r" t="t"/>
              <a:pathLst>
                <a:path extrusionOk="0" h="222" w="184">
                  <a:moveTo>
                    <a:pt x="27" y="0"/>
                  </a:moveTo>
                  <a:cubicBezTo>
                    <a:pt x="23" y="0"/>
                    <a:pt x="20" y="2"/>
                    <a:pt x="17" y="4"/>
                  </a:cubicBezTo>
                  <a:cubicBezTo>
                    <a:pt x="0" y="4"/>
                    <a:pt x="17" y="71"/>
                    <a:pt x="67" y="121"/>
                  </a:cubicBezTo>
                  <a:cubicBezTo>
                    <a:pt x="100" y="188"/>
                    <a:pt x="151" y="222"/>
                    <a:pt x="167" y="222"/>
                  </a:cubicBezTo>
                  <a:cubicBezTo>
                    <a:pt x="184" y="205"/>
                    <a:pt x="167" y="155"/>
                    <a:pt x="117" y="88"/>
                  </a:cubicBezTo>
                  <a:cubicBezTo>
                    <a:pt x="76" y="33"/>
                    <a:pt x="46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3820133" y="4228739"/>
              <a:ext cx="6474" cy="7243"/>
            </a:xfrm>
            <a:custGeom>
              <a:rect b="b" l="l" r="r" t="t"/>
              <a:pathLst>
                <a:path extrusionOk="0" h="226" w="202">
                  <a:moveTo>
                    <a:pt x="26" y="1"/>
                  </a:moveTo>
                  <a:cubicBezTo>
                    <a:pt x="23" y="1"/>
                    <a:pt x="20" y="2"/>
                    <a:pt x="18" y="4"/>
                  </a:cubicBezTo>
                  <a:cubicBezTo>
                    <a:pt x="1" y="21"/>
                    <a:pt x="34" y="71"/>
                    <a:pt x="68" y="138"/>
                  </a:cubicBezTo>
                  <a:cubicBezTo>
                    <a:pt x="109" y="193"/>
                    <a:pt x="151" y="225"/>
                    <a:pt x="173" y="225"/>
                  </a:cubicBezTo>
                  <a:cubicBezTo>
                    <a:pt x="178" y="225"/>
                    <a:pt x="182" y="224"/>
                    <a:pt x="185" y="221"/>
                  </a:cubicBezTo>
                  <a:cubicBezTo>
                    <a:pt x="201" y="221"/>
                    <a:pt x="168" y="154"/>
                    <a:pt x="135" y="104"/>
                  </a:cubicBezTo>
                  <a:cubicBezTo>
                    <a:pt x="91" y="46"/>
                    <a:pt x="48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3830325" y="4243162"/>
              <a:ext cx="6442" cy="7243"/>
            </a:xfrm>
            <a:custGeom>
              <a:rect b="b" l="l" r="r" t="t"/>
              <a:pathLst>
                <a:path extrusionOk="0" h="226" w="201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0" y="5"/>
                    <a:pt x="34" y="72"/>
                    <a:pt x="67" y="139"/>
                  </a:cubicBezTo>
                  <a:cubicBezTo>
                    <a:pt x="111" y="182"/>
                    <a:pt x="154" y="226"/>
                    <a:pt x="176" y="226"/>
                  </a:cubicBezTo>
                  <a:cubicBezTo>
                    <a:pt x="179" y="226"/>
                    <a:pt x="182" y="224"/>
                    <a:pt x="184" y="222"/>
                  </a:cubicBezTo>
                  <a:cubicBezTo>
                    <a:pt x="201" y="206"/>
                    <a:pt x="168" y="155"/>
                    <a:pt x="134" y="89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3840485" y="4257232"/>
              <a:ext cx="5929" cy="7532"/>
            </a:xfrm>
            <a:custGeom>
              <a:rect b="b" l="l" r="r" t="t"/>
              <a:pathLst>
                <a:path extrusionOk="0" h="235" w="185">
                  <a:moveTo>
                    <a:pt x="18" y="0"/>
                  </a:moveTo>
                  <a:cubicBezTo>
                    <a:pt x="1" y="17"/>
                    <a:pt x="18" y="84"/>
                    <a:pt x="68" y="134"/>
                  </a:cubicBezTo>
                  <a:cubicBezTo>
                    <a:pt x="118" y="201"/>
                    <a:pt x="168" y="234"/>
                    <a:pt x="185" y="234"/>
                  </a:cubicBezTo>
                  <a:cubicBezTo>
                    <a:pt x="185" y="218"/>
                    <a:pt x="168" y="151"/>
                    <a:pt x="135" y="101"/>
                  </a:cubicBezTo>
                  <a:cubicBezTo>
                    <a:pt x="84" y="3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3850676" y="4271590"/>
              <a:ext cx="5929" cy="7211"/>
            </a:xfrm>
            <a:custGeom>
              <a:rect b="b" l="l" r="r" t="t"/>
              <a:pathLst>
                <a:path extrusionOk="0" h="225" w="185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17" y="70"/>
                    <a:pt x="67" y="137"/>
                  </a:cubicBezTo>
                  <a:cubicBezTo>
                    <a:pt x="96" y="181"/>
                    <a:pt x="138" y="224"/>
                    <a:pt x="159" y="224"/>
                  </a:cubicBezTo>
                  <a:cubicBezTo>
                    <a:pt x="162" y="224"/>
                    <a:pt x="165" y="223"/>
                    <a:pt x="167" y="221"/>
                  </a:cubicBezTo>
                  <a:cubicBezTo>
                    <a:pt x="184" y="221"/>
                    <a:pt x="167" y="154"/>
                    <a:pt x="117" y="87"/>
                  </a:cubicBezTo>
                  <a:cubicBezTo>
                    <a:pt x="88" y="44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3860836" y="4286013"/>
              <a:ext cx="5929" cy="7115"/>
            </a:xfrm>
            <a:custGeom>
              <a:rect b="b" l="l" r="r" t="t"/>
              <a:pathLst>
                <a:path extrusionOk="0" h="222" w="185">
                  <a:moveTo>
                    <a:pt x="29" y="0"/>
                  </a:moveTo>
                  <a:cubicBezTo>
                    <a:pt x="24" y="0"/>
                    <a:pt x="20" y="2"/>
                    <a:pt x="18" y="5"/>
                  </a:cubicBezTo>
                  <a:cubicBezTo>
                    <a:pt x="1" y="5"/>
                    <a:pt x="18" y="72"/>
                    <a:pt x="68" y="122"/>
                  </a:cubicBezTo>
                  <a:cubicBezTo>
                    <a:pt x="101" y="188"/>
                    <a:pt x="151" y="222"/>
                    <a:pt x="168" y="222"/>
                  </a:cubicBezTo>
                  <a:cubicBezTo>
                    <a:pt x="185" y="205"/>
                    <a:pt x="168" y="155"/>
                    <a:pt x="118" y="88"/>
                  </a:cubicBezTo>
                  <a:cubicBezTo>
                    <a:pt x="90" y="33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3871028" y="4299954"/>
              <a:ext cx="5929" cy="7243"/>
            </a:xfrm>
            <a:custGeom>
              <a:rect b="b" l="l" r="r" t="t"/>
              <a:pathLst>
                <a:path extrusionOk="0" h="226" w="185">
                  <a:moveTo>
                    <a:pt x="9" y="1"/>
                  </a:moveTo>
                  <a:cubicBezTo>
                    <a:pt x="5" y="1"/>
                    <a:pt x="2" y="2"/>
                    <a:pt x="0" y="4"/>
                  </a:cubicBezTo>
                  <a:cubicBezTo>
                    <a:pt x="0" y="21"/>
                    <a:pt x="17" y="71"/>
                    <a:pt x="50" y="138"/>
                  </a:cubicBezTo>
                  <a:cubicBezTo>
                    <a:pt x="92" y="193"/>
                    <a:pt x="133" y="226"/>
                    <a:pt x="156" y="226"/>
                  </a:cubicBezTo>
                  <a:cubicBezTo>
                    <a:pt x="161" y="226"/>
                    <a:pt x="164" y="224"/>
                    <a:pt x="167" y="221"/>
                  </a:cubicBezTo>
                  <a:cubicBezTo>
                    <a:pt x="184" y="221"/>
                    <a:pt x="167" y="155"/>
                    <a:pt x="117" y="104"/>
                  </a:cubicBezTo>
                  <a:cubicBezTo>
                    <a:pt x="74" y="46"/>
                    <a:pt x="30" y="1"/>
                    <a:pt x="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3881188" y="4313992"/>
              <a:ext cx="6474" cy="7147"/>
            </a:xfrm>
            <a:custGeom>
              <a:rect b="b" l="l" r="r" t="t"/>
              <a:pathLst>
                <a:path extrusionOk="0" h="223" w="202">
                  <a:moveTo>
                    <a:pt x="17" y="1"/>
                  </a:moveTo>
                  <a:cubicBezTo>
                    <a:pt x="1" y="17"/>
                    <a:pt x="17" y="84"/>
                    <a:pt x="68" y="134"/>
                  </a:cubicBezTo>
                  <a:cubicBezTo>
                    <a:pt x="109" y="190"/>
                    <a:pt x="151" y="222"/>
                    <a:pt x="173" y="222"/>
                  </a:cubicBezTo>
                  <a:cubicBezTo>
                    <a:pt x="178" y="222"/>
                    <a:pt x="182" y="221"/>
                    <a:pt x="185" y="218"/>
                  </a:cubicBezTo>
                  <a:cubicBezTo>
                    <a:pt x="201" y="201"/>
                    <a:pt x="168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3892438" y="4327229"/>
              <a:ext cx="7532" cy="6218"/>
            </a:xfrm>
            <a:custGeom>
              <a:rect b="b" l="l" r="r" t="t"/>
              <a:pathLst>
                <a:path extrusionOk="0" h="194" w="235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51" y="72"/>
                    <a:pt x="101" y="122"/>
                  </a:cubicBezTo>
                  <a:cubicBezTo>
                    <a:pt x="142" y="163"/>
                    <a:pt x="195" y="193"/>
                    <a:pt x="221" y="193"/>
                  </a:cubicBezTo>
                  <a:cubicBezTo>
                    <a:pt x="227" y="193"/>
                    <a:pt x="232" y="192"/>
                    <a:pt x="235" y="189"/>
                  </a:cubicBezTo>
                  <a:cubicBezTo>
                    <a:pt x="235" y="172"/>
                    <a:pt x="201" y="122"/>
                    <a:pt x="151" y="72"/>
                  </a:cubicBezTo>
                  <a:cubicBezTo>
                    <a:pt x="96" y="31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3906379" y="4337870"/>
              <a:ext cx="8589" cy="4199"/>
            </a:xfrm>
            <a:custGeom>
              <a:rect b="b" l="l" r="r" t="t"/>
              <a:pathLst>
                <a:path extrusionOk="0" h="131" w="268">
                  <a:moveTo>
                    <a:pt x="40" y="1"/>
                  </a:moveTo>
                  <a:cubicBezTo>
                    <a:pt x="29" y="1"/>
                    <a:pt x="22" y="3"/>
                    <a:pt x="17" y="7"/>
                  </a:cubicBezTo>
                  <a:cubicBezTo>
                    <a:pt x="0" y="24"/>
                    <a:pt x="50" y="58"/>
                    <a:pt x="117" y="91"/>
                  </a:cubicBezTo>
                  <a:cubicBezTo>
                    <a:pt x="166" y="115"/>
                    <a:pt x="215" y="131"/>
                    <a:pt x="244" y="131"/>
                  </a:cubicBezTo>
                  <a:cubicBezTo>
                    <a:pt x="255" y="131"/>
                    <a:pt x="263" y="129"/>
                    <a:pt x="267" y="124"/>
                  </a:cubicBezTo>
                  <a:cubicBezTo>
                    <a:pt x="267" y="108"/>
                    <a:pt x="217" y="58"/>
                    <a:pt x="150" y="24"/>
                  </a:cubicBezTo>
                  <a:cubicBezTo>
                    <a:pt x="103" y="12"/>
                    <a:pt x="64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4500234" y="4235278"/>
              <a:ext cx="362037" cy="238388"/>
            </a:xfrm>
            <a:custGeom>
              <a:rect b="b" l="l" r="r" t="t"/>
              <a:pathLst>
                <a:path extrusionOk="0" h="7438" w="11296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302" y="3225"/>
                    <a:pt x="1304" y="5782"/>
                  </a:cubicBezTo>
                  <a:cubicBezTo>
                    <a:pt x="1838" y="7135"/>
                    <a:pt x="4036" y="7437"/>
                    <a:pt x="5893" y="7437"/>
                  </a:cubicBezTo>
                  <a:cubicBezTo>
                    <a:pt x="7176" y="7437"/>
                    <a:pt x="8295" y="7293"/>
                    <a:pt x="8589" y="7252"/>
                  </a:cubicBezTo>
                  <a:cubicBezTo>
                    <a:pt x="9140" y="7252"/>
                    <a:pt x="9692" y="7235"/>
                    <a:pt x="10243" y="7185"/>
                  </a:cubicBezTo>
                  <a:cubicBezTo>
                    <a:pt x="10878" y="7102"/>
                    <a:pt x="10878" y="7035"/>
                    <a:pt x="10861" y="6968"/>
                  </a:cubicBezTo>
                  <a:cubicBezTo>
                    <a:pt x="10844" y="6915"/>
                    <a:pt x="10755" y="6898"/>
                    <a:pt x="10636" y="6898"/>
                  </a:cubicBezTo>
                  <a:cubicBezTo>
                    <a:pt x="10434" y="6898"/>
                    <a:pt x="10146" y="6947"/>
                    <a:pt x="9987" y="6947"/>
                  </a:cubicBezTo>
                  <a:cubicBezTo>
                    <a:pt x="9889" y="6947"/>
                    <a:pt x="9841" y="6929"/>
                    <a:pt x="9892" y="6868"/>
                  </a:cubicBezTo>
                  <a:cubicBezTo>
                    <a:pt x="10093" y="6667"/>
                    <a:pt x="11262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5" y="6333"/>
                    <a:pt x="9936" y="6526"/>
                    <a:pt x="9876" y="6550"/>
                  </a:cubicBezTo>
                  <a:cubicBezTo>
                    <a:pt x="9870" y="6551"/>
                    <a:pt x="9865" y="6551"/>
                    <a:pt x="9860" y="6551"/>
                  </a:cubicBezTo>
                  <a:cubicBezTo>
                    <a:pt x="9771" y="6551"/>
                    <a:pt x="9730" y="6416"/>
                    <a:pt x="9825" y="6400"/>
                  </a:cubicBezTo>
                  <a:cubicBezTo>
                    <a:pt x="9959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2" y="6063"/>
                    <a:pt x="9723" y="6063"/>
                  </a:cubicBezTo>
                  <a:cubicBezTo>
                    <a:pt x="9666" y="6063"/>
                    <a:pt x="9630" y="6054"/>
                    <a:pt x="9625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95" y="5564"/>
                    <a:pt x="10861" y="5414"/>
                    <a:pt x="10744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7" y="5315"/>
                    <a:pt x="9855" y="5441"/>
                    <a:pt x="9658" y="5497"/>
                  </a:cubicBezTo>
                  <a:cubicBezTo>
                    <a:pt x="9520" y="5534"/>
                    <a:pt x="9253" y="5612"/>
                    <a:pt x="9085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308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0" y="4474"/>
                    <a:pt x="9000" y="4517"/>
                    <a:pt x="8990" y="4595"/>
                  </a:cubicBezTo>
                  <a:cubicBezTo>
                    <a:pt x="8957" y="4746"/>
                    <a:pt x="8890" y="4879"/>
                    <a:pt x="8823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85" y="5728"/>
                    <a:pt x="6268" y="5728"/>
                  </a:cubicBezTo>
                  <a:cubicBezTo>
                    <a:pt x="5490" y="5728"/>
                    <a:pt x="4610" y="5616"/>
                    <a:pt x="3827" y="5247"/>
                  </a:cubicBezTo>
                  <a:cubicBezTo>
                    <a:pt x="2908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4479369" y="4180152"/>
              <a:ext cx="125348" cy="168679"/>
            </a:xfrm>
            <a:custGeom>
              <a:rect b="b" l="l" r="r" t="t"/>
              <a:pathLst>
                <a:path extrusionOk="0" h="5263" w="3911">
                  <a:moveTo>
                    <a:pt x="1738" y="0"/>
                  </a:moveTo>
                  <a:cubicBezTo>
                    <a:pt x="1330" y="0"/>
                    <a:pt x="935" y="223"/>
                    <a:pt x="602" y="618"/>
                  </a:cubicBezTo>
                  <a:cubicBezTo>
                    <a:pt x="0" y="1303"/>
                    <a:pt x="368" y="5263"/>
                    <a:pt x="368" y="5263"/>
                  </a:cubicBezTo>
                  <a:lnTo>
                    <a:pt x="3910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76" y="96"/>
                    <a:pt x="2004" y="0"/>
                    <a:pt x="173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4490619" y="4000607"/>
              <a:ext cx="158391" cy="97047"/>
            </a:xfrm>
            <a:custGeom>
              <a:rect b="b" l="l" r="r" t="t"/>
              <a:pathLst>
                <a:path extrusionOk="0" h="3028" w="4942">
                  <a:moveTo>
                    <a:pt x="3618" y="1"/>
                  </a:moveTo>
                  <a:cubicBezTo>
                    <a:pt x="3497" y="1"/>
                    <a:pt x="3370" y="23"/>
                    <a:pt x="3242" y="71"/>
                  </a:cubicBezTo>
                  <a:cubicBezTo>
                    <a:pt x="3058" y="154"/>
                    <a:pt x="2874" y="238"/>
                    <a:pt x="2673" y="288"/>
                  </a:cubicBezTo>
                  <a:cubicBezTo>
                    <a:pt x="2634" y="291"/>
                    <a:pt x="2595" y="292"/>
                    <a:pt x="2557" y="292"/>
                  </a:cubicBezTo>
                  <a:cubicBezTo>
                    <a:pt x="2362" y="292"/>
                    <a:pt x="2167" y="257"/>
                    <a:pt x="1972" y="188"/>
                  </a:cubicBezTo>
                  <a:cubicBezTo>
                    <a:pt x="1903" y="163"/>
                    <a:pt x="1834" y="152"/>
                    <a:pt x="1765" y="152"/>
                  </a:cubicBezTo>
                  <a:cubicBezTo>
                    <a:pt x="1599" y="152"/>
                    <a:pt x="1438" y="220"/>
                    <a:pt x="1320" y="338"/>
                  </a:cubicBezTo>
                  <a:cubicBezTo>
                    <a:pt x="1220" y="455"/>
                    <a:pt x="1203" y="639"/>
                    <a:pt x="1086" y="739"/>
                  </a:cubicBezTo>
                  <a:cubicBezTo>
                    <a:pt x="991" y="816"/>
                    <a:pt x="868" y="821"/>
                    <a:pt x="743" y="821"/>
                  </a:cubicBezTo>
                  <a:cubicBezTo>
                    <a:pt x="722" y="821"/>
                    <a:pt x="701" y="821"/>
                    <a:pt x="680" y="821"/>
                  </a:cubicBezTo>
                  <a:cubicBezTo>
                    <a:pt x="607" y="821"/>
                    <a:pt x="535" y="823"/>
                    <a:pt x="468" y="839"/>
                  </a:cubicBezTo>
                  <a:cubicBezTo>
                    <a:pt x="251" y="890"/>
                    <a:pt x="100" y="1040"/>
                    <a:pt x="34" y="1257"/>
                  </a:cubicBezTo>
                  <a:cubicBezTo>
                    <a:pt x="0" y="1458"/>
                    <a:pt x="50" y="1675"/>
                    <a:pt x="184" y="1842"/>
                  </a:cubicBezTo>
                  <a:cubicBezTo>
                    <a:pt x="284" y="1909"/>
                    <a:pt x="351" y="2009"/>
                    <a:pt x="401" y="2109"/>
                  </a:cubicBezTo>
                  <a:cubicBezTo>
                    <a:pt x="435" y="2276"/>
                    <a:pt x="418" y="2427"/>
                    <a:pt x="351" y="2577"/>
                  </a:cubicBezTo>
                  <a:cubicBezTo>
                    <a:pt x="318" y="2728"/>
                    <a:pt x="318" y="2911"/>
                    <a:pt x="451" y="2995"/>
                  </a:cubicBezTo>
                  <a:cubicBezTo>
                    <a:pt x="489" y="3017"/>
                    <a:pt x="527" y="3027"/>
                    <a:pt x="565" y="3027"/>
                  </a:cubicBezTo>
                  <a:cubicBezTo>
                    <a:pt x="695" y="3027"/>
                    <a:pt x="808" y="2907"/>
                    <a:pt x="769" y="2778"/>
                  </a:cubicBezTo>
                  <a:lnTo>
                    <a:pt x="4144" y="1892"/>
                  </a:lnTo>
                  <a:cubicBezTo>
                    <a:pt x="4294" y="1842"/>
                    <a:pt x="4411" y="1725"/>
                    <a:pt x="4495" y="1591"/>
                  </a:cubicBezTo>
                  <a:cubicBezTo>
                    <a:pt x="4942" y="871"/>
                    <a:pt x="4381" y="1"/>
                    <a:pt x="3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4506676" y="4038202"/>
              <a:ext cx="119450" cy="184800"/>
            </a:xfrm>
            <a:custGeom>
              <a:rect b="b" l="l" r="r" t="t"/>
              <a:pathLst>
                <a:path extrusionOk="0" h="5766" w="3727">
                  <a:moveTo>
                    <a:pt x="2081" y="1"/>
                  </a:moveTo>
                  <a:cubicBezTo>
                    <a:pt x="1512" y="1"/>
                    <a:pt x="944" y="151"/>
                    <a:pt x="435" y="452"/>
                  </a:cubicBezTo>
                  <a:lnTo>
                    <a:pt x="284" y="535"/>
                  </a:lnTo>
                  <a:lnTo>
                    <a:pt x="0" y="5648"/>
                  </a:lnTo>
                  <a:lnTo>
                    <a:pt x="2256" y="5765"/>
                  </a:lnTo>
                  <a:cubicBezTo>
                    <a:pt x="2306" y="5498"/>
                    <a:pt x="2406" y="4495"/>
                    <a:pt x="2406" y="4495"/>
                  </a:cubicBezTo>
                  <a:cubicBezTo>
                    <a:pt x="2406" y="4495"/>
                    <a:pt x="3359" y="4462"/>
                    <a:pt x="3492" y="3543"/>
                  </a:cubicBezTo>
                  <a:cubicBezTo>
                    <a:pt x="3626" y="2607"/>
                    <a:pt x="3726" y="452"/>
                    <a:pt x="3726" y="452"/>
                  </a:cubicBezTo>
                  <a:cubicBezTo>
                    <a:pt x="3217" y="151"/>
                    <a:pt x="2649" y="1"/>
                    <a:pt x="2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4610550" y="4092110"/>
              <a:ext cx="11025" cy="8782"/>
            </a:xfrm>
            <a:custGeom>
              <a:rect b="b" l="l" r="r" t="t"/>
              <a:pathLst>
                <a:path extrusionOk="0" h="274" w="344">
                  <a:moveTo>
                    <a:pt x="170" y="0"/>
                  </a:moveTo>
                  <a:cubicBezTo>
                    <a:pt x="158" y="0"/>
                    <a:pt x="146" y="2"/>
                    <a:pt x="134" y="6"/>
                  </a:cubicBezTo>
                  <a:cubicBezTo>
                    <a:pt x="18" y="56"/>
                    <a:pt x="1" y="207"/>
                    <a:pt x="101" y="257"/>
                  </a:cubicBezTo>
                  <a:cubicBezTo>
                    <a:pt x="129" y="268"/>
                    <a:pt x="155" y="274"/>
                    <a:pt x="178" y="274"/>
                  </a:cubicBezTo>
                  <a:cubicBezTo>
                    <a:pt x="225" y="274"/>
                    <a:pt x="263" y="251"/>
                    <a:pt x="285" y="207"/>
                  </a:cubicBezTo>
                  <a:cubicBezTo>
                    <a:pt x="344" y="104"/>
                    <a:pt x="26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4605742" y="4091661"/>
              <a:ext cx="15031" cy="6602"/>
            </a:xfrm>
            <a:custGeom>
              <a:rect b="b" l="l" r="r" t="t"/>
              <a:pathLst>
                <a:path extrusionOk="0" h="206" w="469">
                  <a:moveTo>
                    <a:pt x="292" y="1"/>
                  </a:moveTo>
                  <a:cubicBezTo>
                    <a:pt x="192" y="1"/>
                    <a:pt x="95" y="47"/>
                    <a:pt x="34" y="120"/>
                  </a:cubicBezTo>
                  <a:cubicBezTo>
                    <a:pt x="0" y="171"/>
                    <a:pt x="0" y="204"/>
                    <a:pt x="0" y="204"/>
                  </a:cubicBezTo>
                  <a:cubicBezTo>
                    <a:pt x="2" y="205"/>
                    <a:pt x="3" y="206"/>
                    <a:pt x="5" y="206"/>
                  </a:cubicBezTo>
                  <a:cubicBezTo>
                    <a:pt x="28" y="206"/>
                    <a:pt x="94" y="118"/>
                    <a:pt x="218" y="87"/>
                  </a:cubicBezTo>
                  <a:cubicBezTo>
                    <a:pt x="248" y="78"/>
                    <a:pt x="279" y="75"/>
                    <a:pt x="307" y="75"/>
                  </a:cubicBezTo>
                  <a:cubicBezTo>
                    <a:pt x="371" y="75"/>
                    <a:pt x="425" y="91"/>
                    <a:pt x="444" y="91"/>
                  </a:cubicBezTo>
                  <a:cubicBezTo>
                    <a:pt x="449" y="91"/>
                    <a:pt x="452" y="90"/>
                    <a:pt x="452" y="87"/>
                  </a:cubicBezTo>
                  <a:cubicBezTo>
                    <a:pt x="468" y="70"/>
                    <a:pt x="435" y="54"/>
                    <a:pt x="401" y="20"/>
                  </a:cubicBezTo>
                  <a:cubicBezTo>
                    <a:pt x="366" y="7"/>
                    <a:pt x="329" y="1"/>
                    <a:pt x="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4566353" y="4089514"/>
              <a:ext cx="10512" cy="8846"/>
            </a:xfrm>
            <a:custGeom>
              <a:rect b="b" l="l" r="r" t="t"/>
              <a:pathLst>
                <a:path extrusionOk="0" h="276" w="328">
                  <a:moveTo>
                    <a:pt x="166" y="0"/>
                  </a:moveTo>
                  <a:cubicBezTo>
                    <a:pt x="106" y="0"/>
                    <a:pt x="41" y="46"/>
                    <a:pt x="26" y="104"/>
                  </a:cubicBezTo>
                  <a:cubicBezTo>
                    <a:pt x="0" y="195"/>
                    <a:pt x="65" y="276"/>
                    <a:pt x="151" y="276"/>
                  </a:cubicBezTo>
                  <a:cubicBezTo>
                    <a:pt x="175" y="276"/>
                    <a:pt x="201" y="269"/>
                    <a:pt x="227" y="254"/>
                  </a:cubicBezTo>
                  <a:cubicBezTo>
                    <a:pt x="327" y="204"/>
                    <a:pt x="310" y="37"/>
                    <a:pt x="194" y="4"/>
                  </a:cubicBezTo>
                  <a:cubicBezTo>
                    <a:pt x="185" y="1"/>
                    <a:pt x="176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4560231" y="4089514"/>
              <a:ext cx="15544" cy="6634"/>
            </a:xfrm>
            <a:custGeom>
              <a:rect b="b" l="l" r="r" t="t"/>
              <a:pathLst>
                <a:path extrusionOk="0" h="207" w="485">
                  <a:moveTo>
                    <a:pt x="302" y="1"/>
                  </a:moveTo>
                  <a:cubicBezTo>
                    <a:pt x="208" y="1"/>
                    <a:pt x="111" y="47"/>
                    <a:pt x="50" y="121"/>
                  </a:cubicBezTo>
                  <a:cubicBezTo>
                    <a:pt x="17" y="171"/>
                    <a:pt x="0" y="204"/>
                    <a:pt x="17" y="204"/>
                  </a:cubicBezTo>
                  <a:cubicBezTo>
                    <a:pt x="18" y="205"/>
                    <a:pt x="20" y="206"/>
                    <a:pt x="22" y="206"/>
                  </a:cubicBezTo>
                  <a:cubicBezTo>
                    <a:pt x="44" y="206"/>
                    <a:pt x="111" y="118"/>
                    <a:pt x="234" y="87"/>
                  </a:cubicBezTo>
                  <a:cubicBezTo>
                    <a:pt x="265" y="78"/>
                    <a:pt x="295" y="75"/>
                    <a:pt x="324" y="75"/>
                  </a:cubicBezTo>
                  <a:cubicBezTo>
                    <a:pt x="388" y="75"/>
                    <a:pt x="441" y="91"/>
                    <a:pt x="461" y="91"/>
                  </a:cubicBezTo>
                  <a:cubicBezTo>
                    <a:pt x="465" y="91"/>
                    <a:pt x="468" y="90"/>
                    <a:pt x="468" y="87"/>
                  </a:cubicBezTo>
                  <a:cubicBezTo>
                    <a:pt x="485" y="71"/>
                    <a:pt x="451" y="54"/>
                    <a:pt x="401" y="20"/>
                  </a:cubicBezTo>
                  <a:cubicBezTo>
                    <a:pt x="370" y="7"/>
                    <a:pt x="336" y="1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4588083" y="4094963"/>
              <a:ext cx="11250" cy="37402"/>
            </a:xfrm>
            <a:custGeom>
              <a:rect b="b" l="l" r="r" t="t"/>
              <a:pathLst>
                <a:path extrusionOk="0" h="1167" w="351">
                  <a:moveTo>
                    <a:pt x="67" y="1"/>
                  </a:moveTo>
                  <a:lnTo>
                    <a:pt x="67" y="1"/>
                  </a:lnTo>
                  <a:cubicBezTo>
                    <a:pt x="84" y="251"/>
                    <a:pt x="134" y="485"/>
                    <a:pt x="201" y="719"/>
                  </a:cubicBezTo>
                  <a:lnTo>
                    <a:pt x="267" y="987"/>
                  </a:lnTo>
                  <a:cubicBezTo>
                    <a:pt x="284" y="1020"/>
                    <a:pt x="284" y="1053"/>
                    <a:pt x="267" y="1087"/>
                  </a:cubicBezTo>
                  <a:cubicBezTo>
                    <a:pt x="267" y="1104"/>
                    <a:pt x="251" y="1104"/>
                    <a:pt x="217" y="1104"/>
                  </a:cubicBezTo>
                  <a:cubicBezTo>
                    <a:pt x="134" y="1104"/>
                    <a:pt x="67" y="1104"/>
                    <a:pt x="0" y="1120"/>
                  </a:cubicBezTo>
                  <a:cubicBezTo>
                    <a:pt x="67" y="1154"/>
                    <a:pt x="134" y="1154"/>
                    <a:pt x="201" y="1154"/>
                  </a:cubicBezTo>
                  <a:cubicBezTo>
                    <a:pt x="217" y="1162"/>
                    <a:pt x="230" y="1166"/>
                    <a:pt x="240" y="1166"/>
                  </a:cubicBezTo>
                  <a:cubicBezTo>
                    <a:pt x="251" y="1166"/>
                    <a:pt x="259" y="1162"/>
                    <a:pt x="267" y="1154"/>
                  </a:cubicBezTo>
                  <a:cubicBezTo>
                    <a:pt x="301" y="1154"/>
                    <a:pt x="318" y="1137"/>
                    <a:pt x="334" y="1120"/>
                  </a:cubicBezTo>
                  <a:cubicBezTo>
                    <a:pt x="351" y="1070"/>
                    <a:pt x="351" y="1020"/>
                    <a:pt x="334" y="970"/>
                  </a:cubicBezTo>
                  <a:lnTo>
                    <a:pt x="267" y="703"/>
                  </a:lnTo>
                  <a:cubicBezTo>
                    <a:pt x="217" y="469"/>
                    <a:pt x="150" y="2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4570936" y="4134064"/>
              <a:ext cx="22531" cy="12339"/>
            </a:xfrm>
            <a:custGeom>
              <a:rect b="b" l="l" r="r" t="t"/>
              <a:pathLst>
                <a:path extrusionOk="0" h="385" w="703">
                  <a:moveTo>
                    <a:pt x="101" y="0"/>
                  </a:moveTo>
                  <a:cubicBezTo>
                    <a:pt x="101" y="1"/>
                    <a:pt x="0" y="201"/>
                    <a:pt x="268" y="351"/>
                  </a:cubicBezTo>
                  <a:cubicBezTo>
                    <a:pt x="318" y="374"/>
                    <a:pt x="372" y="385"/>
                    <a:pt x="425" y="385"/>
                  </a:cubicBezTo>
                  <a:cubicBezTo>
                    <a:pt x="531" y="385"/>
                    <a:pt x="635" y="340"/>
                    <a:pt x="702" y="251"/>
                  </a:cubicBezTo>
                  <a:cubicBezTo>
                    <a:pt x="485" y="201"/>
                    <a:pt x="284" y="117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4546290" y="4165665"/>
              <a:ext cx="37531" cy="23589"/>
            </a:xfrm>
            <a:custGeom>
              <a:rect b="b" l="l" r="r" t="t"/>
              <a:pathLst>
                <a:path extrusionOk="0" h="736" w="117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01" y="702"/>
                    <a:pt x="1154" y="735"/>
                  </a:cubicBezTo>
                  <a:lnTo>
                    <a:pt x="1170" y="502"/>
                  </a:lnTo>
                  <a:cubicBezTo>
                    <a:pt x="753" y="451"/>
                    <a:pt x="335" y="284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4500234" y="4030190"/>
              <a:ext cx="127495" cy="66472"/>
            </a:xfrm>
            <a:custGeom>
              <a:rect b="b" l="l" r="r" t="t"/>
              <a:pathLst>
                <a:path extrusionOk="0" h="2074" w="3978">
                  <a:moveTo>
                    <a:pt x="2307" y="0"/>
                  </a:moveTo>
                  <a:lnTo>
                    <a:pt x="1271" y="134"/>
                  </a:lnTo>
                  <a:lnTo>
                    <a:pt x="318" y="535"/>
                  </a:lnTo>
                  <a:cubicBezTo>
                    <a:pt x="318" y="535"/>
                    <a:pt x="1" y="2005"/>
                    <a:pt x="385" y="2072"/>
                  </a:cubicBezTo>
                  <a:cubicBezTo>
                    <a:pt x="394" y="2073"/>
                    <a:pt x="403" y="2074"/>
                    <a:pt x="412" y="2074"/>
                  </a:cubicBezTo>
                  <a:cubicBezTo>
                    <a:pt x="754" y="2074"/>
                    <a:pt x="769" y="1153"/>
                    <a:pt x="769" y="1153"/>
                  </a:cubicBezTo>
                  <a:cubicBezTo>
                    <a:pt x="1271" y="1036"/>
                    <a:pt x="1321" y="535"/>
                    <a:pt x="1454" y="451"/>
                  </a:cubicBezTo>
                  <a:cubicBezTo>
                    <a:pt x="1479" y="430"/>
                    <a:pt x="1524" y="420"/>
                    <a:pt x="1584" y="420"/>
                  </a:cubicBezTo>
                  <a:cubicBezTo>
                    <a:pt x="1808" y="420"/>
                    <a:pt x="2239" y="558"/>
                    <a:pt x="2607" y="769"/>
                  </a:cubicBezTo>
                  <a:cubicBezTo>
                    <a:pt x="2866" y="930"/>
                    <a:pt x="3152" y="1015"/>
                    <a:pt x="3443" y="1015"/>
                  </a:cubicBezTo>
                  <a:cubicBezTo>
                    <a:pt x="3604" y="1015"/>
                    <a:pt x="3767" y="989"/>
                    <a:pt x="3927" y="936"/>
                  </a:cubicBezTo>
                  <a:lnTo>
                    <a:pt x="3977" y="434"/>
                  </a:lnTo>
                  <a:lnTo>
                    <a:pt x="3259" y="184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4491965" y="4084739"/>
              <a:ext cx="23300" cy="31762"/>
            </a:xfrm>
            <a:custGeom>
              <a:rect b="b" l="l" r="r" t="t"/>
              <a:pathLst>
                <a:path extrusionOk="0" h="991" w="727">
                  <a:moveTo>
                    <a:pt x="443" y="1"/>
                  </a:moveTo>
                  <a:cubicBezTo>
                    <a:pt x="274" y="1"/>
                    <a:pt x="85" y="85"/>
                    <a:pt x="58" y="437"/>
                  </a:cubicBezTo>
                  <a:cubicBezTo>
                    <a:pt x="0" y="726"/>
                    <a:pt x="231" y="991"/>
                    <a:pt x="511" y="991"/>
                  </a:cubicBezTo>
                  <a:cubicBezTo>
                    <a:pt x="554" y="991"/>
                    <a:pt x="599" y="985"/>
                    <a:pt x="643" y="971"/>
                  </a:cubicBezTo>
                  <a:cubicBezTo>
                    <a:pt x="659" y="956"/>
                    <a:pt x="717" y="188"/>
                    <a:pt x="726" y="68"/>
                  </a:cubicBezTo>
                  <a:lnTo>
                    <a:pt x="726" y="68"/>
                  </a:lnTo>
                  <a:cubicBezTo>
                    <a:pt x="726" y="69"/>
                    <a:pt x="726" y="69"/>
                    <a:pt x="727" y="69"/>
                  </a:cubicBezTo>
                  <a:lnTo>
                    <a:pt x="727" y="52"/>
                  </a:lnTo>
                  <a:cubicBezTo>
                    <a:pt x="727" y="52"/>
                    <a:pt x="726" y="58"/>
                    <a:pt x="726" y="68"/>
                  </a:cubicBezTo>
                  <a:lnTo>
                    <a:pt x="726" y="68"/>
                  </a:lnTo>
                  <a:cubicBezTo>
                    <a:pt x="710" y="57"/>
                    <a:pt x="583" y="1"/>
                    <a:pt x="44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4498118" y="4091213"/>
              <a:ext cx="9134" cy="18108"/>
            </a:xfrm>
            <a:custGeom>
              <a:rect b="b" l="l" r="r" t="t"/>
              <a:pathLst>
                <a:path extrusionOk="0" h="565" w="285">
                  <a:moveTo>
                    <a:pt x="201" y="1"/>
                  </a:moveTo>
                  <a:cubicBezTo>
                    <a:pt x="150" y="1"/>
                    <a:pt x="100" y="34"/>
                    <a:pt x="84" y="84"/>
                  </a:cubicBezTo>
                  <a:cubicBezTo>
                    <a:pt x="50" y="134"/>
                    <a:pt x="33" y="201"/>
                    <a:pt x="17" y="268"/>
                  </a:cubicBezTo>
                  <a:cubicBezTo>
                    <a:pt x="0" y="385"/>
                    <a:pt x="50" y="485"/>
                    <a:pt x="150" y="552"/>
                  </a:cubicBezTo>
                  <a:cubicBezTo>
                    <a:pt x="167" y="561"/>
                    <a:pt x="188" y="565"/>
                    <a:pt x="209" y="565"/>
                  </a:cubicBezTo>
                  <a:cubicBezTo>
                    <a:pt x="230" y="565"/>
                    <a:pt x="251" y="561"/>
                    <a:pt x="267" y="552"/>
                  </a:cubicBezTo>
                  <a:cubicBezTo>
                    <a:pt x="284" y="535"/>
                    <a:pt x="284" y="519"/>
                    <a:pt x="284" y="519"/>
                  </a:cubicBezTo>
                  <a:lnTo>
                    <a:pt x="284" y="519"/>
                  </a:lnTo>
                  <a:cubicBezTo>
                    <a:pt x="284" y="519"/>
                    <a:pt x="267" y="519"/>
                    <a:pt x="251" y="535"/>
                  </a:cubicBezTo>
                  <a:cubicBezTo>
                    <a:pt x="217" y="535"/>
                    <a:pt x="201" y="535"/>
                    <a:pt x="167" y="519"/>
                  </a:cubicBezTo>
                  <a:cubicBezTo>
                    <a:pt x="84" y="469"/>
                    <a:pt x="50" y="368"/>
                    <a:pt x="67" y="268"/>
                  </a:cubicBezTo>
                  <a:cubicBezTo>
                    <a:pt x="67" y="201"/>
                    <a:pt x="84" y="151"/>
                    <a:pt x="117" y="101"/>
                  </a:cubicBezTo>
                  <a:cubicBezTo>
                    <a:pt x="134" y="68"/>
                    <a:pt x="167" y="34"/>
                    <a:pt x="201" y="34"/>
                  </a:cubicBezTo>
                  <a:cubicBezTo>
                    <a:pt x="209" y="30"/>
                    <a:pt x="217" y="28"/>
                    <a:pt x="224" y="28"/>
                  </a:cubicBezTo>
                  <a:cubicBezTo>
                    <a:pt x="243" y="28"/>
                    <a:pt x="255" y="43"/>
                    <a:pt x="267" y="68"/>
                  </a:cubicBezTo>
                  <a:cubicBezTo>
                    <a:pt x="267" y="84"/>
                    <a:pt x="267" y="101"/>
                    <a:pt x="267" y="101"/>
                  </a:cubicBezTo>
                  <a:cubicBezTo>
                    <a:pt x="267" y="101"/>
                    <a:pt x="284" y="84"/>
                    <a:pt x="284" y="68"/>
                  </a:cubicBezTo>
                  <a:cubicBezTo>
                    <a:pt x="284" y="51"/>
                    <a:pt x="267" y="34"/>
                    <a:pt x="267" y="18"/>
                  </a:cubicBezTo>
                  <a:cubicBezTo>
                    <a:pt x="251" y="1"/>
                    <a:pt x="217" y="1"/>
                    <a:pt x="2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4509336" y="4020863"/>
              <a:ext cx="12884" cy="6666"/>
            </a:xfrm>
            <a:custGeom>
              <a:rect b="b" l="l" r="r" t="t"/>
              <a:pathLst>
                <a:path extrusionOk="0" h="208" w="402">
                  <a:moveTo>
                    <a:pt x="87" y="0"/>
                  </a:moveTo>
                  <a:cubicBezTo>
                    <a:pt x="36" y="0"/>
                    <a:pt x="1" y="15"/>
                    <a:pt x="1" y="24"/>
                  </a:cubicBezTo>
                  <a:cubicBezTo>
                    <a:pt x="18" y="57"/>
                    <a:pt x="101" y="57"/>
                    <a:pt x="201" y="107"/>
                  </a:cubicBezTo>
                  <a:cubicBezTo>
                    <a:pt x="318" y="141"/>
                    <a:pt x="368" y="207"/>
                    <a:pt x="385" y="207"/>
                  </a:cubicBezTo>
                  <a:cubicBezTo>
                    <a:pt x="402" y="191"/>
                    <a:pt x="368" y="91"/>
                    <a:pt x="235" y="40"/>
                  </a:cubicBezTo>
                  <a:cubicBezTo>
                    <a:pt x="182" y="10"/>
                    <a:pt x="129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4520586" y="4010351"/>
              <a:ext cx="4872" cy="18781"/>
            </a:xfrm>
            <a:custGeom>
              <a:rect b="b" l="l" r="r" t="t"/>
              <a:pathLst>
                <a:path extrusionOk="0" h="586" w="152">
                  <a:moveTo>
                    <a:pt x="68" y="1"/>
                  </a:moveTo>
                  <a:cubicBezTo>
                    <a:pt x="17" y="84"/>
                    <a:pt x="1" y="201"/>
                    <a:pt x="17" y="302"/>
                  </a:cubicBezTo>
                  <a:cubicBezTo>
                    <a:pt x="17" y="485"/>
                    <a:pt x="118" y="586"/>
                    <a:pt x="134" y="586"/>
                  </a:cubicBezTo>
                  <a:cubicBezTo>
                    <a:pt x="151" y="569"/>
                    <a:pt x="101" y="452"/>
                    <a:pt x="84" y="302"/>
                  </a:cubicBezTo>
                  <a:cubicBezTo>
                    <a:pt x="68" y="134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4601512" y="4084194"/>
              <a:ext cx="19775" cy="5897"/>
            </a:xfrm>
            <a:custGeom>
              <a:rect b="b" l="l" r="r" t="t"/>
              <a:pathLst>
                <a:path extrusionOk="0" h="184" w="617">
                  <a:moveTo>
                    <a:pt x="275" y="1"/>
                  </a:moveTo>
                  <a:cubicBezTo>
                    <a:pt x="113" y="1"/>
                    <a:pt x="0" y="89"/>
                    <a:pt x="15" y="120"/>
                  </a:cubicBezTo>
                  <a:cubicBezTo>
                    <a:pt x="32" y="153"/>
                    <a:pt x="149" y="136"/>
                    <a:pt x="300" y="153"/>
                  </a:cubicBezTo>
                  <a:cubicBezTo>
                    <a:pt x="403" y="164"/>
                    <a:pt x="491" y="184"/>
                    <a:pt x="541" y="184"/>
                  </a:cubicBezTo>
                  <a:cubicBezTo>
                    <a:pt x="564" y="184"/>
                    <a:pt x="578" y="180"/>
                    <a:pt x="584" y="170"/>
                  </a:cubicBezTo>
                  <a:cubicBezTo>
                    <a:pt x="617" y="136"/>
                    <a:pt x="500" y="19"/>
                    <a:pt x="316" y="3"/>
                  </a:cubicBezTo>
                  <a:cubicBezTo>
                    <a:pt x="302" y="1"/>
                    <a:pt x="289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4555969" y="4074547"/>
              <a:ext cx="19807" cy="5833"/>
            </a:xfrm>
            <a:custGeom>
              <a:rect b="b" l="l" r="r" t="t"/>
              <a:pathLst>
                <a:path extrusionOk="0" h="182" w="618">
                  <a:moveTo>
                    <a:pt x="276" y="1"/>
                  </a:moveTo>
                  <a:cubicBezTo>
                    <a:pt x="114" y="1"/>
                    <a:pt x="1" y="89"/>
                    <a:pt x="16" y="120"/>
                  </a:cubicBezTo>
                  <a:cubicBezTo>
                    <a:pt x="33" y="153"/>
                    <a:pt x="167" y="137"/>
                    <a:pt x="300" y="153"/>
                  </a:cubicBezTo>
                  <a:cubicBezTo>
                    <a:pt x="413" y="153"/>
                    <a:pt x="507" y="181"/>
                    <a:pt x="561" y="181"/>
                  </a:cubicBezTo>
                  <a:cubicBezTo>
                    <a:pt x="579" y="181"/>
                    <a:pt x="593" y="178"/>
                    <a:pt x="601" y="170"/>
                  </a:cubicBezTo>
                  <a:cubicBezTo>
                    <a:pt x="618" y="137"/>
                    <a:pt x="501" y="20"/>
                    <a:pt x="317" y="3"/>
                  </a:cubicBezTo>
                  <a:cubicBezTo>
                    <a:pt x="303" y="2"/>
                    <a:pt x="28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4234635" y="4180280"/>
              <a:ext cx="347582" cy="271464"/>
            </a:xfrm>
            <a:custGeom>
              <a:rect b="b" l="l" r="r" t="t"/>
              <a:pathLst>
                <a:path extrusionOk="0" h="8470" w="10845">
                  <a:moveTo>
                    <a:pt x="8135" y="0"/>
                  </a:moveTo>
                  <a:cubicBezTo>
                    <a:pt x="7604" y="0"/>
                    <a:pt x="7079" y="193"/>
                    <a:pt x="6667" y="564"/>
                  </a:cubicBezTo>
                  <a:cubicBezTo>
                    <a:pt x="5548" y="1583"/>
                    <a:pt x="3526" y="3354"/>
                    <a:pt x="3075" y="3454"/>
                  </a:cubicBezTo>
                  <a:cubicBezTo>
                    <a:pt x="2799" y="3517"/>
                    <a:pt x="2492" y="3538"/>
                    <a:pt x="2185" y="3538"/>
                  </a:cubicBezTo>
                  <a:cubicBezTo>
                    <a:pt x="1572" y="3538"/>
                    <a:pt x="959" y="3454"/>
                    <a:pt x="601" y="3454"/>
                  </a:cubicBezTo>
                  <a:cubicBezTo>
                    <a:pt x="421" y="3454"/>
                    <a:pt x="305" y="3475"/>
                    <a:pt x="284" y="3538"/>
                  </a:cubicBezTo>
                  <a:cubicBezTo>
                    <a:pt x="84" y="4072"/>
                    <a:pt x="0" y="8400"/>
                    <a:pt x="0" y="8400"/>
                  </a:cubicBezTo>
                  <a:cubicBezTo>
                    <a:pt x="0" y="8400"/>
                    <a:pt x="808" y="8470"/>
                    <a:pt x="1951" y="8470"/>
                  </a:cubicBezTo>
                  <a:cubicBezTo>
                    <a:pt x="4206" y="8470"/>
                    <a:pt x="7770" y="8197"/>
                    <a:pt x="9023" y="6579"/>
                  </a:cubicBezTo>
                  <a:lnTo>
                    <a:pt x="9374" y="6094"/>
                  </a:lnTo>
                  <a:cubicBezTo>
                    <a:pt x="10293" y="4824"/>
                    <a:pt x="10794" y="3320"/>
                    <a:pt x="10844" y="1783"/>
                  </a:cubicBezTo>
                  <a:cubicBezTo>
                    <a:pt x="10844" y="1466"/>
                    <a:pt x="10694" y="1182"/>
                    <a:pt x="10443" y="998"/>
                  </a:cubicBezTo>
                  <a:cubicBezTo>
                    <a:pt x="10009" y="714"/>
                    <a:pt x="9574" y="447"/>
                    <a:pt x="9107" y="229"/>
                  </a:cubicBezTo>
                  <a:cubicBezTo>
                    <a:pt x="8798" y="75"/>
                    <a:pt x="8466" y="0"/>
                    <a:pt x="813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4463280" y="4235278"/>
              <a:ext cx="362037" cy="238388"/>
            </a:xfrm>
            <a:custGeom>
              <a:rect b="b" l="l" r="r" t="t"/>
              <a:pathLst>
                <a:path extrusionOk="0" h="7438" w="11296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285" y="3225"/>
                    <a:pt x="1304" y="5782"/>
                  </a:cubicBezTo>
                  <a:cubicBezTo>
                    <a:pt x="1828" y="7135"/>
                    <a:pt x="4028" y="7437"/>
                    <a:pt x="5888" y="7437"/>
                  </a:cubicBezTo>
                  <a:cubicBezTo>
                    <a:pt x="7173" y="7437"/>
                    <a:pt x="8296" y="7293"/>
                    <a:pt x="8589" y="7252"/>
                  </a:cubicBezTo>
                  <a:cubicBezTo>
                    <a:pt x="9141" y="7252"/>
                    <a:pt x="9692" y="7235"/>
                    <a:pt x="10227" y="7185"/>
                  </a:cubicBezTo>
                  <a:cubicBezTo>
                    <a:pt x="10878" y="7102"/>
                    <a:pt x="10878" y="7035"/>
                    <a:pt x="10845" y="6968"/>
                  </a:cubicBezTo>
                  <a:cubicBezTo>
                    <a:pt x="10827" y="6915"/>
                    <a:pt x="10738" y="6898"/>
                    <a:pt x="10620" y="6898"/>
                  </a:cubicBezTo>
                  <a:cubicBezTo>
                    <a:pt x="10418" y="6898"/>
                    <a:pt x="10131" y="6947"/>
                    <a:pt x="9977" y="6947"/>
                  </a:cubicBezTo>
                  <a:cubicBezTo>
                    <a:pt x="9881" y="6947"/>
                    <a:pt x="9836" y="6929"/>
                    <a:pt x="9892" y="6868"/>
                  </a:cubicBezTo>
                  <a:cubicBezTo>
                    <a:pt x="10076" y="6667"/>
                    <a:pt x="11263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3" y="6333"/>
                    <a:pt x="9932" y="6526"/>
                    <a:pt x="9859" y="6550"/>
                  </a:cubicBezTo>
                  <a:cubicBezTo>
                    <a:pt x="9854" y="6551"/>
                    <a:pt x="9849" y="6551"/>
                    <a:pt x="9844" y="6551"/>
                  </a:cubicBezTo>
                  <a:cubicBezTo>
                    <a:pt x="9756" y="6551"/>
                    <a:pt x="9730" y="6416"/>
                    <a:pt x="9809" y="6400"/>
                  </a:cubicBezTo>
                  <a:cubicBezTo>
                    <a:pt x="9943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3" y="6063"/>
                    <a:pt x="9714" y="6063"/>
                  </a:cubicBezTo>
                  <a:cubicBezTo>
                    <a:pt x="9655" y="6063"/>
                    <a:pt x="9616" y="6054"/>
                    <a:pt x="9608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78" y="5564"/>
                    <a:pt x="10862" y="5414"/>
                    <a:pt x="10745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6" y="5315"/>
                    <a:pt x="9852" y="5441"/>
                    <a:pt x="9642" y="5497"/>
                  </a:cubicBezTo>
                  <a:cubicBezTo>
                    <a:pt x="9512" y="5534"/>
                    <a:pt x="9250" y="5612"/>
                    <a:pt x="9084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291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1" y="4474"/>
                    <a:pt x="9000" y="4517"/>
                    <a:pt x="8990" y="4595"/>
                  </a:cubicBezTo>
                  <a:cubicBezTo>
                    <a:pt x="8940" y="4746"/>
                    <a:pt x="8890" y="4879"/>
                    <a:pt x="8806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79" y="5728"/>
                    <a:pt x="6258" y="5728"/>
                  </a:cubicBezTo>
                  <a:cubicBezTo>
                    <a:pt x="5476" y="5728"/>
                    <a:pt x="4593" y="5616"/>
                    <a:pt x="3811" y="5247"/>
                  </a:cubicBezTo>
                  <a:cubicBezTo>
                    <a:pt x="2892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4442416" y="4180152"/>
              <a:ext cx="124803" cy="168679"/>
            </a:xfrm>
            <a:custGeom>
              <a:rect b="b" l="l" r="r" t="t"/>
              <a:pathLst>
                <a:path extrusionOk="0" h="5263" w="3894">
                  <a:moveTo>
                    <a:pt x="1725" y="0"/>
                  </a:moveTo>
                  <a:cubicBezTo>
                    <a:pt x="1313" y="0"/>
                    <a:pt x="919" y="223"/>
                    <a:pt x="585" y="618"/>
                  </a:cubicBezTo>
                  <a:cubicBezTo>
                    <a:pt x="0" y="1303"/>
                    <a:pt x="351" y="5263"/>
                    <a:pt x="351" y="5263"/>
                  </a:cubicBezTo>
                  <a:lnTo>
                    <a:pt x="3893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69" y="96"/>
                    <a:pt x="1994" y="0"/>
                    <a:pt x="172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4452575" y="4184414"/>
              <a:ext cx="106086" cy="163872"/>
            </a:xfrm>
            <a:custGeom>
              <a:rect b="b" l="l" r="r" t="t"/>
              <a:pathLst>
                <a:path extrusionOk="0" h="5113" w="3310">
                  <a:moveTo>
                    <a:pt x="1514" y="0"/>
                  </a:moveTo>
                  <a:cubicBezTo>
                    <a:pt x="1445" y="0"/>
                    <a:pt x="1374" y="6"/>
                    <a:pt x="1304" y="17"/>
                  </a:cubicBezTo>
                  <a:cubicBezTo>
                    <a:pt x="1204" y="17"/>
                    <a:pt x="1120" y="34"/>
                    <a:pt x="1037" y="50"/>
                  </a:cubicBezTo>
                  <a:cubicBezTo>
                    <a:pt x="1020" y="50"/>
                    <a:pt x="987" y="67"/>
                    <a:pt x="953" y="84"/>
                  </a:cubicBezTo>
                  <a:cubicBezTo>
                    <a:pt x="987" y="67"/>
                    <a:pt x="1020" y="67"/>
                    <a:pt x="1037" y="67"/>
                  </a:cubicBezTo>
                  <a:cubicBezTo>
                    <a:pt x="1104" y="50"/>
                    <a:pt x="1187" y="50"/>
                    <a:pt x="1304" y="34"/>
                  </a:cubicBezTo>
                  <a:cubicBezTo>
                    <a:pt x="1336" y="32"/>
                    <a:pt x="1367" y="31"/>
                    <a:pt x="1399" y="31"/>
                  </a:cubicBezTo>
                  <a:cubicBezTo>
                    <a:pt x="1682" y="31"/>
                    <a:pt x="1951" y="99"/>
                    <a:pt x="2206" y="234"/>
                  </a:cubicBezTo>
                  <a:cubicBezTo>
                    <a:pt x="2390" y="334"/>
                    <a:pt x="2540" y="501"/>
                    <a:pt x="2624" y="702"/>
                  </a:cubicBezTo>
                  <a:cubicBezTo>
                    <a:pt x="2724" y="919"/>
                    <a:pt x="2791" y="1170"/>
                    <a:pt x="2825" y="1404"/>
                  </a:cubicBezTo>
                  <a:cubicBezTo>
                    <a:pt x="2908" y="1938"/>
                    <a:pt x="2992" y="2506"/>
                    <a:pt x="3075" y="3108"/>
                  </a:cubicBezTo>
                  <a:cubicBezTo>
                    <a:pt x="3139" y="3443"/>
                    <a:pt x="3188" y="3763"/>
                    <a:pt x="3236" y="4068"/>
                  </a:cubicBezTo>
                  <a:lnTo>
                    <a:pt x="3236" y="4068"/>
                  </a:lnTo>
                  <a:lnTo>
                    <a:pt x="920" y="4795"/>
                  </a:lnTo>
                  <a:lnTo>
                    <a:pt x="251" y="5029"/>
                  </a:lnTo>
                  <a:lnTo>
                    <a:pt x="68" y="5079"/>
                  </a:lnTo>
                  <a:cubicBezTo>
                    <a:pt x="34" y="5096"/>
                    <a:pt x="17" y="5096"/>
                    <a:pt x="1" y="5113"/>
                  </a:cubicBezTo>
                  <a:cubicBezTo>
                    <a:pt x="17" y="5113"/>
                    <a:pt x="51" y="5096"/>
                    <a:pt x="68" y="5096"/>
                  </a:cubicBezTo>
                  <a:lnTo>
                    <a:pt x="251" y="5046"/>
                  </a:lnTo>
                  <a:lnTo>
                    <a:pt x="936" y="4846"/>
                  </a:lnTo>
                  <a:lnTo>
                    <a:pt x="3276" y="4127"/>
                  </a:lnTo>
                  <a:lnTo>
                    <a:pt x="3309" y="4127"/>
                  </a:lnTo>
                  <a:lnTo>
                    <a:pt x="3309" y="4094"/>
                  </a:lnTo>
                  <a:cubicBezTo>
                    <a:pt x="3259" y="3776"/>
                    <a:pt x="3209" y="3442"/>
                    <a:pt x="3159" y="3108"/>
                  </a:cubicBezTo>
                  <a:lnTo>
                    <a:pt x="2891" y="1404"/>
                  </a:lnTo>
                  <a:cubicBezTo>
                    <a:pt x="2858" y="1153"/>
                    <a:pt x="2791" y="902"/>
                    <a:pt x="2674" y="668"/>
                  </a:cubicBezTo>
                  <a:cubicBezTo>
                    <a:pt x="2574" y="468"/>
                    <a:pt x="2424" y="301"/>
                    <a:pt x="2223" y="184"/>
                  </a:cubicBezTo>
                  <a:cubicBezTo>
                    <a:pt x="2002" y="67"/>
                    <a:pt x="1760" y="0"/>
                    <a:pt x="15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4328894" y="4290436"/>
              <a:ext cx="4840" cy="61600"/>
            </a:xfrm>
            <a:custGeom>
              <a:rect b="b" l="l" r="r" t="t"/>
              <a:pathLst>
                <a:path extrusionOk="0" h="1922" w="151">
                  <a:moveTo>
                    <a:pt x="100" y="0"/>
                  </a:moveTo>
                  <a:lnTo>
                    <a:pt x="100" y="0"/>
                  </a:lnTo>
                  <a:cubicBezTo>
                    <a:pt x="67" y="84"/>
                    <a:pt x="50" y="184"/>
                    <a:pt x="50" y="284"/>
                  </a:cubicBezTo>
                  <a:cubicBezTo>
                    <a:pt x="0" y="736"/>
                    <a:pt x="0" y="1187"/>
                    <a:pt x="67" y="1655"/>
                  </a:cubicBezTo>
                  <a:cubicBezTo>
                    <a:pt x="84" y="1738"/>
                    <a:pt x="100" y="1838"/>
                    <a:pt x="134" y="1922"/>
                  </a:cubicBezTo>
                  <a:cubicBezTo>
                    <a:pt x="150" y="1922"/>
                    <a:pt x="100" y="1487"/>
                    <a:pt x="84" y="969"/>
                  </a:cubicBezTo>
                  <a:cubicBezTo>
                    <a:pt x="67" y="43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4332644" y="4293096"/>
              <a:ext cx="18268" cy="50383"/>
            </a:xfrm>
            <a:custGeom>
              <a:rect b="b" l="l" r="r" t="t"/>
              <a:pathLst>
                <a:path extrusionOk="0" h="1572" w="570">
                  <a:moveTo>
                    <a:pt x="0" y="1"/>
                  </a:moveTo>
                  <a:cubicBezTo>
                    <a:pt x="17" y="567"/>
                    <a:pt x="216" y="1116"/>
                    <a:pt x="564" y="1550"/>
                  </a:cubicBezTo>
                  <a:lnTo>
                    <a:pt x="564" y="1550"/>
                  </a:lnTo>
                  <a:cubicBezTo>
                    <a:pt x="533" y="1469"/>
                    <a:pt x="365" y="1180"/>
                    <a:pt x="234" y="803"/>
                  </a:cubicBezTo>
                  <a:cubicBezTo>
                    <a:pt x="67" y="369"/>
                    <a:pt x="17" y="1"/>
                    <a:pt x="0" y="1"/>
                  </a:cubicBezTo>
                  <a:close/>
                  <a:moveTo>
                    <a:pt x="564" y="1550"/>
                  </a:moveTo>
                  <a:cubicBezTo>
                    <a:pt x="566" y="1555"/>
                    <a:pt x="567" y="1559"/>
                    <a:pt x="568" y="1562"/>
                  </a:cubicBezTo>
                  <a:lnTo>
                    <a:pt x="568" y="1562"/>
                  </a:lnTo>
                  <a:lnTo>
                    <a:pt x="568" y="1555"/>
                  </a:lnTo>
                  <a:cubicBezTo>
                    <a:pt x="567" y="1553"/>
                    <a:pt x="565" y="1551"/>
                    <a:pt x="564" y="1550"/>
                  </a:cubicBezTo>
                  <a:close/>
                  <a:moveTo>
                    <a:pt x="568" y="1562"/>
                  </a:moveTo>
                  <a:lnTo>
                    <a:pt x="568" y="1572"/>
                  </a:lnTo>
                  <a:cubicBezTo>
                    <a:pt x="569" y="1570"/>
                    <a:pt x="569" y="1567"/>
                    <a:pt x="568" y="15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6"/>
          <p:cNvSpPr txBox="1"/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2061" name="Google Shape;2061;p46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2062" name="Google Shape;2062;p46"/>
            <p:cNvSpPr/>
            <p:nvPr/>
          </p:nvSpPr>
          <p:spPr>
            <a:xfrm>
              <a:off x="4956252" y="2031815"/>
              <a:ext cx="234061" cy="457321"/>
            </a:xfrm>
            <a:custGeom>
              <a:rect b="b" l="l" r="r" t="t"/>
              <a:pathLst>
                <a:path extrusionOk="0" h="14269" w="7303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6"/>
            <p:cNvSpPr/>
            <p:nvPr/>
          </p:nvSpPr>
          <p:spPr>
            <a:xfrm>
              <a:off x="5152270" y="2148862"/>
              <a:ext cx="24134" cy="18365"/>
            </a:xfrm>
            <a:custGeom>
              <a:rect b="b" l="l" r="r" t="t"/>
              <a:pathLst>
                <a:path extrusionOk="0" h="573" w="753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6"/>
            <p:cNvSpPr/>
            <p:nvPr/>
          </p:nvSpPr>
          <p:spPr>
            <a:xfrm>
              <a:off x="5150122" y="2143990"/>
              <a:ext cx="32691" cy="9839"/>
            </a:xfrm>
            <a:custGeom>
              <a:rect b="b" l="l" r="r" t="t"/>
              <a:pathLst>
                <a:path extrusionOk="0" h="307" w="102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6"/>
            <p:cNvSpPr/>
            <p:nvPr/>
          </p:nvSpPr>
          <p:spPr>
            <a:xfrm>
              <a:off x="5058812" y="2152195"/>
              <a:ext cx="23877" cy="18204"/>
            </a:xfrm>
            <a:custGeom>
              <a:rect b="b" l="l" r="r" t="t"/>
              <a:pathLst>
                <a:path extrusionOk="0" h="568" w="745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6"/>
            <p:cNvSpPr/>
            <p:nvPr/>
          </p:nvSpPr>
          <p:spPr>
            <a:xfrm>
              <a:off x="5055863" y="2146971"/>
              <a:ext cx="32691" cy="10096"/>
            </a:xfrm>
            <a:custGeom>
              <a:rect b="b" l="l" r="r" t="t"/>
              <a:pathLst>
                <a:path extrusionOk="0" h="315" w="102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6"/>
            <p:cNvSpPr/>
            <p:nvPr/>
          </p:nvSpPr>
          <p:spPr>
            <a:xfrm>
              <a:off x="5116919" y="2148317"/>
              <a:ext cx="25736" cy="76599"/>
            </a:xfrm>
            <a:custGeom>
              <a:rect b="b" l="l" r="r" t="t"/>
              <a:pathLst>
                <a:path extrusionOk="0" h="2390" w="803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5085317" y="2231326"/>
              <a:ext cx="47178" cy="24807"/>
            </a:xfrm>
            <a:custGeom>
              <a:rect b="b" l="l" r="r" t="t"/>
              <a:pathLst>
                <a:path extrusionOk="0" h="774" w="1472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5038749" y="2302541"/>
              <a:ext cx="80349" cy="43524"/>
            </a:xfrm>
            <a:custGeom>
              <a:rect b="b" l="l" r="r" t="t"/>
              <a:pathLst>
                <a:path extrusionOk="0" h="1358" w="2507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6"/>
            <p:cNvSpPr/>
            <p:nvPr/>
          </p:nvSpPr>
          <p:spPr>
            <a:xfrm>
              <a:off x="4955194" y="2021335"/>
              <a:ext cx="231914" cy="175217"/>
            </a:xfrm>
            <a:custGeom>
              <a:rect b="b" l="l" r="r" t="t"/>
              <a:pathLst>
                <a:path extrusionOk="0" h="5467" w="7236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6"/>
            <p:cNvSpPr/>
            <p:nvPr/>
          </p:nvSpPr>
          <p:spPr>
            <a:xfrm>
              <a:off x="4922247" y="2143509"/>
              <a:ext cx="43684" cy="72433"/>
            </a:xfrm>
            <a:custGeom>
              <a:rect b="b" l="l" r="r" t="t"/>
              <a:pathLst>
                <a:path extrusionOk="0" h="2260" w="1363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6"/>
            <p:cNvSpPr/>
            <p:nvPr/>
          </p:nvSpPr>
          <p:spPr>
            <a:xfrm>
              <a:off x="4934843" y="2158477"/>
              <a:ext cx="20929" cy="40543"/>
            </a:xfrm>
            <a:custGeom>
              <a:rect b="b" l="l" r="r" t="t"/>
              <a:pathLst>
                <a:path extrusionOk="0" h="1265" w="653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6"/>
            <p:cNvSpPr/>
            <p:nvPr/>
          </p:nvSpPr>
          <p:spPr>
            <a:xfrm>
              <a:off x="5269541" y="2143638"/>
              <a:ext cx="617475" cy="617411"/>
            </a:xfrm>
            <a:custGeom>
              <a:rect b="b" l="l" r="r" t="t"/>
              <a:pathLst>
                <a:path extrusionOk="0" h="19264" w="19266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6"/>
            <p:cNvSpPr/>
            <p:nvPr/>
          </p:nvSpPr>
          <p:spPr>
            <a:xfrm>
              <a:off x="4655847" y="2397313"/>
              <a:ext cx="801699" cy="763687"/>
            </a:xfrm>
            <a:custGeom>
              <a:rect b="b" l="l" r="r" t="t"/>
              <a:pathLst>
                <a:path extrusionOk="0" h="23828" w="25014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6"/>
            <p:cNvSpPr/>
            <p:nvPr/>
          </p:nvSpPr>
          <p:spPr>
            <a:xfrm>
              <a:off x="4959489" y="2361994"/>
              <a:ext cx="95349" cy="61600"/>
            </a:xfrm>
            <a:custGeom>
              <a:rect b="b" l="l" r="r" t="t"/>
              <a:pathLst>
                <a:path extrusionOk="0" h="1922" w="2975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6"/>
            <p:cNvSpPr/>
            <p:nvPr/>
          </p:nvSpPr>
          <p:spPr>
            <a:xfrm>
              <a:off x="5054806" y="2359847"/>
              <a:ext cx="72850" cy="63747"/>
            </a:xfrm>
            <a:custGeom>
              <a:rect b="b" l="l" r="r" t="t"/>
              <a:pathLst>
                <a:path extrusionOk="0" h="1989" w="2273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6"/>
            <p:cNvSpPr/>
            <p:nvPr/>
          </p:nvSpPr>
          <p:spPr>
            <a:xfrm>
              <a:off x="5134065" y="2563332"/>
              <a:ext cx="62145" cy="82497"/>
            </a:xfrm>
            <a:custGeom>
              <a:rect b="b" l="l" r="r" t="t"/>
              <a:pathLst>
                <a:path extrusionOk="0" h="2574" w="1939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6"/>
            <p:cNvSpPr/>
            <p:nvPr/>
          </p:nvSpPr>
          <p:spPr>
            <a:xfrm>
              <a:off x="5134065" y="2577274"/>
              <a:ext cx="57850" cy="4840"/>
            </a:xfrm>
            <a:custGeom>
              <a:rect b="b" l="l" r="r" t="t"/>
              <a:pathLst>
                <a:path extrusionOk="0" h="151" w="1805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6"/>
            <p:cNvSpPr/>
            <p:nvPr/>
          </p:nvSpPr>
          <p:spPr>
            <a:xfrm>
              <a:off x="5053203" y="2423562"/>
              <a:ext cx="5929" cy="85189"/>
            </a:xfrm>
            <a:custGeom>
              <a:rect b="b" l="l" r="r" t="t"/>
              <a:pathLst>
                <a:path extrusionOk="0" h="2658" w="185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5066055" y="2434075"/>
              <a:ext cx="13397" cy="11826"/>
            </a:xfrm>
            <a:custGeom>
              <a:rect b="b" l="l" r="r" t="t"/>
              <a:pathLst>
                <a:path extrusionOk="0" h="369" w="418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5069260" y="2468272"/>
              <a:ext cx="13942" cy="12115"/>
            </a:xfrm>
            <a:custGeom>
              <a:rect b="b" l="l" r="r" t="t"/>
              <a:pathLst>
                <a:path extrusionOk="0" h="378" w="435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6"/>
            <p:cNvSpPr/>
            <p:nvPr/>
          </p:nvSpPr>
          <p:spPr>
            <a:xfrm>
              <a:off x="4961636" y="2397858"/>
              <a:ext cx="74997" cy="54132"/>
            </a:xfrm>
            <a:custGeom>
              <a:rect b="b" l="l" r="r" t="t"/>
              <a:pathLst>
                <a:path extrusionOk="0" h="1689" w="234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6"/>
            <p:cNvSpPr/>
            <p:nvPr/>
          </p:nvSpPr>
          <p:spPr>
            <a:xfrm>
              <a:off x="5068203" y="2394653"/>
              <a:ext cx="63203" cy="59998"/>
            </a:xfrm>
            <a:custGeom>
              <a:rect b="b" l="l" r="r" t="t"/>
              <a:pathLst>
                <a:path extrusionOk="0" h="1872" w="1972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6"/>
            <p:cNvSpPr/>
            <p:nvPr/>
          </p:nvSpPr>
          <p:spPr>
            <a:xfrm>
              <a:off x="4846481" y="2484041"/>
              <a:ext cx="30031" cy="39710"/>
            </a:xfrm>
            <a:custGeom>
              <a:rect b="b" l="l" r="r" t="t"/>
              <a:pathLst>
                <a:path extrusionOk="0" h="1239" w="937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6"/>
            <p:cNvSpPr/>
            <p:nvPr/>
          </p:nvSpPr>
          <p:spPr>
            <a:xfrm>
              <a:off x="4783823" y="2573492"/>
              <a:ext cx="26826" cy="55767"/>
            </a:xfrm>
            <a:custGeom>
              <a:rect b="b" l="l" r="r" t="t"/>
              <a:pathLst>
                <a:path extrusionOk="0" h="1740" w="837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6"/>
            <p:cNvSpPr/>
            <p:nvPr/>
          </p:nvSpPr>
          <p:spPr>
            <a:xfrm>
              <a:off x="4862538" y="2625349"/>
              <a:ext cx="39133" cy="42466"/>
            </a:xfrm>
            <a:custGeom>
              <a:rect b="b" l="l" r="r" t="t"/>
              <a:pathLst>
                <a:path extrusionOk="0" h="1325" w="1221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6"/>
            <p:cNvSpPr/>
            <p:nvPr/>
          </p:nvSpPr>
          <p:spPr>
            <a:xfrm>
              <a:off x="4925740" y="2557339"/>
              <a:ext cx="37531" cy="30800"/>
            </a:xfrm>
            <a:custGeom>
              <a:rect b="b" l="l" r="r" t="t"/>
              <a:pathLst>
                <a:path extrusionOk="0" h="961" w="1171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6"/>
            <p:cNvSpPr/>
            <p:nvPr/>
          </p:nvSpPr>
          <p:spPr>
            <a:xfrm>
              <a:off x="4956797" y="2474938"/>
              <a:ext cx="26826" cy="33941"/>
            </a:xfrm>
            <a:custGeom>
              <a:rect b="b" l="l" r="r" t="t"/>
              <a:pathLst>
                <a:path extrusionOk="0" h="1059" w="837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6"/>
            <p:cNvSpPr/>
            <p:nvPr/>
          </p:nvSpPr>
          <p:spPr>
            <a:xfrm>
              <a:off x="4949842" y="2725473"/>
              <a:ext cx="50383" cy="34518"/>
            </a:xfrm>
            <a:custGeom>
              <a:rect b="b" l="l" r="r" t="t"/>
              <a:pathLst>
                <a:path extrusionOk="0" h="1077" w="1572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6"/>
            <p:cNvSpPr/>
            <p:nvPr/>
          </p:nvSpPr>
          <p:spPr>
            <a:xfrm>
              <a:off x="4985193" y="2631759"/>
              <a:ext cx="36441" cy="31890"/>
            </a:xfrm>
            <a:custGeom>
              <a:rect b="b" l="l" r="r" t="t"/>
              <a:pathLst>
                <a:path extrusionOk="0" h="995" w="1137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6"/>
            <p:cNvSpPr/>
            <p:nvPr/>
          </p:nvSpPr>
          <p:spPr>
            <a:xfrm>
              <a:off x="5070863" y="2549871"/>
              <a:ext cx="20384" cy="44005"/>
            </a:xfrm>
            <a:custGeom>
              <a:rect b="b" l="l" r="r" t="t"/>
              <a:pathLst>
                <a:path extrusionOk="0" h="1373" w="636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5063363" y="2737364"/>
              <a:ext cx="33236" cy="36569"/>
            </a:xfrm>
            <a:custGeom>
              <a:rect b="b" l="l" r="r" t="t"/>
              <a:pathLst>
                <a:path extrusionOk="0" h="1141" w="1037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6"/>
            <p:cNvSpPr/>
            <p:nvPr/>
          </p:nvSpPr>
          <p:spPr>
            <a:xfrm>
              <a:off x="5093362" y="2651598"/>
              <a:ext cx="39133" cy="36120"/>
            </a:xfrm>
            <a:custGeom>
              <a:rect b="b" l="l" r="r" t="t"/>
              <a:pathLst>
                <a:path extrusionOk="0" h="1127" w="1221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6"/>
            <p:cNvSpPr/>
            <p:nvPr/>
          </p:nvSpPr>
          <p:spPr>
            <a:xfrm>
              <a:off x="5179032" y="2753293"/>
              <a:ext cx="45543" cy="35608"/>
            </a:xfrm>
            <a:custGeom>
              <a:rect b="b" l="l" r="r" t="t"/>
              <a:pathLst>
                <a:path extrusionOk="0" h="1111" w="1421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5175827" y="2677815"/>
              <a:ext cx="46633" cy="35063"/>
            </a:xfrm>
            <a:custGeom>
              <a:rect b="b" l="l" r="r" t="t"/>
              <a:pathLst>
                <a:path extrusionOk="0" h="1094" w="1455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5231529" y="2564422"/>
              <a:ext cx="8589" cy="51440"/>
            </a:xfrm>
            <a:custGeom>
              <a:rect b="b" l="l" r="r" t="t"/>
              <a:pathLst>
                <a:path extrusionOk="0" h="1605" w="268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5157077" y="2594902"/>
              <a:ext cx="19326" cy="31697"/>
            </a:xfrm>
            <a:custGeom>
              <a:rect b="b" l="l" r="r" t="t"/>
              <a:pathLst>
                <a:path extrusionOk="0" h="989" w="603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6"/>
            <p:cNvSpPr/>
            <p:nvPr/>
          </p:nvSpPr>
          <p:spPr>
            <a:xfrm>
              <a:off x="5131373" y="2466285"/>
              <a:ext cx="48780" cy="31986"/>
            </a:xfrm>
            <a:custGeom>
              <a:rect b="b" l="l" r="r" t="t"/>
              <a:pathLst>
                <a:path extrusionOk="0" h="998" w="1522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6"/>
            <p:cNvSpPr/>
            <p:nvPr/>
          </p:nvSpPr>
          <p:spPr>
            <a:xfrm>
              <a:off x="5192973" y="2436318"/>
              <a:ext cx="49838" cy="27146"/>
            </a:xfrm>
            <a:custGeom>
              <a:rect b="b" l="l" r="r" t="t"/>
              <a:pathLst>
                <a:path extrusionOk="0" h="847" w="1555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6"/>
            <p:cNvSpPr/>
            <p:nvPr/>
          </p:nvSpPr>
          <p:spPr>
            <a:xfrm>
              <a:off x="5249734" y="2500514"/>
              <a:ext cx="43396" cy="18012"/>
            </a:xfrm>
            <a:custGeom>
              <a:rect b="b" l="l" r="r" t="t"/>
              <a:pathLst>
                <a:path extrusionOk="0" h="562" w="1354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6"/>
            <p:cNvSpPr/>
            <p:nvPr/>
          </p:nvSpPr>
          <p:spPr>
            <a:xfrm>
              <a:off x="5324410" y="2543493"/>
              <a:ext cx="26569" cy="59517"/>
            </a:xfrm>
            <a:custGeom>
              <a:rect b="b" l="l" r="r" t="t"/>
              <a:pathLst>
                <a:path extrusionOk="0" h="1857" w="829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6"/>
            <p:cNvSpPr/>
            <p:nvPr/>
          </p:nvSpPr>
          <p:spPr>
            <a:xfrm>
              <a:off x="5386267" y="2590639"/>
              <a:ext cx="8621" cy="53043"/>
            </a:xfrm>
            <a:custGeom>
              <a:rect b="b" l="l" r="r" t="t"/>
              <a:pathLst>
                <a:path extrusionOk="0" h="1655" w="269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4710461" y="2557435"/>
              <a:ext cx="12884" cy="44517"/>
            </a:xfrm>
            <a:custGeom>
              <a:rect b="b" l="l" r="r" t="t"/>
              <a:pathLst>
                <a:path extrusionOk="0" h="1389" w="402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4775266" y="2687366"/>
              <a:ext cx="47690" cy="14647"/>
            </a:xfrm>
            <a:custGeom>
              <a:rect b="b" l="l" r="r" t="t"/>
              <a:pathLst>
                <a:path extrusionOk="0" h="457" w="1488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4904331" y="2430004"/>
              <a:ext cx="34838" cy="19999"/>
            </a:xfrm>
            <a:custGeom>
              <a:rect b="b" l="l" r="r" t="t"/>
              <a:pathLst>
                <a:path extrusionOk="0" h="624" w="1087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4776868" y="2516539"/>
              <a:ext cx="41280" cy="10641"/>
            </a:xfrm>
            <a:custGeom>
              <a:rect b="b" l="l" r="r" t="t"/>
              <a:pathLst>
                <a:path extrusionOk="0" h="332" w="1288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6"/>
            <p:cNvSpPr/>
            <p:nvPr/>
          </p:nvSpPr>
          <p:spPr>
            <a:xfrm>
              <a:off x="4973399" y="2390326"/>
              <a:ext cx="26281" cy="20416"/>
            </a:xfrm>
            <a:custGeom>
              <a:rect b="b" l="l" r="r" t="t"/>
              <a:pathLst>
                <a:path extrusionOk="0" h="637" w="82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6"/>
            <p:cNvSpPr/>
            <p:nvPr/>
          </p:nvSpPr>
          <p:spPr>
            <a:xfrm>
              <a:off x="5094420" y="2383756"/>
              <a:ext cx="21986" cy="20095"/>
            </a:xfrm>
            <a:custGeom>
              <a:rect b="b" l="l" r="r" t="t"/>
              <a:pathLst>
                <a:path extrusionOk="0" h="627" w="686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4313137" y="4261437"/>
              <a:ext cx="186371" cy="311622"/>
            </a:xfrm>
            <a:custGeom>
              <a:rect b="b" l="l" r="r" t="t"/>
              <a:pathLst>
                <a:path extrusionOk="0" h="9723" w="5815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4313137" y="4316051"/>
              <a:ext cx="157750" cy="258163"/>
            </a:xfrm>
            <a:custGeom>
              <a:rect b="b" l="l" r="r" t="t"/>
              <a:pathLst>
                <a:path extrusionOk="0" h="8055" w="4922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4315252" y="4313391"/>
              <a:ext cx="146244" cy="256528"/>
            </a:xfrm>
            <a:custGeom>
              <a:rect b="b" l="l" r="r" t="t"/>
              <a:pathLst>
                <a:path extrusionOk="0" h="8004" w="4563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4428805" y="4516940"/>
              <a:ext cx="32146" cy="5320"/>
            </a:xfrm>
            <a:custGeom>
              <a:rect b="b" l="l" r="r" t="t"/>
              <a:pathLst>
                <a:path extrusionOk="0" h="166" w="1003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4425568" y="4462423"/>
              <a:ext cx="17724" cy="2756"/>
            </a:xfrm>
            <a:custGeom>
              <a:rect b="b" l="l" r="r" t="t"/>
              <a:pathLst>
                <a:path extrusionOk="0" h="86" w="553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4425055" y="4447039"/>
              <a:ext cx="14487" cy="5256"/>
            </a:xfrm>
            <a:custGeom>
              <a:rect b="b" l="l" r="r" t="t"/>
              <a:pathLst>
                <a:path extrusionOk="0" h="164" w="452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4435215" y="4431174"/>
              <a:ext cx="9134" cy="16153"/>
            </a:xfrm>
            <a:custGeom>
              <a:rect b="b" l="l" r="r" t="t"/>
              <a:pathLst>
                <a:path extrusionOk="0" h="504" w="285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4443773" y="4422617"/>
              <a:ext cx="9134" cy="18845"/>
            </a:xfrm>
            <a:custGeom>
              <a:rect b="b" l="l" r="r" t="t"/>
              <a:pathLst>
                <a:path extrusionOk="0" h="588" w="285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4440023" y="4461141"/>
              <a:ext cx="29486" cy="24166"/>
            </a:xfrm>
            <a:custGeom>
              <a:rect b="b" l="l" r="r" t="t"/>
              <a:pathLst>
                <a:path extrusionOk="0" h="754" w="92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4442170" y="4441815"/>
              <a:ext cx="16121" cy="22082"/>
            </a:xfrm>
            <a:custGeom>
              <a:rect b="b" l="l" r="r" t="t"/>
              <a:pathLst>
                <a:path extrusionOk="0" h="689" w="503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6"/>
            <p:cNvSpPr/>
            <p:nvPr/>
          </p:nvSpPr>
          <p:spPr>
            <a:xfrm>
              <a:off x="4346308" y="4292494"/>
              <a:ext cx="29486" cy="79292"/>
            </a:xfrm>
            <a:custGeom>
              <a:rect b="b" l="l" r="r" t="t"/>
              <a:pathLst>
                <a:path extrusionOk="0" h="2474" w="92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6"/>
            <p:cNvSpPr/>
            <p:nvPr/>
          </p:nvSpPr>
          <p:spPr>
            <a:xfrm>
              <a:off x="4372013" y="4382971"/>
              <a:ext cx="25223" cy="45030"/>
            </a:xfrm>
            <a:custGeom>
              <a:rect b="b" l="l" r="r" t="t"/>
              <a:pathLst>
                <a:path extrusionOk="0" h="1405" w="787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6"/>
            <p:cNvSpPr/>
            <p:nvPr/>
          </p:nvSpPr>
          <p:spPr>
            <a:xfrm>
              <a:off x="4347943" y="4353004"/>
              <a:ext cx="7500" cy="9230"/>
            </a:xfrm>
            <a:custGeom>
              <a:rect b="b" l="l" r="r" t="t"/>
              <a:pathLst>
                <a:path extrusionOk="0" h="288" w="234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6"/>
            <p:cNvSpPr/>
            <p:nvPr/>
          </p:nvSpPr>
          <p:spPr>
            <a:xfrm>
              <a:off x="4316625" y="4291949"/>
              <a:ext cx="54677" cy="80349"/>
            </a:xfrm>
            <a:custGeom>
              <a:rect b="b" l="l" r="r" t="t"/>
              <a:pathLst>
                <a:path extrusionOk="0" h="2507" w="1706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6"/>
            <p:cNvSpPr/>
            <p:nvPr/>
          </p:nvSpPr>
          <p:spPr>
            <a:xfrm>
              <a:off x="4360534" y="4333710"/>
              <a:ext cx="3782" cy="9166"/>
            </a:xfrm>
            <a:custGeom>
              <a:rect b="b" l="l" r="r" t="t"/>
              <a:pathLst>
                <a:path extrusionOk="0" h="286" w="118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6"/>
            <p:cNvSpPr/>
            <p:nvPr/>
          </p:nvSpPr>
          <p:spPr>
            <a:xfrm>
              <a:off x="4360534" y="4313839"/>
              <a:ext cx="4295" cy="10352"/>
            </a:xfrm>
            <a:custGeom>
              <a:rect b="b" l="l" r="r" t="t"/>
              <a:pathLst>
                <a:path extrusionOk="0" h="323" w="134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6"/>
            <p:cNvSpPr/>
            <p:nvPr/>
          </p:nvSpPr>
          <p:spPr>
            <a:xfrm>
              <a:off x="4356784" y="4300538"/>
              <a:ext cx="2179" cy="5897"/>
            </a:xfrm>
            <a:custGeom>
              <a:rect b="b" l="l" r="r" t="t"/>
              <a:pathLst>
                <a:path extrusionOk="0" h="184" w="68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5317744" y="4539375"/>
              <a:ext cx="326141" cy="132206"/>
            </a:xfrm>
            <a:custGeom>
              <a:rect b="b" l="l" r="r" t="t"/>
              <a:pathLst>
                <a:path extrusionOk="0" h="4125" w="10176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5317744" y="4605238"/>
              <a:ext cx="63747" cy="53043"/>
            </a:xfrm>
            <a:custGeom>
              <a:rect b="b" l="l" r="r" t="t"/>
              <a:pathLst>
                <a:path extrusionOk="0" h="1655" w="1989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5317744" y="4642191"/>
              <a:ext cx="302039" cy="28909"/>
            </a:xfrm>
            <a:custGeom>
              <a:rect b="b" l="l" r="r" t="t"/>
              <a:pathLst>
                <a:path extrusionOk="0" h="902" w="9424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5315052" y="4652896"/>
              <a:ext cx="298321" cy="13205"/>
            </a:xfrm>
            <a:custGeom>
              <a:rect b="b" l="l" r="r" t="t"/>
              <a:pathLst>
                <a:path extrusionOk="0" h="412" w="9308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5551228" y="4640044"/>
              <a:ext cx="18236" cy="26794"/>
            </a:xfrm>
            <a:custGeom>
              <a:rect b="b" l="l" r="r" t="t"/>
              <a:pathLst>
                <a:path extrusionOk="0" h="836" w="569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5500333" y="4624436"/>
              <a:ext cx="10769" cy="14070"/>
            </a:xfrm>
            <a:custGeom>
              <a:rect b="b" l="l" r="r" t="t"/>
              <a:pathLst>
                <a:path extrusionOk="0" h="439" w="336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5486423" y="4621199"/>
              <a:ext cx="12339" cy="9327"/>
            </a:xfrm>
            <a:custGeom>
              <a:rect b="b" l="l" r="r" t="t"/>
              <a:pathLst>
                <a:path extrusionOk="0" h="291" w="385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5475718" y="4601488"/>
              <a:ext cx="20897" cy="3814"/>
            </a:xfrm>
            <a:custGeom>
              <a:rect b="b" l="l" r="r" t="t"/>
              <a:pathLst>
                <a:path extrusionOk="0" h="119" w="652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5507320" y="4608539"/>
              <a:ext cx="33749" cy="18140"/>
            </a:xfrm>
            <a:custGeom>
              <a:rect b="b" l="l" r="r" t="t"/>
              <a:pathLst>
                <a:path extrusionOk="0" h="566" w="1053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5496070" y="4602001"/>
              <a:ext cx="16089" cy="21986"/>
            </a:xfrm>
            <a:custGeom>
              <a:rect b="b" l="l" r="r" t="t"/>
              <a:pathLst>
                <a:path extrusionOk="0" h="686" w="502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5320404" y="4604148"/>
              <a:ext cx="61087" cy="53043"/>
            </a:xfrm>
            <a:custGeom>
              <a:rect b="b" l="l" r="r" t="t"/>
              <a:pathLst>
                <a:path extrusionOk="0" h="1655" w="1906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5403958" y="4641550"/>
              <a:ext cx="51440" cy="3878"/>
            </a:xfrm>
            <a:custGeom>
              <a:rect b="b" l="l" r="r" t="t"/>
              <a:pathLst>
                <a:path extrusionOk="0" h="121" w="1605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5369152" y="4640461"/>
              <a:ext cx="5929" cy="10320"/>
            </a:xfrm>
            <a:custGeom>
              <a:rect b="b" l="l" r="r" t="t"/>
              <a:pathLst>
                <a:path extrusionOk="0" h="322" w="185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5356845" y="4623827"/>
              <a:ext cx="6987" cy="7147"/>
            </a:xfrm>
            <a:custGeom>
              <a:rect b="b" l="l" r="r" t="t"/>
              <a:pathLst>
                <a:path extrusionOk="0" h="223" w="218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5338833" y="4614789"/>
              <a:ext cx="10544" cy="4551"/>
            </a:xfrm>
            <a:custGeom>
              <a:rect b="b" l="l" r="r" t="t"/>
              <a:pathLst>
                <a:path extrusionOk="0" h="142" w="329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5325756" y="4611263"/>
              <a:ext cx="5384" cy="2981"/>
            </a:xfrm>
            <a:custGeom>
              <a:rect b="b" l="l" r="r" t="t"/>
              <a:pathLst>
                <a:path extrusionOk="0" h="93" w="168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4361308" y="3309841"/>
              <a:ext cx="879356" cy="1123513"/>
            </a:xfrm>
            <a:custGeom>
              <a:rect b="b" l="l" r="r" t="t"/>
              <a:pathLst>
                <a:path extrusionOk="0" h="35055" w="27437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4868980" y="3141162"/>
              <a:ext cx="697793" cy="1436257"/>
            </a:xfrm>
            <a:custGeom>
              <a:rect b="b" l="l" r="r" t="t"/>
              <a:pathLst>
                <a:path extrusionOk="0" h="44813" w="21772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4089812" y="2745953"/>
              <a:ext cx="2121197" cy="1624230"/>
            </a:xfrm>
            <a:custGeom>
              <a:rect b="b" l="l" r="r" t="t"/>
              <a:pathLst>
                <a:path extrusionOk="0" h="50678" w="66184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4087120" y="2743806"/>
              <a:ext cx="2123889" cy="1629037"/>
            </a:xfrm>
            <a:custGeom>
              <a:rect b="b" l="l" r="r" t="t"/>
              <a:pathLst>
                <a:path extrusionOk="0" h="50828" w="66268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5719363" y="2970848"/>
              <a:ext cx="72337" cy="1140147"/>
            </a:xfrm>
            <a:custGeom>
              <a:rect b="b" l="l" r="r" t="t"/>
              <a:pathLst>
                <a:path extrusionOk="0" h="35574" w="2257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5539979" y="2967643"/>
              <a:ext cx="72305" cy="1140115"/>
            </a:xfrm>
            <a:custGeom>
              <a:rect b="b" l="l" r="r" t="t"/>
              <a:pathLst>
                <a:path extrusionOk="0" h="35573" w="2256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4990001" y="2975688"/>
              <a:ext cx="72337" cy="1140115"/>
            </a:xfrm>
            <a:custGeom>
              <a:rect b="b" l="l" r="r" t="t"/>
              <a:pathLst>
                <a:path extrusionOk="0" h="35573" w="2257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5164032" y="2968188"/>
              <a:ext cx="72337" cy="1140115"/>
            </a:xfrm>
            <a:custGeom>
              <a:rect b="b" l="l" r="r" t="t"/>
              <a:pathLst>
                <a:path extrusionOk="0" h="35573" w="2257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5337551" y="2960688"/>
              <a:ext cx="72337" cy="1140660"/>
            </a:xfrm>
            <a:custGeom>
              <a:rect b="b" l="l" r="r" t="t"/>
              <a:pathLst>
                <a:path extrusionOk="0" h="35590" w="2257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6"/>
            <p:cNvSpPr/>
            <p:nvPr/>
          </p:nvSpPr>
          <p:spPr>
            <a:xfrm>
              <a:off x="4796675" y="3000847"/>
              <a:ext cx="72337" cy="1140659"/>
            </a:xfrm>
            <a:custGeom>
              <a:rect b="b" l="l" r="r" t="t"/>
              <a:pathLst>
                <a:path extrusionOk="0" h="35590" w="2257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6"/>
            <p:cNvSpPr/>
            <p:nvPr/>
          </p:nvSpPr>
          <p:spPr>
            <a:xfrm>
              <a:off x="4606587" y="3012641"/>
              <a:ext cx="72305" cy="1140115"/>
            </a:xfrm>
            <a:custGeom>
              <a:rect b="b" l="l" r="r" t="t"/>
              <a:pathLst>
                <a:path extrusionOk="0" h="35573" w="2256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6"/>
            <p:cNvSpPr/>
            <p:nvPr/>
          </p:nvSpPr>
          <p:spPr>
            <a:xfrm>
              <a:off x="4415953" y="3023859"/>
              <a:ext cx="72305" cy="1140147"/>
            </a:xfrm>
            <a:custGeom>
              <a:rect b="b" l="l" r="r" t="t"/>
              <a:pathLst>
                <a:path extrusionOk="0" h="35574" w="2256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4444862" y="2600831"/>
              <a:ext cx="626578" cy="660486"/>
            </a:xfrm>
            <a:custGeom>
              <a:rect b="b" l="l" r="r" t="t"/>
              <a:pathLst>
                <a:path extrusionOk="0" h="20608" w="1955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6"/>
            <p:cNvSpPr/>
            <p:nvPr/>
          </p:nvSpPr>
          <p:spPr>
            <a:xfrm>
              <a:off x="5056953" y="2120177"/>
              <a:ext cx="28300" cy="7115"/>
            </a:xfrm>
            <a:custGeom>
              <a:rect b="b" l="l" r="r" t="t"/>
              <a:pathLst>
                <a:path extrusionOk="0" h="222" w="883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6"/>
            <p:cNvSpPr/>
            <p:nvPr/>
          </p:nvSpPr>
          <p:spPr>
            <a:xfrm>
              <a:off x="5149161" y="2110915"/>
              <a:ext cx="24550" cy="7948"/>
            </a:xfrm>
            <a:custGeom>
              <a:rect b="b" l="l" r="r" t="t"/>
              <a:pathLst>
                <a:path extrusionOk="0" h="248" w="766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7" name="Google Shape;2157;p46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2158" name="Google Shape;2158;p46"/>
            <p:cNvSpPr/>
            <p:nvPr/>
          </p:nvSpPr>
          <p:spPr>
            <a:xfrm>
              <a:off x="5882689" y="2014348"/>
              <a:ext cx="2294716" cy="2635055"/>
            </a:xfrm>
            <a:custGeom>
              <a:rect b="b" l="l" r="r" t="t"/>
              <a:pathLst>
                <a:path extrusionOk="0" h="82217" w="71598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6"/>
            <p:cNvSpPr/>
            <p:nvPr/>
          </p:nvSpPr>
          <p:spPr>
            <a:xfrm>
              <a:off x="5921245" y="2125305"/>
              <a:ext cx="2060687" cy="2492817"/>
            </a:xfrm>
            <a:custGeom>
              <a:rect b="b" l="l" r="r" t="t"/>
              <a:pathLst>
                <a:path extrusionOk="0" h="77779" w="64296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6"/>
            <p:cNvSpPr/>
            <p:nvPr/>
          </p:nvSpPr>
          <p:spPr>
            <a:xfrm>
              <a:off x="5884292" y="2046045"/>
              <a:ext cx="1936974" cy="2415705"/>
            </a:xfrm>
            <a:custGeom>
              <a:rect b="b" l="l" r="r" t="t"/>
              <a:pathLst>
                <a:path extrusionOk="0" h="75373" w="60436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6"/>
            <p:cNvSpPr/>
            <p:nvPr/>
          </p:nvSpPr>
          <p:spPr>
            <a:xfrm>
              <a:off x="5943745" y="2159566"/>
              <a:ext cx="1666536" cy="2229334"/>
            </a:xfrm>
            <a:custGeom>
              <a:rect b="b" l="l" r="r" t="t"/>
              <a:pathLst>
                <a:path extrusionOk="0" h="69558" w="51998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6"/>
            <p:cNvSpPr/>
            <p:nvPr/>
          </p:nvSpPr>
          <p:spPr>
            <a:xfrm>
              <a:off x="5941084" y="2159566"/>
              <a:ext cx="1671343" cy="2232026"/>
            </a:xfrm>
            <a:custGeom>
              <a:rect b="b" l="l" r="r" t="t"/>
              <a:pathLst>
                <a:path extrusionOk="0" h="69642" w="52148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6"/>
            <p:cNvSpPr/>
            <p:nvPr/>
          </p:nvSpPr>
          <p:spPr>
            <a:xfrm>
              <a:off x="6150467" y="2608587"/>
              <a:ext cx="1234374" cy="22467"/>
            </a:xfrm>
            <a:custGeom>
              <a:rect b="b" l="l" r="r" t="t"/>
              <a:pathLst>
                <a:path extrusionOk="0" h="701" w="38514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6"/>
            <p:cNvSpPr/>
            <p:nvPr/>
          </p:nvSpPr>
          <p:spPr>
            <a:xfrm>
              <a:off x="6161685" y="2802425"/>
              <a:ext cx="1234919" cy="22499"/>
            </a:xfrm>
            <a:custGeom>
              <a:rect b="b" l="l" r="r" t="t"/>
              <a:pathLst>
                <a:path extrusionOk="0" h="702" w="38531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6"/>
            <p:cNvSpPr/>
            <p:nvPr/>
          </p:nvSpPr>
          <p:spPr>
            <a:xfrm>
              <a:off x="6178286" y="3396568"/>
              <a:ext cx="1234919" cy="22756"/>
            </a:xfrm>
            <a:custGeom>
              <a:rect b="b" l="l" r="r" t="t"/>
              <a:pathLst>
                <a:path extrusionOk="0" h="710" w="38531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6"/>
            <p:cNvSpPr/>
            <p:nvPr/>
          </p:nvSpPr>
          <p:spPr>
            <a:xfrm>
              <a:off x="6178286" y="3208595"/>
              <a:ext cx="1234919" cy="22788"/>
            </a:xfrm>
            <a:custGeom>
              <a:rect b="b" l="l" r="r" t="t"/>
              <a:pathLst>
                <a:path extrusionOk="0" h="711" w="38531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6178286" y="3020654"/>
              <a:ext cx="1234919" cy="22756"/>
            </a:xfrm>
            <a:custGeom>
              <a:rect b="b" l="l" r="r" t="t"/>
              <a:pathLst>
                <a:path extrusionOk="0" h="710" w="38531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6159569" y="3606496"/>
              <a:ext cx="1234919" cy="22531"/>
            </a:xfrm>
            <a:custGeom>
              <a:rect b="b" l="l" r="r" t="t"/>
              <a:pathLst>
                <a:path extrusionOk="0" h="703" w="38531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6156332" y="3812673"/>
              <a:ext cx="1234406" cy="22756"/>
            </a:xfrm>
            <a:custGeom>
              <a:rect b="b" l="l" r="r" t="t"/>
              <a:pathLst>
                <a:path extrusionOk="0" h="710" w="38515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6152582" y="4018819"/>
              <a:ext cx="1234919" cy="22788"/>
            </a:xfrm>
            <a:custGeom>
              <a:rect b="b" l="l" r="r" t="t"/>
              <a:pathLst>
                <a:path extrusionOk="0" h="711" w="38531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1" name="Google Shape;2171;p46"/>
          <p:cNvSpPr txBox="1"/>
          <p:nvPr>
            <p:ph idx="1" type="subTitle"/>
          </p:nvPr>
        </p:nvSpPr>
        <p:spPr>
          <a:xfrm>
            <a:off x="720000" y="1767600"/>
            <a:ext cx="3006000" cy="22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bma1024@bu.edu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caicai@bu.edu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shunz@bu.edu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wyichen@bu.edu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6"/>
          <p:cNvSpPr txBox="1"/>
          <p:nvPr>
            <p:ph idx="1" type="subTitle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keep this slide for attribution.</a:t>
            </a:r>
            <a:endParaRPr sz="800"/>
          </a:p>
        </p:txBody>
      </p:sp>
      <p:sp>
        <p:nvSpPr>
          <p:cNvPr id="2173" name="Google Shape;2173;p46"/>
          <p:cNvSpPr/>
          <p:nvPr/>
        </p:nvSpPr>
        <p:spPr>
          <a:xfrm>
            <a:off x="452600" y="3767575"/>
            <a:ext cx="3006000" cy="8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46"/>
          <p:cNvSpPr txBox="1"/>
          <p:nvPr>
            <p:ph type="title"/>
          </p:nvPr>
        </p:nvSpPr>
        <p:spPr>
          <a:xfrm>
            <a:off x="4087125" y="928650"/>
            <a:ext cx="3255000" cy="4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</a:t>
            </a:r>
            <a:r>
              <a:rPr lang="en" sz="2200">
                <a:latin typeface="Lilita One"/>
                <a:ea typeface="Lilita One"/>
                <a:cs typeface="Lilita One"/>
                <a:sym typeface="Lilita One"/>
              </a:rPr>
              <a:t>! We will </a:t>
            </a:r>
            <a:r>
              <a:rPr lang="en" sz="2200">
                <a:latin typeface="Lilita One"/>
                <a:ea typeface="Lilita One"/>
                <a:cs typeface="Lilita One"/>
                <a:sym typeface="Lilita One"/>
              </a:rPr>
              <a:t>keep</a:t>
            </a:r>
            <a:r>
              <a:rPr lang="en" sz="2200">
                <a:latin typeface="Lilita One"/>
                <a:ea typeface="Lilita One"/>
                <a:cs typeface="Lilita One"/>
                <a:sym typeface="Lilita One"/>
              </a:rPr>
              <a:t> Trying</a:t>
            </a:r>
            <a:endParaRPr sz="220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4"/>
          <p:cNvSpPr txBox="1"/>
          <p:nvPr/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PROJECT GOALS</a:t>
            </a:r>
            <a:endParaRPr sz="2700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49" name="Google Shape;1149;p34"/>
          <p:cNvSpPr txBox="1"/>
          <p:nvPr/>
        </p:nvSpPr>
        <p:spPr>
          <a:xfrm>
            <a:off x="6743876" y="2475500"/>
            <a:ext cx="1603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Special Output</a:t>
            </a:r>
            <a:endParaRPr sz="1600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50" name="Google Shape;1150;p34"/>
          <p:cNvSpPr txBox="1"/>
          <p:nvPr/>
        </p:nvSpPr>
        <p:spPr>
          <a:xfrm>
            <a:off x="6743875" y="2752100"/>
            <a:ext cx="20073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Aside from traditional number output, we have different modes for users to choose to display</a:t>
            </a:r>
            <a:endParaRPr sz="11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1" name="Google Shape;1151;p34"/>
          <p:cNvSpPr txBox="1"/>
          <p:nvPr/>
        </p:nvSpPr>
        <p:spPr>
          <a:xfrm>
            <a:off x="1384276" y="1537100"/>
            <a:ext cx="1603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Private Security</a:t>
            </a:r>
            <a:endParaRPr sz="1600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52" name="Google Shape;1152;p34"/>
          <p:cNvSpPr txBox="1"/>
          <p:nvPr/>
        </p:nvSpPr>
        <p:spPr>
          <a:xfrm>
            <a:off x="1384275" y="1813700"/>
            <a:ext cx="16038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We provides personal encoding method for saving all the information</a:t>
            </a:r>
            <a:endParaRPr sz="11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3" name="Google Shape;1153;p34"/>
          <p:cNvSpPr txBox="1"/>
          <p:nvPr/>
        </p:nvSpPr>
        <p:spPr>
          <a:xfrm>
            <a:off x="720000" y="3096225"/>
            <a:ext cx="1603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Grouping </a:t>
            </a:r>
            <a:endParaRPr sz="1600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54" name="Google Shape;1154;p34"/>
          <p:cNvSpPr txBox="1"/>
          <p:nvPr/>
        </p:nvSpPr>
        <p:spPr>
          <a:xfrm>
            <a:off x="720000" y="3361150"/>
            <a:ext cx="16038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Our program allows calculations between password to group them together</a:t>
            </a:r>
            <a:endParaRPr sz="11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5" name="Google Shape;1155;p34"/>
          <p:cNvSpPr txBox="1"/>
          <p:nvPr/>
        </p:nvSpPr>
        <p:spPr>
          <a:xfrm>
            <a:off x="3605078" y="1983225"/>
            <a:ext cx="983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38</a:t>
            </a:r>
            <a:r>
              <a:rPr lang="en" sz="16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%</a:t>
            </a:r>
            <a:endParaRPr sz="1600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56" name="Google Shape;1156;p34"/>
          <p:cNvSpPr/>
          <p:nvPr/>
        </p:nvSpPr>
        <p:spPr>
          <a:xfrm flipH="1" rot="10800000">
            <a:off x="3265708" y="1398237"/>
            <a:ext cx="1698000" cy="1698000"/>
          </a:xfrm>
          <a:prstGeom prst="blockArc">
            <a:avLst>
              <a:gd fmla="val 16949" name="adj1"/>
              <a:gd fmla="val 8115680" name="adj2"/>
              <a:gd fmla="val 33599" name="adj3"/>
            </a:avLst>
          </a:prstGeom>
          <a:solidFill>
            <a:srgbClr val="19B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4"/>
          <p:cNvSpPr txBox="1"/>
          <p:nvPr/>
        </p:nvSpPr>
        <p:spPr>
          <a:xfrm>
            <a:off x="2840762" y="3090956"/>
            <a:ext cx="714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37</a:t>
            </a:r>
            <a:r>
              <a:rPr lang="en" sz="16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%</a:t>
            </a:r>
            <a:endParaRPr sz="1600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58" name="Google Shape;1158;p34"/>
          <p:cNvSpPr/>
          <p:nvPr/>
        </p:nvSpPr>
        <p:spPr>
          <a:xfrm flipH="1" rot="5400000">
            <a:off x="2473926" y="2685901"/>
            <a:ext cx="1335000" cy="1335000"/>
          </a:xfrm>
          <a:prstGeom prst="blockArc">
            <a:avLst>
              <a:gd fmla="val 2654536" name="adj1"/>
              <a:gd fmla="val 10836930" name="adj2"/>
              <a:gd fmla="val 33268" name="adj3"/>
            </a:avLst>
          </a:prstGeom>
          <a:solidFill>
            <a:srgbClr val="19B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4"/>
          <p:cNvSpPr txBox="1"/>
          <p:nvPr/>
        </p:nvSpPr>
        <p:spPr>
          <a:xfrm>
            <a:off x="5273301" y="2685897"/>
            <a:ext cx="714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25</a:t>
            </a:r>
            <a:r>
              <a:rPr lang="en" sz="160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%</a:t>
            </a:r>
            <a:endParaRPr sz="1600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60" name="Google Shape;1160;p34"/>
          <p:cNvSpPr/>
          <p:nvPr/>
        </p:nvSpPr>
        <p:spPr>
          <a:xfrm flipH="1">
            <a:off x="4793221" y="2112331"/>
            <a:ext cx="1674900" cy="1674900"/>
          </a:xfrm>
          <a:prstGeom prst="blockArc">
            <a:avLst>
              <a:gd fmla="val 5255563" name="adj1"/>
              <a:gd fmla="val 10860307" name="adj2"/>
              <a:gd fmla="val 32351" name="adj3"/>
            </a:avLst>
          </a:prstGeom>
          <a:solidFill>
            <a:srgbClr val="19B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1" name="Google Shape;1161;p34"/>
          <p:cNvGrpSpPr/>
          <p:nvPr/>
        </p:nvGrpSpPr>
        <p:grpSpPr>
          <a:xfrm>
            <a:off x="3378118" y="2711183"/>
            <a:ext cx="2576904" cy="1962927"/>
            <a:chOff x="303700" y="238475"/>
            <a:chExt cx="6849825" cy="5217775"/>
          </a:xfrm>
        </p:grpSpPr>
        <p:sp>
          <p:nvSpPr>
            <p:cNvPr id="1162" name="Google Shape;1162;p34"/>
            <p:cNvSpPr/>
            <p:nvPr/>
          </p:nvSpPr>
          <p:spPr>
            <a:xfrm>
              <a:off x="1082925" y="2507525"/>
              <a:ext cx="2946975" cy="2948725"/>
            </a:xfrm>
            <a:custGeom>
              <a:rect b="b" l="l" r="r" t="t"/>
              <a:pathLst>
                <a:path extrusionOk="0" h="117949" w="117879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03700" y="3192800"/>
              <a:ext cx="2588675" cy="2223525"/>
            </a:xfrm>
            <a:custGeom>
              <a:rect b="b" l="l" r="r" t="t"/>
              <a:pathLst>
                <a:path extrusionOk="0" h="88941" w="103547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817075" y="2821375"/>
              <a:ext cx="1419975" cy="2246675"/>
            </a:xfrm>
            <a:custGeom>
              <a:rect b="b" l="l" r="r" t="t"/>
              <a:pathLst>
                <a:path extrusionOk="0" h="89867" w="56799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1660700" y="2777525"/>
              <a:ext cx="317275" cy="1007275"/>
            </a:xfrm>
            <a:custGeom>
              <a:rect b="b" l="l" r="r" t="t"/>
              <a:pathLst>
                <a:path extrusionOk="0" h="40291" w="12691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1458225" y="3859575"/>
              <a:ext cx="379175" cy="773850"/>
            </a:xfrm>
            <a:custGeom>
              <a:rect b="b" l="l" r="r" t="t"/>
              <a:pathLst>
                <a:path extrusionOk="0" h="30954" w="15167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1057125" y="4624375"/>
              <a:ext cx="1819775" cy="769975"/>
            </a:xfrm>
            <a:custGeom>
              <a:rect b="b" l="l" r="r" t="t"/>
              <a:pathLst>
                <a:path extrusionOk="0" h="30799" w="72791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1182225" y="4402550"/>
              <a:ext cx="290200" cy="246350"/>
            </a:xfrm>
            <a:custGeom>
              <a:rect b="b" l="l" r="r" t="t"/>
              <a:pathLst>
                <a:path extrusionOk="0" h="9854" w="11608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871225" y="2989025"/>
              <a:ext cx="110950" cy="1797875"/>
            </a:xfrm>
            <a:custGeom>
              <a:rect b="b" l="l" r="r" t="t"/>
              <a:pathLst>
                <a:path extrusionOk="0" h="71915" w="4438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2175275" y="3026450"/>
              <a:ext cx="287650" cy="568775"/>
            </a:xfrm>
            <a:custGeom>
              <a:rect b="b" l="l" r="r" t="t"/>
              <a:pathLst>
                <a:path extrusionOk="0" h="22751" w="11506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2649900" y="3382400"/>
              <a:ext cx="542975" cy="358550"/>
            </a:xfrm>
            <a:custGeom>
              <a:rect b="b" l="l" r="r" t="t"/>
              <a:pathLst>
                <a:path extrusionOk="0" h="14342" w="21719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368250" y="3651950"/>
              <a:ext cx="350825" cy="584250"/>
            </a:xfrm>
            <a:custGeom>
              <a:rect b="b" l="l" r="r" t="t"/>
              <a:pathLst>
                <a:path extrusionOk="0" h="23370" w="14033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2839475" y="4058200"/>
              <a:ext cx="350825" cy="585550"/>
            </a:xfrm>
            <a:custGeom>
              <a:rect b="b" l="l" r="r" t="t"/>
              <a:pathLst>
                <a:path extrusionOk="0" h="23422" w="14033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980850" y="3646775"/>
              <a:ext cx="352125" cy="584275"/>
            </a:xfrm>
            <a:custGeom>
              <a:rect b="b" l="l" r="r" t="t"/>
              <a:pathLst>
                <a:path extrusionOk="0" h="23371" w="14085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1307325" y="3310175"/>
              <a:ext cx="352100" cy="585550"/>
            </a:xfrm>
            <a:custGeom>
              <a:rect b="b" l="l" r="r" t="t"/>
              <a:pathLst>
                <a:path extrusionOk="0" h="23422" w="14084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699875" y="4835875"/>
              <a:ext cx="527500" cy="356000"/>
            </a:xfrm>
            <a:custGeom>
              <a:rect b="b" l="l" r="r" t="t"/>
              <a:pathLst>
                <a:path extrusionOk="0" h="14240" w="2110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2072100" y="3862475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2128850" y="4872000"/>
              <a:ext cx="532675" cy="357275"/>
            </a:xfrm>
            <a:custGeom>
              <a:rect b="b" l="l" r="r" t="t"/>
              <a:pathLst>
                <a:path extrusionOk="0" h="14291" w="21307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775975" y="4144600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1490450" y="4896500"/>
              <a:ext cx="522350" cy="279575"/>
            </a:xfrm>
            <a:custGeom>
              <a:rect b="b" l="l" r="r" t="t"/>
              <a:pathLst>
                <a:path extrusionOk="0" h="11183" w="20894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3101275" y="2983875"/>
              <a:ext cx="522375" cy="279575"/>
            </a:xfrm>
            <a:custGeom>
              <a:rect b="b" l="l" r="r" t="t"/>
              <a:pathLst>
                <a:path extrusionOk="0" h="11183" w="20895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2791750" y="4764050"/>
              <a:ext cx="1078225" cy="567300"/>
            </a:xfrm>
            <a:custGeom>
              <a:rect b="b" l="l" r="r" t="t"/>
              <a:pathLst>
                <a:path extrusionOk="0" h="22692" w="43129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3440475" y="4920825"/>
              <a:ext cx="194775" cy="121600"/>
            </a:xfrm>
            <a:custGeom>
              <a:rect b="b" l="l" r="r" t="t"/>
              <a:pathLst>
                <a:path extrusionOk="0" h="4864" w="7791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3419850" y="4989150"/>
              <a:ext cx="232150" cy="106200"/>
            </a:xfrm>
            <a:custGeom>
              <a:rect b="b" l="l" r="r" t="t"/>
              <a:pathLst>
                <a:path extrusionOk="0" h="4248" w="9286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3458525" y="5152125"/>
              <a:ext cx="158675" cy="23975"/>
            </a:xfrm>
            <a:custGeom>
              <a:rect b="b" l="l" r="r" t="t"/>
              <a:pathLst>
                <a:path extrusionOk="0" h="959" w="6347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2082425" y="238475"/>
              <a:ext cx="1609575" cy="1111500"/>
            </a:xfrm>
            <a:custGeom>
              <a:rect b="b" l="l" r="r" t="t"/>
              <a:pathLst>
                <a:path extrusionOk="0" h="44460" w="64383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2357125" y="661875"/>
              <a:ext cx="1194300" cy="2327175"/>
            </a:xfrm>
            <a:custGeom>
              <a:rect b="b" l="l" r="r" t="t"/>
              <a:pathLst>
                <a:path extrusionOk="0" h="93087" w="47772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394050" y="1263750"/>
              <a:ext cx="121250" cy="96425"/>
            </a:xfrm>
            <a:custGeom>
              <a:rect b="b" l="l" r="r" t="t"/>
              <a:pathLst>
                <a:path extrusionOk="0" h="3857" w="485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348900" y="1207150"/>
              <a:ext cx="167700" cy="50525"/>
            </a:xfrm>
            <a:custGeom>
              <a:rect b="b" l="l" r="r" t="t"/>
              <a:pathLst>
                <a:path extrusionOk="0" h="2021" w="6708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2914725" y="1259650"/>
              <a:ext cx="120825" cy="93650"/>
            </a:xfrm>
            <a:custGeom>
              <a:rect b="b" l="l" r="r" t="t"/>
              <a:pathLst>
                <a:path extrusionOk="0" h="3746" w="4833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2866575" y="1219300"/>
              <a:ext cx="166375" cy="51275"/>
            </a:xfrm>
            <a:custGeom>
              <a:rect b="b" l="l" r="r" t="t"/>
              <a:pathLst>
                <a:path extrusionOk="0" h="2051" w="6655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176100" y="1258250"/>
              <a:ext cx="130275" cy="393400"/>
            </a:xfrm>
            <a:custGeom>
              <a:rect b="b" l="l" r="r" t="t"/>
              <a:pathLst>
                <a:path extrusionOk="0" h="15736" w="5211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014875" y="1685150"/>
              <a:ext cx="241200" cy="126675"/>
            </a:xfrm>
            <a:custGeom>
              <a:rect b="b" l="l" r="r" t="t"/>
              <a:pathLst>
                <a:path extrusionOk="0" h="5067" w="9648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2772425" y="2046275"/>
              <a:ext cx="412725" cy="226125"/>
            </a:xfrm>
            <a:custGeom>
              <a:rect b="b" l="l" r="r" t="t"/>
              <a:pathLst>
                <a:path extrusionOk="0" h="9045" w="16509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2223000" y="577300"/>
              <a:ext cx="1324550" cy="755975"/>
            </a:xfrm>
            <a:custGeom>
              <a:rect b="b" l="l" r="r" t="t"/>
              <a:pathLst>
                <a:path extrusionOk="0" h="30239" w="52982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2152325" y="1212950"/>
              <a:ext cx="225475" cy="337275"/>
            </a:xfrm>
            <a:custGeom>
              <a:rect b="b" l="l" r="r" t="t"/>
              <a:pathLst>
                <a:path extrusionOk="0" h="13491" w="9019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2211400" y="1282775"/>
              <a:ext cx="98050" cy="193000"/>
            </a:xfrm>
            <a:custGeom>
              <a:rect b="b" l="l" r="r" t="t"/>
              <a:pathLst>
                <a:path extrusionOk="0" h="7720" w="3922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2265575" y="532850"/>
              <a:ext cx="139300" cy="56275"/>
            </a:xfrm>
            <a:custGeom>
              <a:rect b="b" l="l" r="r" t="t"/>
              <a:pathLst>
                <a:path extrusionOk="0" h="2251" w="5572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2386800" y="407075"/>
              <a:ext cx="50325" cy="197325"/>
            </a:xfrm>
            <a:custGeom>
              <a:rect b="b" l="l" r="r" t="t"/>
              <a:pathLst>
                <a:path extrusionOk="0" h="7893" w="2013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301200" y="1121075"/>
              <a:ext cx="201200" cy="33800"/>
            </a:xfrm>
            <a:custGeom>
              <a:rect b="b" l="l" r="r" t="t"/>
              <a:pathLst>
                <a:path extrusionOk="0" h="1352" w="8048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811100" y="1074650"/>
              <a:ext cx="201225" cy="33800"/>
            </a:xfrm>
            <a:custGeom>
              <a:rect b="b" l="l" r="r" t="t"/>
              <a:pathLst>
                <a:path extrusionOk="0" h="1352" w="8049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259925" y="1180875"/>
              <a:ext cx="392075" cy="316475"/>
            </a:xfrm>
            <a:custGeom>
              <a:rect b="b" l="l" r="r" t="t"/>
              <a:pathLst>
                <a:path extrusionOk="0" h="12659" w="15683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2745325" y="1170575"/>
              <a:ext cx="392100" cy="316325"/>
            </a:xfrm>
            <a:custGeom>
              <a:rect b="b" l="l" r="r" t="t"/>
              <a:pathLst>
                <a:path extrusionOk="0" h="12653" w="15684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124500" y="1196350"/>
              <a:ext cx="144475" cy="10350"/>
            </a:xfrm>
            <a:custGeom>
              <a:rect b="b" l="l" r="r" t="t"/>
              <a:pathLst>
                <a:path extrusionOk="0" h="414" w="5779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2349400" y="1197650"/>
              <a:ext cx="401125" cy="11625"/>
            </a:xfrm>
            <a:custGeom>
              <a:rect b="b" l="l" r="r" t="t"/>
              <a:pathLst>
                <a:path extrusionOk="0" h="465" w="16045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2649900" y="3651950"/>
              <a:ext cx="4503625" cy="1799150"/>
            </a:xfrm>
            <a:custGeom>
              <a:rect b="b" l="l" r="r" t="t"/>
              <a:pathLst>
                <a:path extrusionOk="0" h="71966" w="180145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403400" y="4473500"/>
              <a:ext cx="287625" cy="321125"/>
            </a:xfrm>
            <a:custGeom>
              <a:rect b="b" l="l" r="r" t="t"/>
              <a:pathLst>
                <a:path extrusionOk="0" h="12845" w="11505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r>
              <a:rPr lang="en"/>
              <a:t> OF OUR DESIGN</a:t>
            </a:r>
            <a:endParaRPr/>
          </a:p>
        </p:txBody>
      </p:sp>
      <p:sp>
        <p:nvSpPr>
          <p:cNvPr id="1213" name="Google Shape;1213;p35"/>
          <p:cNvSpPr txBox="1"/>
          <p:nvPr>
            <p:ph idx="2" type="subTitle"/>
          </p:nvPr>
        </p:nvSpPr>
        <p:spPr>
          <a:xfrm>
            <a:off x="1587925" y="2088000"/>
            <a:ext cx="2138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machine offers an unique opportunity for users to encode their private information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5"/>
          <p:cNvSpPr txBox="1"/>
          <p:nvPr>
            <p:ph idx="1" type="subTitle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1215" name="Google Shape;1215;p35"/>
          <p:cNvSpPr txBox="1"/>
          <p:nvPr>
            <p:ph idx="3" type="subTitle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</a:t>
            </a:r>
            <a:endParaRPr/>
          </a:p>
        </p:txBody>
      </p:sp>
      <p:sp>
        <p:nvSpPr>
          <p:cNvPr id="1216" name="Google Shape;1216;p35"/>
          <p:cNvSpPr txBox="1"/>
          <p:nvPr>
            <p:ph idx="4" type="subTitle"/>
          </p:nvPr>
        </p:nvSpPr>
        <p:spPr>
          <a:xfrm>
            <a:off x="5443200" y="2087950"/>
            <a:ext cx="2300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users faces difficulty reading the information, it is possible to use our machine as a decoder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5"/>
          <p:cNvSpPr txBox="1"/>
          <p:nvPr>
            <p:ph idx="5" type="subTitle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1218" name="Google Shape;1218;p35"/>
          <p:cNvSpPr txBox="1"/>
          <p:nvPr>
            <p:ph idx="6" type="subTitle"/>
          </p:nvPr>
        </p:nvSpPr>
        <p:spPr>
          <a:xfrm>
            <a:off x="1668475" y="3257900"/>
            <a:ext cx="20574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offer calculation by encoding the info and analyzing it  (+ - × ÷)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5"/>
          <p:cNvSpPr txBox="1"/>
          <p:nvPr>
            <p:ph idx="7" type="subTitle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Output</a:t>
            </a:r>
            <a:endParaRPr/>
          </a:p>
        </p:txBody>
      </p:sp>
      <p:sp>
        <p:nvSpPr>
          <p:cNvPr id="1220" name="Google Shape;1220;p35"/>
          <p:cNvSpPr txBox="1"/>
          <p:nvPr>
            <p:ph idx="8" type="subTitle"/>
          </p:nvPr>
        </p:nvSpPr>
        <p:spPr>
          <a:xfrm>
            <a:off x="5443200" y="3257900"/>
            <a:ext cx="2220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traditional number output, we also include LED output like the Morse Code for decoding the messages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1" name="Google Shape;1221;p35"/>
          <p:cNvGrpSpPr/>
          <p:nvPr/>
        </p:nvGrpSpPr>
        <p:grpSpPr>
          <a:xfrm>
            <a:off x="3874867" y="1929284"/>
            <a:ext cx="475205" cy="492107"/>
            <a:chOff x="3874867" y="1853084"/>
            <a:chExt cx="475205" cy="492107"/>
          </a:xfrm>
        </p:grpSpPr>
        <p:sp>
          <p:nvSpPr>
            <p:cNvPr id="1222" name="Google Shape;1222;p35"/>
            <p:cNvSpPr/>
            <p:nvPr/>
          </p:nvSpPr>
          <p:spPr>
            <a:xfrm>
              <a:off x="3874867" y="1895558"/>
              <a:ext cx="475205" cy="110358"/>
            </a:xfrm>
            <a:custGeom>
              <a:rect b="b" l="l" r="r" t="t"/>
              <a:pathLst>
                <a:path extrusionOk="0" h="8143" w="35064">
                  <a:moveTo>
                    <a:pt x="0" y="0"/>
                  </a:moveTo>
                  <a:lnTo>
                    <a:pt x="0" y="8143"/>
                  </a:lnTo>
                  <a:lnTo>
                    <a:pt x="35063" y="8143"/>
                  </a:lnTo>
                  <a:lnTo>
                    <a:pt x="35063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4163351" y="1853166"/>
              <a:ext cx="67966" cy="84798"/>
            </a:xfrm>
            <a:custGeom>
              <a:rect b="b" l="l" r="r" t="t"/>
              <a:pathLst>
                <a:path extrusionOk="0" h="6257" w="5015">
                  <a:moveTo>
                    <a:pt x="1887" y="1"/>
                  </a:moveTo>
                  <a:cubicBezTo>
                    <a:pt x="1202" y="1"/>
                    <a:pt x="543" y="221"/>
                    <a:pt x="0" y="634"/>
                  </a:cubicBezTo>
                  <a:cubicBezTo>
                    <a:pt x="336" y="893"/>
                    <a:pt x="621" y="1216"/>
                    <a:pt x="827" y="1578"/>
                  </a:cubicBezTo>
                  <a:cubicBezTo>
                    <a:pt x="1155" y="1355"/>
                    <a:pt x="1522" y="1251"/>
                    <a:pt x="1881" y="1251"/>
                  </a:cubicBezTo>
                  <a:cubicBezTo>
                    <a:pt x="2669" y="1251"/>
                    <a:pt x="3426" y="1748"/>
                    <a:pt x="3684" y="2573"/>
                  </a:cubicBezTo>
                  <a:cubicBezTo>
                    <a:pt x="4045" y="3788"/>
                    <a:pt x="3154" y="5002"/>
                    <a:pt x="1887" y="5002"/>
                  </a:cubicBezTo>
                  <a:cubicBezTo>
                    <a:pt x="1047" y="5002"/>
                    <a:pt x="1047" y="6256"/>
                    <a:pt x="1887" y="6256"/>
                  </a:cubicBezTo>
                  <a:cubicBezTo>
                    <a:pt x="3619" y="6256"/>
                    <a:pt x="5015" y="4860"/>
                    <a:pt x="5015" y="3128"/>
                  </a:cubicBezTo>
                  <a:cubicBezTo>
                    <a:pt x="5015" y="1397"/>
                    <a:pt x="3619" y="1"/>
                    <a:pt x="18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4112555" y="1853084"/>
              <a:ext cx="67790" cy="84879"/>
            </a:xfrm>
            <a:custGeom>
              <a:rect b="b" l="l" r="r" t="t"/>
              <a:pathLst>
                <a:path extrusionOk="0" h="6263" w="5002">
                  <a:moveTo>
                    <a:pt x="1874" y="0"/>
                  </a:moveTo>
                  <a:cubicBezTo>
                    <a:pt x="1212" y="0"/>
                    <a:pt x="550" y="214"/>
                    <a:pt x="0" y="640"/>
                  </a:cubicBezTo>
                  <a:cubicBezTo>
                    <a:pt x="336" y="899"/>
                    <a:pt x="608" y="1222"/>
                    <a:pt x="814" y="1584"/>
                  </a:cubicBezTo>
                  <a:cubicBezTo>
                    <a:pt x="1143" y="1361"/>
                    <a:pt x="1509" y="1257"/>
                    <a:pt x="1869" y="1257"/>
                  </a:cubicBezTo>
                  <a:cubicBezTo>
                    <a:pt x="2657" y="1257"/>
                    <a:pt x="3413" y="1754"/>
                    <a:pt x="3671" y="2579"/>
                  </a:cubicBezTo>
                  <a:cubicBezTo>
                    <a:pt x="4045" y="3794"/>
                    <a:pt x="3141" y="5008"/>
                    <a:pt x="1874" y="5008"/>
                  </a:cubicBezTo>
                  <a:cubicBezTo>
                    <a:pt x="1047" y="5008"/>
                    <a:pt x="1047" y="6262"/>
                    <a:pt x="1874" y="6262"/>
                  </a:cubicBezTo>
                  <a:cubicBezTo>
                    <a:pt x="3606" y="6262"/>
                    <a:pt x="5002" y="4866"/>
                    <a:pt x="5002" y="3134"/>
                  </a:cubicBezTo>
                  <a:cubicBezTo>
                    <a:pt x="5002" y="2592"/>
                    <a:pt x="4860" y="2049"/>
                    <a:pt x="4575" y="1584"/>
                  </a:cubicBezTo>
                  <a:cubicBezTo>
                    <a:pt x="4369" y="1222"/>
                    <a:pt x="4084" y="899"/>
                    <a:pt x="3748" y="640"/>
                  </a:cubicBezTo>
                  <a:cubicBezTo>
                    <a:pt x="3199" y="214"/>
                    <a:pt x="2537" y="0"/>
                    <a:pt x="1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4061583" y="1853084"/>
              <a:ext cx="67966" cy="84879"/>
            </a:xfrm>
            <a:custGeom>
              <a:rect b="b" l="l" r="r" t="t"/>
              <a:pathLst>
                <a:path extrusionOk="0" h="6263" w="5015">
                  <a:moveTo>
                    <a:pt x="1881" y="0"/>
                  </a:moveTo>
                  <a:cubicBezTo>
                    <a:pt x="1218" y="0"/>
                    <a:pt x="556" y="214"/>
                    <a:pt x="0" y="640"/>
                  </a:cubicBezTo>
                  <a:cubicBezTo>
                    <a:pt x="336" y="899"/>
                    <a:pt x="621" y="1222"/>
                    <a:pt x="827" y="1584"/>
                  </a:cubicBezTo>
                  <a:cubicBezTo>
                    <a:pt x="1156" y="1361"/>
                    <a:pt x="1522" y="1257"/>
                    <a:pt x="1881" y="1257"/>
                  </a:cubicBezTo>
                  <a:cubicBezTo>
                    <a:pt x="2668" y="1257"/>
                    <a:pt x="3422" y="1754"/>
                    <a:pt x="3671" y="2579"/>
                  </a:cubicBezTo>
                  <a:cubicBezTo>
                    <a:pt x="4046" y="3794"/>
                    <a:pt x="3141" y="5008"/>
                    <a:pt x="1874" y="5008"/>
                  </a:cubicBezTo>
                  <a:cubicBezTo>
                    <a:pt x="1047" y="5008"/>
                    <a:pt x="1047" y="6262"/>
                    <a:pt x="1874" y="6262"/>
                  </a:cubicBezTo>
                  <a:cubicBezTo>
                    <a:pt x="3606" y="6262"/>
                    <a:pt x="5002" y="4866"/>
                    <a:pt x="5015" y="3134"/>
                  </a:cubicBezTo>
                  <a:cubicBezTo>
                    <a:pt x="5002" y="2592"/>
                    <a:pt x="4860" y="2049"/>
                    <a:pt x="4575" y="1584"/>
                  </a:cubicBezTo>
                  <a:cubicBezTo>
                    <a:pt x="4369" y="1222"/>
                    <a:pt x="4097" y="899"/>
                    <a:pt x="3761" y="640"/>
                  </a:cubicBezTo>
                  <a:cubicBezTo>
                    <a:pt x="3206" y="214"/>
                    <a:pt x="2543" y="0"/>
                    <a:pt x="18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3993792" y="1853166"/>
              <a:ext cx="84784" cy="84798"/>
            </a:xfrm>
            <a:custGeom>
              <a:rect b="b" l="l" r="r" t="t"/>
              <a:pathLst>
                <a:path extrusionOk="0" h="6257" w="6256">
                  <a:moveTo>
                    <a:pt x="3128" y="1"/>
                  </a:moveTo>
                  <a:cubicBezTo>
                    <a:pt x="1397" y="1"/>
                    <a:pt x="1" y="1397"/>
                    <a:pt x="1" y="3128"/>
                  </a:cubicBezTo>
                  <a:lnTo>
                    <a:pt x="1241" y="3128"/>
                  </a:lnTo>
                  <a:cubicBezTo>
                    <a:pt x="1241" y="1999"/>
                    <a:pt x="2173" y="1249"/>
                    <a:pt x="3144" y="1249"/>
                  </a:cubicBezTo>
                  <a:cubicBezTo>
                    <a:pt x="3606" y="1249"/>
                    <a:pt x="4076" y="1418"/>
                    <a:pt x="4460" y="1797"/>
                  </a:cubicBezTo>
                  <a:cubicBezTo>
                    <a:pt x="5636" y="2986"/>
                    <a:pt x="4796" y="5002"/>
                    <a:pt x="3128" y="5002"/>
                  </a:cubicBezTo>
                  <a:cubicBezTo>
                    <a:pt x="2288" y="5002"/>
                    <a:pt x="2288" y="6256"/>
                    <a:pt x="3128" y="6256"/>
                  </a:cubicBezTo>
                  <a:cubicBezTo>
                    <a:pt x="4847" y="6256"/>
                    <a:pt x="6256" y="4860"/>
                    <a:pt x="6256" y="3128"/>
                  </a:cubicBezTo>
                  <a:cubicBezTo>
                    <a:pt x="6256" y="2586"/>
                    <a:pt x="6101" y="2043"/>
                    <a:pt x="5829" y="1578"/>
                  </a:cubicBezTo>
                  <a:cubicBezTo>
                    <a:pt x="5623" y="1216"/>
                    <a:pt x="5338" y="893"/>
                    <a:pt x="5002" y="634"/>
                  </a:cubicBezTo>
                  <a:cubicBezTo>
                    <a:pt x="4460" y="221"/>
                    <a:pt x="3800" y="1"/>
                    <a:pt x="3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3874867" y="2005905"/>
              <a:ext cx="475205" cy="339287"/>
            </a:xfrm>
            <a:custGeom>
              <a:rect b="b" l="l" r="r" t="t"/>
              <a:pathLst>
                <a:path extrusionOk="0" h="25035" w="35064">
                  <a:moveTo>
                    <a:pt x="0" y="1"/>
                  </a:moveTo>
                  <a:lnTo>
                    <a:pt x="0" y="25034"/>
                  </a:lnTo>
                  <a:lnTo>
                    <a:pt x="35063" y="25034"/>
                  </a:lnTo>
                  <a:lnTo>
                    <a:pt x="3506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3934241" y="2056700"/>
              <a:ext cx="84961" cy="84961"/>
            </a:xfrm>
            <a:custGeom>
              <a:rect b="b" l="l" r="r" t="t"/>
              <a:pathLst>
                <a:path extrusionOk="0" h="6269" w="6269">
                  <a:moveTo>
                    <a:pt x="3141" y="0"/>
                  </a:moveTo>
                  <a:cubicBezTo>
                    <a:pt x="1409" y="0"/>
                    <a:pt x="1" y="1409"/>
                    <a:pt x="1" y="3141"/>
                  </a:cubicBezTo>
                  <a:cubicBezTo>
                    <a:pt x="1" y="4860"/>
                    <a:pt x="1409" y="6269"/>
                    <a:pt x="3141" y="6269"/>
                  </a:cubicBezTo>
                  <a:cubicBezTo>
                    <a:pt x="4860" y="6269"/>
                    <a:pt x="6269" y="4860"/>
                    <a:pt x="6269" y="3141"/>
                  </a:cubicBezTo>
                  <a:cubicBezTo>
                    <a:pt x="6269" y="1409"/>
                    <a:pt x="4860" y="0"/>
                    <a:pt x="31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4070162" y="2056700"/>
              <a:ext cx="84784" cy="84961"/>
            </a:xfrm>
            <a:custGeom>
              <a:rect b="b" l="l" r="r" t="t"/>
              <a:pathLst>
                <a:path extrusionOk="0" h="6269" w="6256">
                  <a:moveTo>
                    <a:pt x="3128" y="0"/>
                  </a:moveTo>
                  <a:cubicBezTo>
                    <a:pt x="1396" y="0"/>
                    <a:pt x="1" y="1409"/>
                    <a:pt x="1" y="3141"/>
                  </a:cubicBezTo>
                  <a:cubicBezTo>
                    <a:pt x="1" y="4860"/>
                    <a:pt x="1396" y="6269"/>
                    <a:pt x="3128" y="6269"/>
                  </a:cubicBezTo>
                  <a:cubicBezTo>
                    <a:pt x="4860" y="6269"/>
                    <a:pt x="6256" y="4860"/>
                    <a:pt x="6256" y="3141"/>
                  </a:cubicBezTo>
                  <a:cubicBezTo>
                    <a:pt x="6256" y="1409"/>
                    <a:pt x="4860" y="0"/>
                    <a:pt x="3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4205907" y="2056700"/>
              <a:ext cx="84784" cy="84961"/>
            </a:xfrm>
            <a:custGeom>
              <a:rect b="b" l="l" r="r" t="t"/>
              <a:pathLst>
                <a:path extrusionOk="0" h="6269" w="6256">
                  <a:moveTo>
                    <a:pt x="3128" y="0"/>
                  </a:moveTo>
                  <a:cubicBezTo>
                    <a:pt x="1397" y="0"/>
                    <a:pt x="1" y="1409"/>
                    <a:pt x="1" y="3141"/>
                  </a:cubicBezTo>
                  <a:cubicBezTo>
                    <a:pt x="1" y="4860"/>
                    <a:pt x="1397" y="6269"/>
                    <a:pt x="3128" y="6269"/>
                  </a:cubicBezTo>
                  <a:cubicBezTo>
                    <a:pt x="4860" y="6269"/>
                    <a:pt x="6256" y="4860"/>
                    <a:pt x="6256" y="3141"/>
                  </a:cubicBezTo>
                  <a:cubicBezTo>
                    <a:pt x="6256" y="1409"/>
                    <a:pt x="4860" y="0"/>
                    <a:pt x="3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3934241" y="2192444"/>
              <a:ext cx="84961" cy="84961"/>
            </a:xfrm>
            <a:custGeom>
              <a:rect b="b" l="l" r="r" t="t"/>
              <a:pathLst>
                <a:path extrusionOk="0" h="6269" w="6269">
                  <a:moveTo>
                    <a:pt x="3141" y="1"/>
                  </a:moveTo>
                  <a:cubicBezTo>
                    <a:pt x="1409" y="1"/>
                    <a:pt x="1" y="1409"/>
                    <a:pt x="1" y="3141"/>
                  </a:cubicBezTo>
                  <a:cubicBezTo>
                    <a:pt x="1" y="4860"/>
                    <a:pt x="1409" y="6269"/>
                    <a:pt x="3141" y="6269"/>
                  </a:cubicBezTo>
                  <a:cubicBezTo>
                    <a:pt x="4860" y="6269"/>
                    <a:pt x="6269" y="4860"/>
                    <a:pt x="6269" y="3141"/>
                  </a:cubicBezTo>
                  <a:cubicBezTo>
                    <a:pt x="6269" y="1409"/>
                    <a:pt x="4860" y="1"/>
                    <a:pt x="31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4070162" y="2192444"/>
              <a:ext cx="84784" cy="84961"/>
            </a:xfrm>
            <a:custGeom>
              <a:rect b="b" l="l" r="r" t="t"/>
              <a:pathLst>
                <a:path extrusionOk="0" h="6269" w="6256">
                  <a:moveTo>
                    <a:pt x="3128" y="1"/>
                  </a:moveTo>
                  <a:cubicBezTo>
                    <a:pt x="1396" y="1"/>
                    <a:pt x="1" y="1409"/>
                    <a:pt x="1" y="3141"/>
                  </a:cubicBezTo>
                  <a:cubicBezTo>
                    <a:pt x="1" y="4860"/>
                    <a:pt x="1396" y="6269"/>
                    <a:pt x="3128" y="6269"/>
                  </a:cubicBezTo>
                  <a:cubicBezTo>
                    <a:pt x="4860" y="6269"/>
                    <a:pt x="6256" y="4860"/>
                    <a:pt x="6256" y="3141"/>
                  </a:cubicBezTo>
                  <a:cubicBezTo>
                    <a:pt x="6256" y="1409"/>
                    <a:pt x="4860" y="1"/>
                    <a:pt x="3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4205907" y="2192444"/>
              <a:ext cx="84784" cy="84961"/>
            </a:xfrm>
            <a:custGeom>
              <a:rect b="b" l="l" r="r" t="t"/>
              <a:pathLst>
                <a:path extrusionOk="0" h="6269" w="6256">
                  <a:moveTo>
                    <a:pt x="3128" y="1"/>
                  </a:moveTo>
                  <a:cubicBezTo>
                    <a:pt x="1397" y="1"/>
                    <a:pt x="1" y="1409"/>
                    <a:pt x="1" y="3141"/>
                  </a:cubicBezTo>
                  <a:cubicBezTo>
                    <a:pt x="1" y="4860"/>
                    <a:pt x="1397" y="6269"/>
                    <a:pt x="3128" y="6269"/>
                  </a:cubicBezTo>
                  <a:cubicBezTo>
                    <a:pt x="4860" y="6269"/>
                    <a:pt x="6256" y="4860"/>
                    <a:pt x="6256" y="3141"/>
                  </a:cubicBezTo>
                  <a:cubicBezTo>
                    <a:pt x="6256" y="1409"/>
                    <a:pt x="4860" y="1"/>
                    <a:pt x="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35"/>
          <p:cNvGrpSpPr/>
          <p:nvPr/>
        </p:nvGrpSpPr>
        <p:grpSpPr>
          <a:xfrm>
            <a:off x="4815958" y="1989114"/>
            <a:ext cx="486399" cy="392537"/>
            <a:chOff x="4815958" y="1912914"/>
            <a:chExt cx="486399" cy="392537"/>
          </a:xfrm>
        </p:grpSpPr>
        <p:sp>
          <p:nvSpPr>
            <p:cNvPr id="1235" name="Google Shape;1235;p35"/>
            <p:cNvSpPr/>
            <p:nvPr/>
          </p:nvSpPr>
          <p:spPr>
            <a:xfrm>
              <a:off x="4815958" y="2046557"/>
              <a:ext cx="486399" cy="258893"/>
            </a:xfrm>
            <a:custGeom>
              <a:rect b="b" l="l" r="r" t="t"/>
              <a:pathLst>
                <a:path extrusionOk="0" h="19103" w="35890">
                  <a:moveTo>
                    <a:pt x="7367" y="1"/>
                  </a:moveTo>
                  <a:cubicBezTo>
                    <a:pt x="6940" y="1"/>
                    <a:pt x="6552" y="285"/>
                    <a:pt x="6436" y="712"/>
                  </a:cubicBezTo>
                  <a:lnTo>
                    <a:pt x="168" y="17888"/>
                  </a:lnTo>
                  <a:cubicBezTo>
                    <a:pt x="0" y="18508"/>
                    <a:pt x="465" y="19102"/>
                    <a:pt x="1099" y="19102"/>
                  </a:cubicBezTo>
                  <a:lnTo>
                    <a:pt x="28691" y="19102"/>
                  </a:lnTo>
                  <a:cubicBezTo>
                    <a:pt x="29131" y="19102"/>
                    <a:pt x="29506" y="18818"/>
                    <a:pt x="29622" y="18392"/>
                  </a:cubicBezTo>
                  <a:lnTo>
                    <a:pt x="35890" y="1216"/>
                  </a:lnTo>
                  <a:cubicBezTo>
                    <a:pt x="35890" y="608"/>
                    <a:pt x="35593" y="1"/>
                    <a:pt x="34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4842928" y="1971421"/>
              <a:ext cx="417756" cy="250125"/>
            </a:xfrm>
            <a:custGeom>
              <a:rect b="b" l="l" r="r" t="t"/>
              <a:pathLst>
                <a:path extrusionOk="0" h="18456" w="30825">
                  <a:moveTo>
                    <a:pt x="3697" y="1"/>
                  </a:moveTo>
                  <a:lnTo>
                    <a:pt x="0" y="3697"/>
                  </a:lnTo>
                  <a:lnTo>
                    <a:pt x="0" y="18456"/>
                  </a:lnTo>
                  <a:lnTo>
                    <a:pt x="4446" y="6256"/>
                  </a:lnTo>
                  <a:cubicBezTo>
                    <a:pt x="4562" y="5829"/>
                    <a:pt x="4950" y="5545"/>
                    <a:pt x="5377" y="5545"/>
                  </a:cubicBezTo>
                  <a:lnTo>
                    <a:pt x="30824" y="5545"/>
                  </a:lnTo>
                  <a:lnTo>
                    <a:pt x="308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4817883" y="1912914"/>
              <a:ext cx="208790" cy="371515"/>
            </a:xfrm>
            <a:custGeom>
              <a:rect b="b" l="l" r="r" t="t"/>
              <a:pathLst>
                <a:path extrusionOk="0" h="27413" w="15406">
                  <a:moveTo>
                    <a:pt x="1060" y="1"/>
                  </a:moveTo>
                  <a:cubicBezTo>
                    <a:pt x="478" y="1"/>
                    <a:pt x="0" y="479"/>
                    <a:pt x="0" y="1061"/>
                  </a:cubicBezTo>
                  <a:lnTo>
                    <a:pt x="0" y="27400"/>
                  </a:lnTo>
                  <a:cubicBezTo>
                    <a:pt x="39" y="27400"/>
                    <a:pt x="78" y="27413"/>
                    <a:pt x="129" y="27413"/>
                  </a:cubicBezTo>
                  <a:lnTo>
                    <a:pt x="1848" y="22708"/>
                  </a:lnTo>
                  <a:lnTo>
                    <a:pt x="1848" y="8014"/>
                  </a:lnTo>
                  <a:lnTo>
                    <a:pt x="5545" y="4318"/>
                  </a:lnTo>
                  <a:lnTo>
                    <a:pt x="15406" y="4318"/>
                  </a:lnTo>
                  <a:lnTo>
                    <a:pt x="12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5051709" y="2013109"/>
              <a:ext cx="16832" cy="33461"/>
            </a:xfrm>
            <a:custGeom>
              <a:rect b="b" l="l" r="r" t="t"/>
              <a:pathLst>
                <a:path extrusionOk="0" h="2469" w="1242">
                  <a:moveTo>
                    <a:pt x="1" y="0"/>
                  </a:moveTo>
                  <a:lnTo>
                    <a:pt x="1" y="2469"/>
                  </a:lnTo>
                  <a:lnTo>
                    <a:pt x="1241" y="246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110216" y="2013109"/>
              <a:ext cx="16656" cy="33461"/>
            </a:xfrm>
            <a:custGeom>
              <a:rect b="b" l="l" r="r" t="t"/>
              <a:pathLst>
                <a:path extrusionOk="0" h="2469" w="1229">
                  <a:moveTo>
                    <a:pt x="0" y="0"/>
                  </a:moveTo>
                  <a:lnTo>
                    <a:pt x="0" y="2469"/>
                  </a:lnTo>
                  <a:lnTo>
                    <a:pt x="1228" y="2469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168710" y="2013109"/>
              <a:ext cx="16656" cy="33461"/>
            </a:xfrm>
            <a:custGeom>
              <a:rect b="b" l="l" r="r" t="t"/>
              <a:pathLst>
                <a:path extrusionOk="0" h="2469" w="1229">
                  <a:moveTo>
                    <a:pt x="1" y="0"/>
                  </a:moveTo>
                  <a:lnTo>
                    <a:pt x="1" y="2469"/>
                  </a:lnTo>
                  <a:lnTo>
                    <a:pt x="1229" y="2469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4934708" y="2013109"/>
              <a:ext cx="16832" cy="33461"/>
            </a:xfrm>
            <a:custGeom>
              <a:rect b="b" l="l" r="r" t="t"/>
              <a:pathLst>
                <a:path extrusionOk="0" h="2469" w="1242">
                  <a:moveTo>
                    <a:pt x="1" y="0"/>
                  </a:moveTo>
                  <a:lnTo>
                    <a:pt x="1" y="2469"/>
                  </a:lnTo>
                  <a:lnTo>
                    <a:pt x="1241" y="246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4993215" y="2013109"/>
              <a:ext cx="16819" cy="33461"/>
            </a:xfrm>
            <a:custGeom>
              <a:rect b="b" l="l" r="r" t="t"/>
              <a:pathLst>
                <a:path extrusionOk="0" h="2469" w="1241">
                  <a:moveTo>
                    <a:pt x="0" y="0"/>
                  </a:moveTo>
                  <a:lnTo>
                    <a:pt x="0" y="2469"/>
                  </a:lnTo>
                  <a:lnTo>
                    <a:pt x="1241" y="246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4842928" y="1971421"/>
              <a:ext cx="50104" cy="50104"/>
            </a:xfrm>
            <a:custGeom>
              <a:rect b="b" l="l" r="r" t="t"/>
              <a:pathLst>
                <a:path extrusionOk="0" h="3697" w="3697">
                  <a:moveTo>
                    <a:pt x="3697" y="1"/>
                  </a:moveTo>
                  <a:lnTo>
                    <a:pt x="0" y="3697"/>
                  </a:lnTo>
                  <a:lnTo>
                    <a:pt x="3697" y="3697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35"/>
          <p:cNvGrpSpPr/>
          <p:nvPr/>
        </p:nvGrpSpPr>
        <p:grpSpPr>
          <a:xfrm>
            <a:off x="3886087" y="3154360"/>
            <a:ext cx="452778" cy="475029"/>
            <a:chOff x="3886087" y="3078160"/>
            <a:chExt cx="452778" cy="475029"/>
          </a:xfrm>
        </p:grpSpPr>
        <p:sp>
          <p:nvSpPr>
            <p:cNvPr id="1245" name="Google Shape;1245;p35"/>
            <p:cNvSpPr/>
            <p:nvPr/>
          </p:nvSpPr>
          <p:spPr>
            <a:xfrm>
              <a:off x="4024813" y="3078160"/>
              <a:ext cx="314052" cy="475029"/>
            </a:xfrm>
            <a:custGeom>
              <a:rect b="b" l="l" r="r" t="t"/>
              <a:pathLst>
                <a:path extrusionOk="0" h="35051" w="23173">
                  <a:moveTo>
                    <a:pt x="0" y="1"/>
                  </a:moveTo>
                  <a:lnTo>
                    <a:pt x="0" y="35050"/>
                  </a:lnTo>
                  <a:lnTo>
                    <a:pt x="21286" y="35050"/>
                  </a:lnTo>
                  <a:cubicBezTo>
                    <a:pt x="22320" y="35050"/>
                    <a:pt x="23160" y="34210"/>
                    <a:pt x="23173" y="33177"/>
                  </a:cubicBezTo>
                  <a:lnTo>
                    <a:pt x="23173" y="1875"/>
                  </a:lnTo>
                  <a:cubicBezTo>
                    <a:pt x="23173" y="841"/>
                    <a:pt x="22320" y="1"/>
                    <a:pt x="2128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4245507" y="3078160"/>
              <a:ext cx="42392" cy="475029"/>
            </a:xfrm>
            <a:custGeom>
              <a:rect b="b" l="l" r="r" t="t"/>
              <a:pathLst>
                <a:path extrusionOk="0" h="35051" w="3128">
                  <a:moveTo>
                    <a:pt x="0" y="1"/>
                  </a:moveTo>
                  <a:lnTo>
                    <a:pt x="0" y="35050"/>
                  </a:lnTo>
                  <a:lnTo>
                    <a:pt x="3128" y="35050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3931448" y="3078160"/>
              <a:ext cx="93377" cy="475029"/>
            </a:xfrm>
            <a:custGeom>
              <a:rect b="b" l="l" r="r" t="t"/>
              <a:pathLst>
                <a:path extrusionOk="0" h="35051" w="6890">
                  <a:moveTo>
                    <a:pt x="1" y="1"/>
                  </a:moveTo>
                  <a:lnTo>
                    <a:pt x="1" y="35050"/>
                  </a:lnTo>
                  <a:lnTo>
                    <a:pt x="6889" y="35050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3889069" y="3264699"/>
              <a:ext cx="84784" cy="67979"/>
            </a:xfrm>
            <a:custGeom>
              <a:rect b="b" l="l" r="r" t="t"/>
              <a:pathLst>
                <a:path extrusionOk="0" h="5016" w="6256">
                  <a:moveTo>
                    <a:pt x="3128" y="1"/>
                  </a:moveTo>
                  <a:cubicBezTo>
                    <a:pt x="1396" y="1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5"/>
                    <a:pt x="1577" y="4188"/>
                  </a:cubicBezTo>
                  <a:cubicBezTo>
                    <a:pt x="866" y="3141"/>
                    <a:pt x="1370" y="1707"/>
                    <a:pt x="2585" y="1345"/>
                  </a:cubicBezTo>
                  <a:cubicBezTo>
                    <a:pt x="2771" y="1287"/>
                    <a:pt x="2958" y="1259"/>
                    <a:pt x="3141" y="1259"/>
                  </a:cubicBezTo>
                  <a:cubicBezTo>
                    <a:pt x="4138" y="1259"/>
                    <a:pt x="5015" y="2071"/>
                    <a:pt x="5015" y="3141"/>
                  </a:cubicBezTo>
                  <a:cubicBezTo>
                    <a:pt x="5008" y="3555"/>
                    <a:pt x="5318" y="3762"/>
                    <a:pt x="5630" y="3762"/>
                  </a:cubicBezTo>
                  <a:cubicBezTo>
                    <a:pt x="5942" y="3762"/>
                    <a:pt x="6255" y="3555"/>
                    <a:pt x="6255" y="3141"/>
                  </a:cubicBezTo>
                  <a:cubicBezTo>
                    <a:pt x="6255" y="1409"/>
                    <a:pt x="4859" y="1"/>
                    <a:pt x="312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3886087" y="3315671"/>
              <a:ext cx="87766" cy="67979"/>
            </a:xfrm>
            <a:custGeom>
              <a:rect b="b" l="l" r="r" t="t"/>
              <a:pathLst>
                <a:path extrusionOk="0" h="5016" w="6476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409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3886087" y="3366643"/>
              <a:ext cx="87766" cy="67803"/>
            </a:xfrm>
            <a:custGeom>
              <a:rect b="b" l="l" r="r" t="t"/>
              <a:pathLst>
                <a:path extrusionOk="0" h="5003" w="6476">
                  <a:moveTo>
                    <a:pt x="3348" y="0"/>
                  </a:moveTo>
                  <a:cubicBezTo>
                    <a:pt x="2805" y="0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6"/>
                    <a:pt x="2805" y="1332"/>
                  </a:cubicBezTo>
                  <a:cubicBezTo>
                    <a:pt x="2991" y="1274"/>
                    <a:pt x="3178" y="1246"/>
                    <a:pt x="3361" y="1246"/>
                  </a:cubicBezTo>
                  <a:cubicBezTo>
                    <a:pt x="4358" y="1246"/>
                    <a:pt x="5235" y="2058"/>
                    <a:pt x="5235" y="3128"/>
                  </a:cubicBezTo>
                  <a:cubicBezTo>
                    <a:pt x="5228" y="3542"/>
                    <a:pt x="5538" y="3748"/>
                    <a:pt x="5850" y="3748"/>
                  </a:cubicBezTo>
                  <a:cubicBezTo>
                    <a:pt x="6162" y="3748"/>
                    <a:pt x="6475" y="3542"/>
                    <a:pt x="6475" y="3128"/>
                  </a:cubicBezTo>
                  <a:cubicBezTo>
                    <a:pt x="6475" y="1396"/>
                    <a:pt x="5079" y="0"/>
                    <a:pt x="334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3889069" y="3111974"/>
              <a:ext cx="84784" cy="67966"/>
            </a:xfrm>
            <a:custGeom>
              <a:rect b="b" l="l" r="r" t="t"/>
              <a:pathLst>
                <a:path extrusionOk="0" h="5015" w="6256">
                  <a:moveTo>
                    <a:pt x="3128" y="0"/>
                  </a:moveTo>
                  <a:cubicBezTo>
                    <a:pt x="1396" y="0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4"/>
                    <a:pt x="1577" y="4187"/>
                  </a:cubicBezTo>
                  <a:cubicBezTo>
                    <a:pt x="866" y="3141"/>
                    <a:pt x="1370" y="1706"/>
                    <a:pt x="2585" y="1344"/>
                  </a:cubicBezTo>
                  <a:cubicBezTo>
                    <a:pt x="2771" y="1286"/>
                    <a:pt x="2958" y="1259"/>
                    <a:pt x="3141" y="1259"/>
                  </a:cubicBezTo>
                  <a:cubicBezTo>
                    <a:pt x="4138" y="1259"/>
                    <a:pt x="5015" y="2070"/>
                    <a:pt x="5015" y="3141"/>
                  </a:cubicBezTo>
                  <a:cubicBezTo>
                    <a:pt x="5008" y="3554"/>
                    <a:pt x="5318" y="3761"/>
                    <a:pt x="5630" y="3761"/>
                  </a:cubicBezTo>
                  <a:cubicBezTo>
                    <a:pt x="5942" y="3761"/>
                    <a:pt x="6255" y="3554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3886087" y="3162932"/>
              <a:ext cx="87766" cy="67979"/>
            </a:xfrm>
            <a:custGeom>
              <a:rect b="b" l="l" r="r" t="t"/>
              <a:pathLst>
                <a:path extrusionOk="0" h="5016" w="6476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9"/>
                    <a:pt x="866" y="1255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9"/>
                  </a:cubicBezTo>
                  <a:cubicBezTo>
                    <a:pt x="5228" y="3549"/>
                    <a:pt x="5538" y="3759"/>
                    <a:pt x="5850" y="3759"/>
                  </a:cubicBezTo>
                  <a:cubicBezTo>
                    <a:pt x="6162" y="3759"/>
                    <a:pt x="6475" y="3549"/>
                    <a:pt x="6475" y="3129"/>
                  </a:cubicBezTo>
                  <a:cubicBezTo>
                    <a:pt x="6475" y="1410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3886087" y="3213904"/>
              <a:ext cx="87766" cy="67803"/>
            </a:xfrm>
            <a:custGeom>
              <a:rect b="b" l="l" r="r" t="t"/>
              <a:pathLst>
                <a:path extrusionOk="0" h="5003" w="6476">
                  <a:moveTo>
                    <a:pt x="3348" y="1"/>
                  </a:moveTo>
                  <a:cubicBezTo>
                    <a:pt x="2805" y="1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91" y="1274"/>
                    <a:pt x="3178" y="1247"/>
                    <a:pt x="3361" y="1247"/>
                  </a:cubicBezTo>
                  <a:cubicBezTo>
                    <a:pt x="4358" y="1247"/>
                    <a:pt x="5235" y="2058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397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89069" y="3417438"/>
              <a:ext cx="84784" cy="84961"/>
            </a:xfrm>
            <a:custGeom>
              <a:rect b="b" l="l" r="r" t="t"/>
              <a:pathLst>
                <a:path extrusionOk="0" h="6269" w="6256">
                  <a:moveTo>
                    <a:pt x="3128" y="0"/>
                  </a:moveTo>
                  <a:cubicBezTo>
                    <a:pt x="2585" y="13"/>
                    <a:pt x="2042" y="156"/>
                    <a:pt x="1577" y="440"/>
                  </a:cubicBezTo>
                  <a:cubicBezTo>
                    <a:pt x="1215" y="647"/>
                    <a:pt x="892" y="918"/>
                    <a:pt x="646" y="1254"/>
                  </a:cubicBezTo>
                  <a:cubicBezTo>
                    <a:pt x="233" y="1797"/>
                    <a:pt x="0" y="2456"/>
                    <a:pt x="0" y="3141"/>
                  </a:cubicBezTo>
                  <a:cubicBezTo>
                    <a:pt x="0" y="4860"/>
                    <a:pt x="1409" y="6269"/>
                    <a:pt x="3128" y="6269"/>
                  </a:cubicBezTo>
                  <a:lnTo>
                    <a:pt x="3128" y="5015"/>
                  </a:lnTo>
                  <a:cubicBezTo>
                    <a:pt x="1460" y="5015"/>
                    <a:pt x="620" y="2986"/>
                    <a:pt x="1796" y="1810"/>
                  </a:cubicBezTo>
                  <a:cubicBezTo>
                    <a:pt x="2181" y="1425"/>
                    <a:pt x="2653" y="1253"/>
                    <a:pt x="3115" y="1253"/>
                  </a:cubicBezTo>
                  <a:cubicBezTo>
                    <a:pt x="4081" y="1253"/>
                    <a:pt x="5006" y="2005"/>
                    <a:pt x="5015" y="3141"/>
                  </a:cubicBezTo>
                  <a:cubicBezTo>
                    <a:pt x="5008" y="3555"/>
                    <a:pt x="5318" y="3761"/>
                    <a:pt x="5630" y="3761"/>
                  </a:cubicBezTo>
                  <a:cubicBezTo>
                    <a:pt x="5942" y="3761"/>
                    <a:pt x="6255" y="3555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35"/>
          <p:cNvGrpSpPr/>
          <p:nvPr/>
        </p:nvGrpSpPr>
        <p:grpSpPr>
          <a:xfrm>
            <a:off x="4813145" y="3154361"/>
            <a:ext cx="492010" cy="475035"/>
            <a:chOff x="4813145" y="3078161"/>
            <a:chExt cx="492010" cy="475035"/>
          </a:xfrm>
        </p:grpSpPr>
        <p:sp>
          <p:nvSpPr>
            <p:cNvPr id="1256" name="Google Shape;1256;p35"/>
            <p:cNvSpPr/>
            <p:nvPr/>
          </p:nvSpPr>
          <p:spPr>
            <a:xfrm>
              <a:off x="4813145" y="3078161"/>
              <a:ext cx="492010" cy="135755"/>
            </a:xfrm>
            <a:custGeom>
              <a:rect b="b" l="l" r="r" t="t"/>
              <a:pathLst>
                <a:path extrusionOk="0" h="10017" w="36304">
                  <a:moveTo>
                    <a:pt x="1280" y="0"/>
                  </a:moveTo>
                  <a:cubicBezTo>
                    <a:pt x="569" y="0"/>
                    <a:pt x="0" y="569"/>
                    <a:pt x="0" y="1280"/>
                  </a:cubicBezTo>
                  <a:lnTo>
                    <a:pt x="0" y="10017"/>
                  </a:lnTo>
                  <a:lnTo>
                    <a:pt x="36304" y="10017"/>
                  </a:lnTo>
                  <a:lnTo>
                    <a:pt x="36304" y="1280"/>
                  </a:lnTo>
                  <a:cubicBezTo>
                    <a:pt x="36304" y="569"/>
                    <a:pt x="35735" y="0"/>
                    <a:pt x="3502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4838543" y="3213905"/>
              <a:ext cx="441215" cy="339287"/>
            </a:xfrm>
            <a:custGeom>
              <a:rect b="b" l="l" r="r" t="t"/>
              <a:pathLst>
                <a:path extrusionOk="0" h="25035" w="32556">
                  <a:moveTo>
                    <a:pt x="0" y="1"/>
                  </a:moveTo>
                  <a:lnTo>
                    <a:pt x="0" y="25034"/>
                  </a:lnTo>
                  <a:lnTo>
                    <a:pt x="32556" y="25034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4948889" y="3112137"/>
              <a:ext cx="220526" cy="67803"/>
            </a:xfrm>
            <a:custGeom>
              <a:rect b="b" l="l" r="r" t="t"/>
              <a:pathLst>
                <a:path extrusionOk="0" h="5003" w="16272">
                  <a:moveTo>
                    <a:pt x="2495" y="1"/>
                  </a:moveTo>
                  <a:cubicBezTo>
                    <a:pt x="1112" y="1"/>
                    <a:pt x="0" y="1125"/>
                    <a:pt x="0" y="2508"/>
                  </a:cubicBezTo>
                  <a:cubicBezTo>
                    <a:pt x="0" y="3891"/>
                    <a:pt x="1112" y="5002"/>
                    <a:pt x="2495" y="5002"/>
                  </a:cubicBezTo>
                  <a:lnTo>
                    <a:pt x="13765" y="5002"/>
                  </a:lnTo>
                  <a:cubicBezTo>
                    <a:pt x="15147" y="5002"/>
                    <a:pt x="16272" y="3891"/>
                    <a:pt x="16272" y="2508"/>
                  </a:cubicBezTo>
                  <a:cubicBezTo>
                    <a:pt x="16272" y="1125"/>
                    <a:pt x="15147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4838543" y="3510790"/>
              <a:ext cx="441215" cy="42406"/>
            </a:xfrm>
            <a:custGeom>
              <a:rect b="b" l="l" r="r" t="t"/>
              <a:pathLst>
                <a:path extrusionOk="0" h="3129" w="32556">
                  <a:moveTo>
                    <a:pt x="0" y="1"/>
                  </a:moveTo>
                  <a:lnTo>
                    <a:pt x="0" y="3128"/>
                  </a:lnTo>
                  <a:lnTo>
                    <a:pt x="32556" y="3128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4940310" y="3281695"/>
              <a:ext cx="237521" cy="118761"/>
            </a:xfrm>
            <a:custGeom>
              <a:rect b="b" l="l" r="r" t="t"/>
              <a:pathLst>
                <a:path extrusionOk="0" h="8763" w="17526">
                  <a:moveTo>
                    <a:pt x="0" y="0"/>
                  </a:moveTo>
                  <a:lnTo>
                    <a:pt x="0" y="8763"/>
                  </a:lnTo>
                  <a:lnTo>
                    <a:pt x="17525" y="8763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4962903" y="3315672"/>
              <a:ext cx="73577" cy="16995"/>
            </a:xfrm>
            <a:custGeom>
              <a:rect b="b" l="l" r="r" t="t"/>
              <a:pathLst>
                <a:path extrusionOk="0" h="1254" w="5429">
                  <a:moveTo>
                    <a:pt x="840" y="0"/>
                  </a:moveTo>
                  <a:cubicBezTo>
                    <a:pt x="0" y="0"/>
                    <a:pt x="0" y="1254"/>
                    <a:pt x="840" y="1254"/>
                  </a:cubicBezTo>
                  <a:lnTo>
                    <a:pt x="4601" y="1254"/>
                  </a:lnTo>
                  <a:cubicBezTo>
                    <a:pt x="5428" y="1254"/>
                    <a:pt x="5428" y="0"/>
                    <a:pt x="46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050657" y="3315577"/>
              <a:ext cx="19976" cy="17090"/>
            </a:xfrm>
            <a:custGeom>
              <a:rect b="b" l="l" r="r" t="t"/>
              <a:pathLst>
                <a:path extrusionOk="0" h="1261" w="1474">
                  <a:moveTo>
                    <a:pt x="630" y="1"/>
                  </a:moveTo>
                  <a:cubicBezTo>
                    <a:pt x="307" y="1"/>
                    <a:pt x="0" y="252"/>
                    <a:pt x="0" y="628"/>
                  </a:cubicBezTo>
                  <a:cubicBezTo>
                    <a:pt x="0" y="977"/>
                    <a:pt x="272" y="1261"/>
                    <a:pt x="621" y="1261"/>
                  </a:cubicBezTo>
                  <a:cubicBezTo>
                    <a:pt x="1189" y="1261"/>
                    <a:pt x="1474" y="589"/>
                    <a:pt x="1073" y="188"/>
                  </a:cubicBezTo>
                  <a:cubicBezTo>
                    <a:pt x="943" y="58"/>
                    <a:pt x="785" y="1"/>
                    <a:pt x="6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4996880" y="3349648"/>
              <a:ext cx="158347" cy="17008"/>
            </a:xfrm>
            <a:custGeom>
              <a:rect b="b" l="l" r="r" t="t"/>
              <a:pathLst>
                <a:path extrusionOk="0" h="1255" w="11684">
                  <a:moveTo>
                    <a:pt x="841" y="1"/>
                  </a:moveTo>
                  <a:cubicBezTo>
                    <a:pt x="1" y="1"/>
                    <a:pt x="1" y="1254"/>
                    <a:pt x="841" y="1254"/>
                  </a:cubicBezTo>
                  <a:lnTo>
                    <a:pt x="10857" y="1254"/>
                  </a:lnTo>
                  <a:cubicBezTo>
                    <a:pt x="11684" y="1254"/>
                    <a:pt x="11684" y="1"/>
                    <a:pt x="108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4965004" y="3349228"/>
              <a:ext cx="21806" cy="17334"/>
            </a:xfrm>
            <a:custGeom>
              <a:rect b="b" l="l" r="r" t="t"/>
              <a:pathLst>
                <a:path extrusionOk="0" h="1279" w="1609">
                  <a:moveTo>
                    <a:pt x="686" y="0"/>
                  </a:moveTo>
                  <a:cubicBezTo>
                    <a:pt x="533" y="0"/>
                    <a:pt x="374" y="63"/>
                    <a:pt x="233" y="213"/>
                  </a:cubicBezTo>
                  <a:cubicBezTo>
                    <a:pt x="0" y="458"/>
                    <a:pt x="0" y="846"/>
                    <a:pt x="233" y="1104"/>
                  </a:cubicBezTo>
                  <a:cubicBezTo>
                    <a:pt x="362" y="1221"/>
                    <a:pt x="524" y="1279"/>
                    <a:pt x="684" y="1279"/>
                  </a:cubicBezTo>
                  <a:cubicBezTo>
                    <a:pt x="844" y="1279"/>
                    <a:pt x="1002" y="1221"/>
                    <a:pt x="1125" y="1104"/>
                  </a:cubicBezTo>
                  <a:cubicBezTo>
                    <a:pt x="1608" y="650"/>
                    <a:pt x="1180" y="0"/>
                    <a:pt x="6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6"/>
          <p:cNvSpPr txBox="1"/>
          <p:nvPr>
            <p:ph idx="3"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grpSp>
        <p:nvGrpSpPr>
          <p:cNvPr id="1270" name="Google Shape;1270;p36"/>
          <p:cNvGrpSpPr/>
          <p:nvPr/>
        </p:nvGrpSpPr>
        <p:grpSpPr>
          <a:xfrm>
            <a:off x="1814857" y="3659133"/>
            <a:ext cx="431105" cy="598726"/>
            <a:chOff x="1880824" y="3649932"/>
            <a:chExt cx="431105" cy="598726"/>
          </a:xfrm>
        </p:grpSpPr>
        <p:sp>
          <p:nvSpPr>
            <p:cNvPr id="1271" name="Google Shape;1271;p36"/>
            <p:cNvSpPr/>
            <p:nvPr/>
          </p:nvSpPr>
          <p:spPr>
            <a:xfrm>
              <a:off x="1880824" y="3649932"/>
              <a:ext cx="431105" cy="546260"/>
            </a:xfrm>
            <a:custGeom>
              <a:rect b="b" l="l" r="r" t="t"/>
              <a:pathLst>
                <a:path extrusionOk="0" h="17044" w="13451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2196229" y="3649932"/>
              <a:ext cx="52530" cy="546260"/>
            </a:xfrm>
            <a:custGeom>
              <a:rect b="b" l="l" r="r" t="t"/>
              <a:pathLst>
                <a:path extrusionOk="0" h="17044" w="1639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1880824" y="3828803"/>
              <a:ext cx="315436" cy="189063"/>
            </a:xfrm>
            <a:custGeom>
              <a:rect b="b" l="l" r="r" t="t"/>
              <a:pathLst>
                <a:path extrusionOk="0" h="5899" w="9842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2248726" y="3828803"/>
              <a:ext cx="63203" cy="189063"/>
            </a:xfrm>
            <a:custGeom>
              <a:rect b="b" l="l" r="r" t="t"/>
              <a:pathLst>
                <a:path extrusionOk="0" h="5899" w="1972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1923130" y="4196160"/>
              <a:ext cx="63235" cy="52498"/>
            </a:xfrm>
            <a:custGeom>
              <a:rect b="b" l="l" r="r" t="t"/>
              <a:pathLst>
                <a:path extrusionOk="0" h="1638" w="1973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36"/>
          <p:cNvGrpSpPr/>
          <p:nvPr/>
        </p:nvGrpSpPr>
        <p:grpSpPr>
          <a:xfrm>
            <a:off x="1781675" y="1584779"/>
            <a:ext cx="497450" cy="620559"/>
            <a:chOff x="1881369" y="1406144"/>
            <a:chExt cx="515172" cy="642667"/>
          </a:xfrm>
        </p:grpSpPr>
        <p:sp>
          <p:nvSpPr>
            <p:cNvPr id="1277" name="Google Shape;1277;p36"/>
            <p:cNvSpPr/>
            <p:nvPr/>
          </p:nvSpPr>
          <p:spPr>
            <a:xfrm>
              <a:off x="1935438" y="1460789"/>
              <a:ext cx="413990" cy="544626"/>
            </a:xfrm>
            <a:custGeom>
              <a:rect b="b" l="l" r="r" t="t"/>
              <a:pathLst>
                <a:path extrusionOk="0" h="16993" w="12917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2040401" y="1696389"/>
              <a:ext cx="235664" cy="235664"/>
            </a:xfrm>
            <a:custGeom>
              <a:rect b="b" l="l" r="r" t="t"/>
              <a:pathLst>
                <a:path extrusionOk="0" h="7353" w="7353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1986333" y="1684979"/>
              <a:ext cx="300982" cy="257778"/>
            </a:xfrm>
            <a:custGeom>
              <a:rect b="b" l="l" r="r" t="t"/>
              <a:pathLst>
                <a:path extrusionOk="0" h="8043" w="9391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2227926" y="1888176"/>
              <a:ext cx="168615" cy="160635"/>
            </a:xfrm>
            <a:custGeom>
              <a:rect b="b" l="l" r="r" t="t"/>
              <a:pathLst>
                <a:path extrusionOk="0" h="5012" w="5261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2080560" y="1765488"/>
              <a:ext cx="94291" cy="21986"/>
            </a:xfrm>
            <a:custGeom>
              <a:rect b="b" l="l" r="r" t="t"/>
              <a:pathLst>
                <a:path extrusionOk="0" h="686" w="2942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2080560" y="1830806"/>
              <a:ext cx="159609" cy="21986"/>
            </a:xfrm>
            <a:custGeom>
              <a:rect b="b" l="l" r="r" t="t"/>
              <a:pathLst>
                <a:path extrusionOk="0" h="686" w="498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1881369" y="1406144"/>
              <a:ext cx="413445" cy="544658"/>
            </a:xfrm>
            <a:custGeom>
              <a:rect b="b" l="l" r="r" t="t"/>
              <a:pathLst>
                <a:path extrusionOk="0" h="16994" w="1290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2186069" y="1462359"/>
              <a:ext cx="161756" cy="161788"/>
            </a:xfrm>
            <a:custGeom>
              <a:rect b="b" l="l" r="r" t="t"/>
              <a:pathLst>
                <a:path extrusionOk="0" h="5048" w="5047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5" name="Google Shape;1285;p36"/>
          <p:cNvSpPr txBox="1"/>
          <p:nvPr>
            <p:ph idx="2" type="subTitle"/>
          </p:nvPr>
        </p:nvSpPr>
        <p:spPr>
          <a:xfrm>
            <a:off x="2481875" y="1483972"/>
            <a:ext cx="3156300" cy="6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 FPGA board with switches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(the more switch the better)</a:t>
            </a:r>
            <a:endParaRPr b="1" sz="1200"/>
          </a:p>
        </p:txBody>
      </p:sp>
      <p:sp>
        <p:nvSpPr>
          <p:cNvPr id="1286" name="Google Shape;1286;p36"/>
          <p:cNvSpPr txBox="1"/>
          <p:nvPr>
            <p:ph type="title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87" name="Google Shape;1287;p36"/>
          <p:cNvSpPr txBox="1"/>
          <p:nvPr>
            <p:ph idx="4" type="subTitle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288" name="Google Shape;1288;p36"/>
          <p:cNvSpPr txBox="1"/>
          <p:nvPr>
            <p:ph idx="5" type="subTitle"/>
          </p:nvPr>
        </p:nvSpPr>
        <p:spPr>
          <a:xfrm>
            <a:off x="2478625" y="2838025"/>
            <a:ext cx="38616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sender and receiver should know the way of encryption or decryption. (for private use, not for public)</a:t>
            </a:r>
            <a:endParaRPr/>
          </a:p>
        </p:txBody>
      </p:sp>
      <p:sp>
        <p:nvSpPr>
          <p:cNvPr id="1289" name="Google Shape;1289;p36"/>
          <p:cNvSpPr txBox="1"/>
          <p:nvPr>
            <p:ph idx="6" type="title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90" name="Google Shape;1290;p36"/>
          <p:cNvSpPr txBox="1"/>
          <p:nvPr>
            <p:ph idx="7" type="subTitle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291" name="Google Shape;1291;p36"/>
          <p:cNvSpPr txBox="1"/>
          <p:nvPr>
            <p:ph idx="8" type="subTitle"/>
          </p:nvPr>
        </p:nvSpPr>
        <p:spPr>
          <a:xfrm>
            <a:off x="2478625" y="3861400"/>
            <a:ext cx="3666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numbers are considered.  Order of signal sender fixed.</a:t>
            </a:r>
            <a:endParaRPr/>
          </a:p>
        </p:txBody>
      </p:sp>
      <p:sp>
        <p:nvSpPr>
          <p:cNvPr id="1292" name="Google Shape;1292;p36"/>
          <p:cNvSpPr txBox="1"/>
          <p:nvPr>
            <p:ph idx="9" type="title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293" name="Google Shape;1293;p36"/>
          <p:cNvGrpSpPr/>
          <p:nvPr/>
        </p:nvGrpSpPr>
        <p:grpSpPr>
          <a:xfrm>
            <a:off x="1781678" y="2627059"/>
            <a:ext cx="497448" cy="606226"/>
            <a:chOff x="1847621" y="2498055"/>
            <a:chExt cx="497448" cy="606226"/>
          </a:xfrm>
        </p:grpSpPr>
        <p:sp>
          <p:nvSpPr>
            <p:cNvPr id="1294" name="Google Shape;1294;p36"/>
            <p:cNvSpPr/>
            <p:nvPr/>
          </p:nvSpPr>
          <p:spPr>
            <a:xfrm>
              <a:off x="2043094" y="2498055"/>
              <a:ext cx="92144" cy="51440"/>
            </a:xfrm>
            <a:custGeom>
              <a:rect b="b" l="l" r="r" t="t"/>
              <a:pathLst>
                <a:path extrusionOk="0" h="1605" w="2875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1847621" y="2518407"/>
              <a:ext cx="483058" cy="575714"/>
            </a:xfrm>
            <a:custGeom>
              <a:rect b="b" l="l" r="r" t="t"/>
              <a:pathLst>
                <a:path extrusionOk="0" h="17963" w="15072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1878677" y="2549463"/>
              <a:ext cx="420945" cy="513601"/>
            </a:xfrm>
            <a:custGeom>
              <a:rect b="b" l="l" r="r" t="t"/>
              <a:pathLst>
                <a:path extrusionOk="0" h="16025" w="13134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1936527" y="2652280"/>
              <a:ext cx="119963" cy="20384"/>
            </a:xfrm>
            <a:custGeom>
              <a:rect b="b" l="l" r="r" t="t"/>
              <a:pathLst>
                <a:path extrusionOk="0" h="636" w="3743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936527" y="2734200"/>
              <a:ext cx="78747" cy="20929"/>
            </a:xfrm>
            <a:custGeom>
              <a:rect b="b" l="l" r="r" t="t"/>
              <a:pathLst>
                <a:path extrusionOk="0" h="653" w="2457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2090752" y="2734200"/>
              <a:ext cx="99099" cy="20929"/>
            </a:xfrm>
            <a:custGeom>
              <a:rect b="b" l="l" r="r" t="t"/>
              <a:pathLst>
                <a:path extrusionOk="0" h="653" w="3092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2042549" y="2734264"/>
              <a:ext cx="25095" cy="20865"/>
            </a:xfrm>
            <a:custGeom>
              <a:rect b="b" l="l" r="r" t="t"/>
              <a:pathLst>
                <a:path extrusionOk="0" h="651" w="783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2217670" y="2734616"/>
              <a:ext cx="21441" cy="20352"/>
            </a:xfrm>
            <a:custGeom>
              <a:rect b="b" l="l" r="r" t="t"/>
              <a:pathLst>
                <a:path extrusionOk="0" h="635" w="669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987936" y="2816696"/>
              <a:ext cx="99643" cy="20384"/>
            </a:xfrm>
            <a:custGeom>
              <a:rect b="b" l="l" r="r" t="t"/>
              <a:pathLst>
                <a:path extrusionOk="0" h="636" w="3109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935886" y="2816408"/>
              <a:ext cx="29005" cy="20865"/>
            </a:xfrm>
            <a:custGeom>
              <a:rect b="b" l="l" r="r" t="t"/>
              <a:pathLst>
                <a:path extrusionOk="0" h="651" w="905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914605" y="2909545"/>
              <a:ext cx="88714" cy="89516"/>
            </a:xfrm>
            <a:custGeom>
              <a:rect b="b" l="l" r="r" t="t"/>
              <a:pathLst>
                <a:path extrusionOk="0" h="2793" w="2768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1988705" y="2947492"/>
              <a:ext cx="94163" cy="35672"/>
            </a:xfrm>
            <a:custGeom>
              <a:rect b="b" l="l" r="r" t="t"/>
              <a:pathLst>
                <a:path extrusionOk="0" h="1113" w="2938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2111104" y="2877784"/>
              <a:ext cx="233965" cy="226497"/>
            </a:xfrm>
            <a:custGeom>
              <a:rect b="b" l="l" r="r" t="t"/>
              <a:pathLst>
                <a:path extrusionOk="0" h="7067" w="730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970789" y="2518407"/>
              <a:ext cx="236208" cy="61600"/>
            </a:xfrm>
            <a:custGeom>
              <a:rect b="b" l="l" r="r" t="t"/>
              <a:pathLst>
                <a:path extrusionOk="0" h="1922" w="737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36"/>
          <p:cNvGrpSpPr/>
          <p:nvPr/>
        </p:nvGrpSpPr>
        <p:grpSpPr>
          <a:xfrm>
            <a:off x="6144541" y="2497000"/>
            <a:ext cx="2093514" cy="2176743"/>
            <a:chOff x="5032915" y="1966233"/>
            <a:chExt cx="2992444" cy="2707392"/>
          </a:xfrm>
        </p:grpSpPr>
        <p:sp>
          <p:nvSpPr>
            <p:cNvPr id="1309" name="Google Shape;1309;p36"/>
            <p:cNvSpPr/>
            <p:nvPr/>
          </p:nvSpPr>
          <p:spPr>
            <a:xfrm>
              <a:off x="6970915" y="3772346"/>
              <a:ext cx="235119" cy="901278"/>
            </a:xfrm>
            <a:custGeom>
              <a:rect b="b" l="l" r="r" t="t"/>
              <a:pathLst>
                <a:path extrusionOk="0" h="28121" w="7336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0" name="Google Shape;1310;p36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1311" name="Google Shape;1311;p36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rect b="b" l="l" r="r" t="t"/>
                <a:pathLst>
                  <a:path extrusionOk="0" h="6417" w="10573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rect b="b" l="l" r="r" t="t"/>
                <a:pathLst>
                  <a:path extrusionOk="0" h="1678" w="2541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rect b="b" l="l" r="r" t="t"/>
                <a:pathLst>
                  <a:path extrusionOk="0" h="4258" w="867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rect b="b" l="l" r="r" t="t"/>
                <a:pathLst>
                  <a:path extrusionOk="0" h="4094" w="869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6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rect b="b" l="l" r="r" t="t"/>
                <a:pathLst>
                  <a:path extrusionOk="0" h="1037" w="302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6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rect b="b" l="l" r="r" t="t"/>
                <a:pathLst>
                  <a:path extrusionOk="0" h="438" w="218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6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rect b="b" l="l" r="r" t="t"/>
                <a:pathLst>
                  <a:path extrusionOk="0" h="252" w="552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6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rect b="b" l="l" r="r" t="t"/>
                <a:pathLst>
                  <a:path extrusionOk="0" h="257" w="636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6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rect b="b" l="l" r="r" t="t"/>
                <a:pathLst>
                  <a:path extrusionOk="0" h="903" w="843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6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rect b="b" l="l" r="r" t="t"/>
                <a:pathLst>
                  <a:path extrusionOk="0" h="515" w="719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rect b="b" l="l" r="r" t="t"/>
                <a:pathLst>
                  <a:path extrusionOk="0" h="917" w="249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rect b="b" l="l" r="r" t="t"/>
                <a:pathLst>
                  <a:path extrusionOk="0" h="2123" w="97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rect b="b" l="l" r="r" t="t"/>
                <a:pathLst>
                  <a:path extrusionOk="0" h="687" w="1505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rect b="b" l="l" r="r" t="t"/>
                <a:pathLst>
                  <a:path extrusionOk="0" h="230" w="285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rect b="b" l="l" r="r" t="t"/>
                <a:pathLst>
                  <a:path extrusionOk="0" h="119" w="302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rect b="b" l="l" r="r" t="t"/>
                <a:pathLst>
                  <a:path extrusionOk="0" h="109" w="352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rect b="b" l="l" r="r" t="t"/>
                <a:pathLst>
                  <a:path extrusionOk="0" h="68" w="185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rect b="b" l="l" r="r" t="t"/>
                <a:pathLst>
                  <a:path extrusionOk="0" h="5437" w="1021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rect b="b" l="l" r="r" t="t"/>
                <a:pathLst>
                  <a:path extrusionOk="0" h="8539" w="4746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rect b="b" l="l" r="r" t="t"/>
                <a:pathLst>
                  <a:path extrusionOk="0" h="27804" w="1872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rect b="b" l="l" r="r" t="t"/>
                <a:pathLst>
                  <a:path extrusionOk="0" h="27921" w="7954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rect b="b" l="l" r="r" t="t"/>
                <a:pathLst>
                  <a:path extrusionOk="0" h="31353" w="40359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rect b="b" l="l" r="r" t="t"/>
                <a:pathLst>
                  <a:path extrusionOk="0" h="31368" w="38447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6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rect b="b" l="l" r="r" t="t"/>
                <a:pathLst>
                  <a:path extrusionOk="0" h="18302" w="18715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rect b="b" l="l" r="r" t="t"/>
                <a:pathLst>
                  <a:path extrusionOk="0" h="15607" w="8222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rect b="b" l="l" r="r" t="t"/>
                <a:pathLst>
                  <a:path extrusionOk="0" h="603" w="586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6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rect b="b" l="l" r="r" t="t"/>
                <a:pathLst>
                  <a:path extrusionOk="0" h="363" w="1187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6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rect b="b" l="l" r="r" t="t"/>
                <a:pathLst>
                  <a:path extrusionOk="0" h="603" w="586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rect b="b" l="l" r="r" t="t"/>
                <a:pathLst>
                  <a:path extrusionOk="0" h="354" w="1187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rect b="b" l="l" r="r" t="t"/>
                <a:pathLst>
                  <a:path extrusionOk="0" h="2842" w="954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rect b="b" l="l" r="r" t="t"/>
                <a:pathLst>
                  <a:path extrusionOk="0" h="1579" w="3042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rect b="b" l="l" r="r" t="t"/>
                <a:pathLst>
                  <a:path extrusionOk="0" h="707" w="987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6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rect b="b" l="l" r="r" t="t"/>
                <a:pathLst>
                  <a:path extrusionOk="0" h="989" w="1052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6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rect b="b" l="l" r="r" t="t"/>
                <a:pathLst>
                  <a:path extrusionOk="0" h="9489" w="9792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rect b="b" l="l" r="r" t="t"/>
                <a:pathLst>
                  <a:path extrusionOk="0" h="11713" w="6484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rect b="b" l="l" r="r" t="t"/>
                <a:pathLst>
                  <a:path extrusionOk="0" h="13585" w="6016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6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rect b="b" l="l" r="r" t="t"/>
                <a:pathLst>
                  <a:path extrusionOk="0" h="2730" w="954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6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rect b="b" l="l" r="r" t="t"/>
                <a:pathLst>
                  <a:path extrusionOk="0" h="27928" w="26734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rect b="b" l="l" r="r" t="t"/>
                <a:pathLst>
                  <a:path extrusionOk="0" h="9925" w="1805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6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rect b="b" l="l" r="r" t="t"/>
                <a:pathLst>
                  <a:path extrusionOk="0" h="185" w="6551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6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rect b="b" l="l" r="r" t="t"/>
                <a:pathLst>
                  <a:path extrusionOk="0" h="10732" w="30427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6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rect b="b" l="l" r="r" t="t"/>
                <a:pathLst>
                  <a:path extrusionOk="0" h="5531" w="1004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6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rect b="b" l="l" r="r" t="t"/>
                <a:pathLst>
                  <a:path extrusionOk="0" h="13224" w="6367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6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rect b="b" l="l" r="r" t="t"/>
                <a:pathLst>
                  <a:path extrusionOk="0" h="9859" w="1855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6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rect b="b" l="l" r="r" t="t"/>
                <a:pathLst>
                  <a:path extrusionOk="0" h="1457" w="519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6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rect b="b" l="l" r="r" t="t"/>
                <a:pathLst>
                  <a:path extrusionOk="0" h="793" w="904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6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rect b="b" l="l" r="r" t="t"/>
                <a:pathLst>
                  <a:path extrusionOk="0" h="1222" w="486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6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rect b="b" l="l" r="r" t="t"/>
                <a:pathLst>
                  <a:path extrusionOk="0" h="179" w="1137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6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rect b="b" l="l" r="r" t="t"/>
                <a:pathLst>
                  <a:path extrusionOk="0" h="1258" w="703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6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rect b="b" l="l" r="r" t="t"/>
                <a:pathLst>
                  <a:path extrusionOk="0" h="995" w="1204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6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rect b="b" l="l" r="r" t="t"/>
                <a:pathLst>
                  <a:path extrusionOk="0" h="714" w="1004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6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rect b="b" l="l" r="r" t="t"/>
                <a:pathLst>
                  <a:path extrusionOk="0" h="1061" w="1271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6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rect b="b" l="l" r="r" t="t"/>
                <a:pathLst>
                  <a:path extrusionOk="0" h="746" w="102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6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rect b="b" l="l" r="r" t="t"/>
                <a:pathLst>
                  <a:path extrusionOk="0" h="1422" w="402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6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rect b="b" l="l" r="r" t="t"/>
                <a:pathLst>
                  <a:path extrusionOk="0" h="1147" w="1304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6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rect b="b" l="l" r="r" t="t"/>
                <a:pathLst>
                  <a:path extrusionOk="0" h="1193" w="97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6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rect b="b" l="l" r="r" t="t"/>
                <a:pathLst>
                  <a:path extrusionOk="0" h="1774" w="1254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6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rect b="b" l="l" r="r" t="t"/>
                <a:pathLst>
                  <a:path extrusionOk="0" h="1640" w="887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6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rect b="b" l="l" r="r" t="t"/>
                <a:pathLst>
                  <a:path extrusionOk="0" h="1344" w="1588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6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rect b="b" l="l" r="r" t="t"/>
                <a:pathLst>
                  <a:path extrusionOk="0" h="1343" w="1387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6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rect b="b" l="l" r="r" t="t"/>
                <a:pathLst>
                  <a:path extrusionOk="0" h="1558" w="97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6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rect b="b" l="l" r="r" t="t"/>
                <a:pathLst>
                  <a:path extrusionOk="0" h="1310" w="1622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6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rect b="b" l="l" r="r" t="t"/>
                <a:pathLst>
                  <a:path extrusionOk="0" h="934" w="1321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6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rect b="b" l="l" r="r" t="t"/>
                <a:pathLst>
                  <a:path extrusionOk="0" h="847" w="117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6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rect b="b" l="l" r="r" t="t"/>
                <a:pathLst>
                  <a:path extrusionOk="0" h="1506" w="636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6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rect b="b" l="l" r="r" t="t"/>
                <a:pathLst>
                  <a:path extrusionOk="0" h="1110" w="1137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6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rect b="b" l="l" r="r" t="t"/>
                <a:pathLst>
                  <a:path extrusionOk="0" h="1989" w="15841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6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rect b="b" l="l" r="r" t="t"/>
                <a:pathLst>
                  <a:path extrusionOk="0" h="49926" w="93368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6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rect b="b" l="l" r="r" t="t"/>
                <a:pathLst>
                  <a:path extrusionOk="0" h="15139" w="28622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6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rect b="b" l="l" r="r" t="t"/>
                <a:pathLst>
                  <a:path extrusionOk="0" h="2291" w="2056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6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rect b="b" l="l" r="r" t="t"/>
                <a:pathLst>
                  <a:path extrusionOk="0" h="4809" w="10511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6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rect b="b" l="l" r="r" t="t"/>
                <a:pathLst>
                  <a:path extrusionOk="0" h="1674" w="2039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6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rect b="b" l="l" r="r" t="t"/>
                <a:pathLst>
                  <a:path extrusionOk="0" h="943" w="9742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6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rect b="b" l="l" r="r" t="t"/>
                <a:pathLst>
                  <a:path extrusionOk="0" h="308" w="9609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6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rect b="b" l="l" r="r" t="t"/>
                <a:pathLst>
                  <a:path extrusionOk="0" h="870" w="569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6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rect b="b" l="l" r="r" t="t"/>
                <a:pathLst>
                  <a:path extrusionOk="0" h="470" w="352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6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rect b="b" l="l" r="r" t="t"/>
                <a:pathLst>
                  <a:path extrusionOk="0" h="321" w="386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6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rect b="b" l="l" r="r" t="t"/>
                <a:pathLst>
                  <a:path extrusionOk="0" h="118" w="67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6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rect b="b" l="l" r="r" t="t"/>
                <a:pathLst>
                  <a:path extrusionOk="0" h="595" w="1087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6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rect b="b" l="l" r="r" t="t"/>
                <a:pathLst>
                  <a:path extrusionOk="0" h="719" w="536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6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rect b="b" l="l" r="r" t="t"/>
                <a:pathLst>
                  <a:path extrusionOk="0" h="1684" w="1973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6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rect b="b" l="l" r="r" t="t"/>
                <a:pathLst>
                  <a:path extrusionOk="0" h="2323" w="135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6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rect b="b" l="l" r="r" t="t"/>
                <a:pathLst>
                  <a:path extrusionOk="0" h="112" w="1655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6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rect b="b" l="l" r="r" t="t"/>
                <a:pathLst>
                  <a:path extrusionOk="0" h="339" w="185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6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rect b="b" l="l" r="r" t="t"/>
                <a:pathLst>
                  <a:path extrusionOk="0" h="235" w="235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6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rect b="b" l="l" r="r" t="t"/>
                <a:pathLst>
                  <a:path extrusionOk="0" h="152" w="33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6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rect b="b" l="l" r="r" t="t"/>
                <a:pathLst>
                  <a:path extrusionOk="0" h="93" w="184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6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rect b="b" l="l" r="r" t="t"/>
                <a:pathLst>
                  <a:path extrusionOk="0" h="30447" w="39283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6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rect b="b" l="l" r="r" t="t"/>
                <a:pathLst>
                  <a:path extrusionOk="0" h="38681" w="24413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6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rect b="b" l="l" r="r" t="t"/>
                <a:pathLst>
                  <a:path extrusionOk="0" h="6317" w="20803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6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rect b="b" l="l" r="r" t="t"/>
                <a:pathLst>
                  <a:path extrusionOk="0" h="9141" w="4362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6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rect b="b" l="l" r="r" t="t"/>
                <a:pathLst>
                  <a:path extrusionOk="0" h="806" w="1839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6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rect b="b" l="l" r="r" t="t"/>
                <a:pathLst>
                  <a:path extrusionOk="0" h="1692" w="1337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6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rect b="b" l="l" r="r" t="t"/>
                <a:pathLst>
                  <a:path extrusionOk="0" h="2775" w="1755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descr="What is an FPGA?" id="1405" name="Google Shape;1405;p36"/>
          <p:cNvPicPr preferRelativeResize="0"/>
          <p:nvPr/>
        </p:nvPicPr>
        <p:blipFill rotWithShape="1">
          <a:blip r:embed="rId3">
            <a:alphaModFix/>
          </a:blip>
          <a:srcRect b="22200" l="5093" r="28496" t="4139"/>
          <a:stretch/>
        </p:blipFill>
        <p:spPr>
          <a:xfrm>
            <a:off x="5719438" y="79755"/>
            <a:ext cx="3352358" cy="209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0" name="Google Shape;14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25" y="195625"/>
            <a:ext cx="8158275" cy="49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37"/>
          <p:cNvSpPr txBox="1"/>
          <p:nvPr>
            <p:ph type="title"/>
          </p:nvPr>
        </p:nvSpPr>
        <p:spPr>
          <a:xfrm>
            <a:off x="2738550" y="149575"/>
            <a:ext cx="36669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pic>
        <p:nvPicPr>
          <p:cNvPr id="1417" name="Google Shape;14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75" y="81850"/>
            <a:ext cx="2872499" cy="45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38"/>
          <p:cNvSpPr/>
          <p:nvPr/>
        </p:nvSpPr>
        <p:spPr>
          <a:xfrm>
            <a:off x="6544208" y="863218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38"/>
          <p:cNvSpPr/>
          <p:nvPr/>
        </p:nvSpPr>
        <p:spPr>
          <a:xfrm>
            <a:off x="8195375" y="1199734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38"/>
          <p:cNvSpPr/>
          <p:nvPr/>
        </p:nvSpPr>
        <p:spPr>
          <a:xfrm>
            <a:off x="6939157" y="863218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8"/>
          <p:cNvSpPr/>
          <p:nvPr/>
        </p:nvSpPr>
        <p:spPr>
          <a:xfrm>
            <a:off x="7334105" y="863218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38"/>
          <p:cNvSpPr/>
          <p:nvPr/>
        </p:nvSpPr>
        <p:spPr>
          <a:xfrm>
            <a:off x="7729053" y="863218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8"/>
          <p:cNvSpPr/>
          <p:nvPr/>
        </p:nvSpPr>
        <p:spPr>
          <a:xfrm>
            <a:off x="8124002" y="863218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8"/>
          <p:cNvSpPr/>
          <p:nvPr/>
        </p:nvSpPr>
        <p:spPr>
          <a:xfrm>
            <a:off x="6544208" y="1199734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8"/>
          <p:cNvSpPr/>
          <p:nvPr/>
        </p:nvSpPr>
        <p:spPr>
          <a:xfrm>
            <a:off x="6939157" y="1199734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8"/>
          <p:cNvSpPr/>
          <p:nvPr/>
        </p:nvSpPr>
        <p:spPr>
          <a:xfrm>
            <a:off x="7334105" y="1199734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8"/>
          <p:cNvSpPr/>
          <p:nvPr/>
        </p:nvSpPr>
        <p:spPr>
          <a:xfrm>
            <a:off x="7729053" y="1199734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8"/>
          <p:cNvSpPr/>
          <p:nvPr/>
        </p:nvSpPr>
        <p:spPr>
          <a:xfrm>
            <a:off x="6939157" y="1536249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8"/>
          <p:cNvSpPr/>
          <p:nvPr/>
        </p:nvSpPr>
        <p:spPr>
          <a:xfrm>
            <a:off x="7334105" y="1536249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8"/>
          <p:cNvSpPr/>
          <p:nvPr/>
        </p:nvSpPr>
        <p:spPr>
          <a:xfrm>
            <a:off x="7729053" y="1536249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8"/>
          <p:cNvSpPr/>
          <p:nvPr/>
        </p:nvSpPr>
        <p:spPr>
          <a:xfrm>
            <a:off x="6939157" y="1872764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38"/>
          <p:cNvSpPr/>
          <p:nvPr/>
        </p:nvSpPr>
        <p:spPr>
          <a:xfrm>
            <a:off x="7334105" y="1872764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38"/>
          <p:cNvSpPr/>
          <p:nvPr/>
        </p:nvSpPr>
        <p:spPr>
          <a:xfrm>
            <a:off x="8124002" y="1872764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8"/>
          <p:cNvSpPr/>
          <p:nvPr/>
        </p:nvSpPr>
        <p:spPr>
          <a:xfrm>
            <a:off x="6544208" y="2209279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38"/>
          <p:cNvSpPr/>
          <p:nvPr/>
        </p:nvSpPr>
        <p:spPr>
          <a:xfrm>
            <a:off x="7334105" y="2209279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38"/>
          <p:cNvSpPr/>
          <p:nvPr/>
        </p:nvSpPr>
        <p:spPr>
          <a:xfrm>
            <a:off x="8124002" y="2209279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8"/>
          <p:cNvSpPr/>
          <p:nvPr/>
        </p:nvSpPr>
        <p:spPr>
          <a:xfrm>
            <a:off x="6544208" y="2545795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8"/>
          <p:cNvSpPr/>
          <p:nvPr/>
        </p:nvSpPr>
        <p:spPr>
          <a:xfrm>
            <a:off x="7334105" y="2545795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8"/>
          <p:cNvSpPr/>
          <p:nvPr/>
        </p:nvSpPr>
        <p:spPr>
          <a:xfrm>
            <a:off x="9741750" y="5848875"/>
            <a:ext cx="197400" cy="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8"/>
          <p:cNvSpPr/>
          <p:nvPr/>
        </p:nvSpPr>
        <p:spPr>
          <a:xfrm>
            <a:off x="7334105" y="2882310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8"/>
          <p:cNvSpPr/>
          <p:nvPr/>
        </p:nvSpPr>
        <p:spPr>
          <a:xfrm>
            <a:off x="6283304" y="1199734"/>
            <a:ext cx="94746" cy="1680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1442" name="Google Shape;1442;p38"/>
          <p:cNvSpPr/>
          <p:nvPr/>
        </p:nvSpPr>
        <p:spPr>
          <a:xfrm>
            <a:off x="6283300" y="1536249"/>
            <a:ext cx="157341" cy="1680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1443" name="Google Shape;1443;p38"/>
          <p:cNvSpPr/>
          <p:nvPr/>
        </p:nvSpPr>
        <p:spPr>
          <a:xfrm>
            <a:off x="6283300" y="1872764"/>
            <a:ext cx="157340" cy="1708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1444" name="Google Shape;1444;p38"/>
          <p:cNvSpPr/>
          <p:nvPr/>
        </p:nvSpPr>
        <p:spPr>
          <a:xfrm>
            <a:off x="6283300" y="2212098"/>
            <a:ext cx="166063" cy="1673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1445" name="Google Shape;1445;p38"/>
          <p:cNvSpPr/>
          <p:nvPr/>
        </p:nvSpPr>
        <p:spPr>
          <a:xfrm>
            <a:off x="6287652" y="2547942"/>
            <a:ext cx="159353" cy="1678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1446" name="Google Shape;1446;p38"/>
          <p:cNvSpPr/>
          <p:nvPr/>
        </p:nvSpPr>
        <p:spPr>
          <a:xfrm>
            <a:off x="6288640" y="2884234"/>
            <a:ext cx="158682" cy="1708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6</a:t>
            </a:r>
          </a:p>
        </p:txBody>
      </p:sp>
      <p:sp>
        <p:nvSpPr>
          <p:cNvPr id="1447" name="Google Shape;1447;p38"/>
          <p:cNvSpPr/>
          <p:nvPr/>
        </p:nvSpPr>
        <p:spPr>
          <a:xfrm>
            <a:off x="6289305" y="3223567"/>
            <a:ext cx="155327" cy="1652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7</a:t>
            </a:r>
          </a:p>
        </p:txBody>
      </p:sp>
      <p:sp>
        <p:nvSpPr>
          <p:cNvPr id="1448" name="Google Shape;1448;p38"/>
          <p:cNvSpPr/>
          <p:nvPr/>
        </p:nvSpPr>
        <p:spPr>
          <a:xfrm>
            <a:off x="6289305" y="3557309"/>
            <a:ext cx="158347" cy="1708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8</a:t>
            </a:r>
          </a:p>
        </p:txBody>
      </p:sp>
      <p:sp>
        <p:nvSpPr>
          <p:cNvPr id="1449" name="Google Shape;1449;p38"/>
          <p:cNvSpPr/>
          <p:nvPr/>
        </p:nvSpPr>
        <p:spPr>
          <a:xfrm>
            <a:off x="6289799" y="3896643"/>
            <a:ext cx="158011" cy="1708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9</a:t>
            </a:r>
          </a:p>
        </p:txBody>
      </p:sp>
      <p:sp>
        <p:nvSpPr>
          <p:cNvPr id="1450" name="Google Shape;1450;p38"/>
          <p:cNvSpPr/>
          <p:nvPr/>
        </p:nvSpPr>
        <p:spPr>
          <a:xfrm>
            <a:off x="6292022" y="860400"/>
            <a:ext cx="156669" cy="1708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0</a:t>
            </a:r>
          </a:p>
        </p:txBody>
      </p:sp>
      <p:sp>
        <p:nvSpPr>
          <p:cNvPr id="1451" name="Google Shape;1451;p38"/>
          <p:cNvSpPr/>
          <p:nvPr/>
        </p:nvSpPr>
        <p:spPr>
          <a:xfrm>
            <a:off x="6544208" y="3891856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8"/>
          <p:cNvSpPr/>
          <p:nvPr/>
        </p:nvSpPr>
        <p:spPr>
          <a:xfrm>
            <a:off x="6544189" y="3555341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8"/>
          <p:cNvSpPr/>
          <p:nvPr/>
        </p:nvSpPr>
        <p:spPr>
          <a:xfrm>
            <a:off x="8124002" y="3901340"/>
            <a:ext cx="3000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8"/>
          <p:cNvSpPr/>
          <p:nvPr/>
        </p:nvSpPr>
        <p:spPr>
          <a:xfrm>
            <a:off x="7010530" y="3555341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8"/>
          <p:cNvSpPr/>
          <p:nvPr/>
        </p:nvSpPr>
        <p:spPr>
          <a:xfrm>
            <a:off x="7405478" y="3555341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38"/>
          <p:cNvSpPr/>
          <p:nvPr/>
        </p:nvSpPr>
        <p:spPr>
          <a:xfrm>
            <a:off x="7800427" y="3555341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38"/>
          <p:cNvSpPr/>
          <p:nvPr/>
        </p:nvSpPr>
        <p:spPr>
          <a:xfrm>
            <a:off x="8195375" y="3562454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38"/>
          <p:cNvSpPr/>
          <p:nvPr/>
        </p:nvSpPr>
        <p:spPr>
          <a:xfrm>
            <a:off x="7010530" y="3891856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38"/>
          <p:cNvSpPr/>
          <p:nvPr/>
        </p:nvSpPr>
        <p:spPr>
          <a:xfrm>
            <a:off x="7405478" y="3891856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38"/>
          <p:cNvSpPr/>
          <p:nvPr/>
        </p:nvSpPr>
        <p:spPr>
          <a:xfrm>
            <a:off x="7800427" y="3891856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38"/>
          <p:cNvSpPr/>
          <p:nvPr/>
        </p:nvSpPr>
        <p:spPr>
          <a:xfrm>
            <a:off x="7010530" y="3218825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8"/>
          <p:cNvSpPr/>
          <p:nvPr/>
        </p:nvSpPr>
        <p:spPr>
          <a:xfrm>
            <a:off x="7405478" y="3218825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8"/>
          <p:cNvSpPr/>
          <p:nvPr/>
        </p:nvSpPr>
        <p:spPr>
          <a:xfrm>
            <a:off x="7800427" y="3218825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38"/>
          <p:cNvSpPr/>
          <p:nvPr/>
        </p:nvSpPr>
        <p:spPr>
          <a:xfrm>
            <a:off x="8195375" y="3210817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8"/>
          <p:cNvSpPr/>
          <p:nvPr/>
        </p:nvSpPr>
        <p:spPr>
          <a:xfrm>
            <a:off x="6615582" y="3218825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38"/>
          <p:cNvSpPr/>
          <p:nvPr/>
        </p:nvSpPr>
        <p:spPr>
          <a:xfrm>
            <a:off x="6615582" y="2882310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38"/>
          <p:cNvSpPr/>
          <p:nvPr/>
        </p:nvSpPr>
        <p:spPr>
          <a:xfrm>
            <a:off x="7009523" y="2882310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38"/>
          <p:cNvSpPr/>
          <p:nvPr/>
        </p:nvSpPr>
        <p:spPr>
          <a:xfrm>
            <a:off x="7801415" y="2882310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8"/>
          <p:cNvSpPr/>
          <p:nvPr/>
        </p:nvSpPr>
        <p:spPr>
          <a:xfrm>
            <a:off x="8195375" y="2878306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8"/>
          <p:cNvSpPr/>
          <p:nvPr/>
        </p:nvSpPr>
        <p:spPr>
          <a:xfrm>
            <a:off x="7010530" y="2545795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8"/>
          <p:cNvSpPr/>
          <p:nvPr/>
        </p:nvSpPr>
        <p:spPr>
          <a:xfrm>
            <a:off x="7800427" y="2545795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8"/>
          <p:cNvSpPr/>
          <p:nvPr/>
        </p:nvSpPr>
        <p:spPr>
          <a:xfrm>
            <a:off x="8195375" y="2543804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8"/>
          <p:cNvSpPr/>
          <p:nvPr/>
        </p:nvSpPr>
        <p:spPr>
          <a:xfrm>
            <a:off x="7010530" y="2209279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38"/>
          <p:cNvSpPr/>
          <p:nvPr/>
        </p:nvSpPr>
        <p:spPr>
          <a:xfrm>
            <a:off x="7800427" y="2209279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/>
          <p:nvPr/>
        </p:nvSpPr>
        <p:spPr>
          <a:xfrm>
            <a:off x="8199708" y="1536249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8"/>
          <p:cNvSpPr/>
          <p:nvPr/>
        </p:nvSpPr>
        <p:spPr>
          <a:xfrm>
            <a:off x="6611230" y="1536249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8"/>
          <p:cNvSpPr/>
          <p:nvPr/>
        </p:nvSpPr>
        <p:spPr>
          <a:xfrm>
            <a:off x="6611230" y="1872764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38"/>
          <p:cNvSpPr/>
          <p:nvPr/>
        </p:nvSpPr>
        <p:spPr>
          <a:xfrm>
            <a:off x="7800427" y="1872764"/>
            <a:ext cx="157200" cy="1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38"/>
          <p:cNvSpPr/>
          <p:nvPr/>
        </p:nvSpPr>
        <p:spPr>
          <a:xfrm>
            <a:off x="3617400" y="1676825"/>
            <a:ext cx="2225100" cy="532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Code Table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480" name="Google Shape;1480;p38"/>
          <p:cNvSpPr/>
          <p:nvPr/>
        </p:nvSpPr>
        <p:spPr>
          <a:xfrm>
            <a:off x="3617400" y="2547950"/>
            <a:ext cx="2225100" cy="464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Decoder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9"/>
          <p:cNvSpPr txBox="1"/>
          <p:nvPr>
            <p:ph type="title"/>
          </p:nvPr>
        </p:nvSpPr>
        <p:spPr>
          <a:xfrm>
            <a:off x="201200" y="2441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pic>
        <p:nvPicPr>
          <p:cNvPr id="1486" name="Google Shape;1486;p39"/>
          <p:cNvPicPr preferRelativeResize="0"/>
          <p:nvPr/>
        </p:nvPicPr>
        <p:blipFill rotWithShape="1">
          <a:blip r:embed="rId3">
            <a:alphaModFix/>
          </a:blip>
          <a:srcRect b="0" l="3353" r="0" t="0"/>
          <a:stretch/>
        </p:blipFill>
        <p:spPr>
          <a:xfrm>
            <a:off x="1778150" y="816825"/>
            <a:ext cx="6632250" cy="432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4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0"/>
          <p:cNvSpPr txBox="1"/>
          <p:nvPr>
            <p:ph idx="1" type="body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3" name="Google Shape;1493;p40"/>
          <p:cNvPicPr preferRelativeResize="0"/>
          <p:nvPr/>
        </p:nvPicPr>
        <p:blipFill rotWithShape="1">
          <a:blip r:embed="rId3">
            <a:alphaModFix/>
          </a:blip>
          <a:srcRect b="68503" l="0" r="0" t="0"/>
          <a:stretch/>
        </p:blipFill>
        <p:spPr>
          <a:xfrm>
            <a:off x="0" y="140624"/>
            <a:ext cx="9144000" cy="150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40"/>
          <p:cNvPicPr preferRelativeResize="0"/>
          <p:nvPr/>
        </p:nvPicPr>
        <p:blipFill rotWithShape="1">
          <a:blip r:embed="rId4">
            <a:alphaModFix/>
          </a:blip>
          <a:srcRect b="72836" l="0" r="0" t="0"/>
          <a:stretch/>
        </p:blipFill>
        <p:spPr>
          <a:xfrm>
            <a:off x="0" y="1864552"/>
            <a:ext cx="9144000" cy="15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40"/>
          <p:cNvPicPr preferRelativeResize="0"/>
          <p:nvPr/>
        </p:nvPicPr>
        <p:blipFill rotWithShape="1">
          <a:blip r:embed="rId5">
            <a:alphaModFix/>
          </a:blip>
          <a:srcRect b="121606" l="1650" r="-1649" t="-55366"/>
          <a:stretch/>
        </p:blipFill>
        <p:spPr>
          <a:xfrm>
            <a:off x="0" y="873274"/>
            <a:ext cx="9144002" cy="142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40"/>
          <p:cNvPicPr preferRelativeResize="0"/>
          <p:nvPr/>
        </p:nvPicPr>
        <p:blipFill rotWithShape="1">
          <a:blip r:embed="rId6">
            <a:alphaModFix/>
          </a:blip>
          <a:srcRect b="68419" l="0" r="0" t="0"/>
          <a:stretch/>
        </p:blipFill>
        <p:spPr>
          <a:xfrm>
            <a:off x="0" y="3537175"/>
            <a:ext cx="9144002" cy="15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Success</a:t>
            </a:r>
            <a:endParaRPr sz="2500"/>
          </a:p>
        </p:txBody>
      </p:sp>
      <p:sp>
        <p:nvSpPr>
          <p:cNvPr id="1502" name="Google Shape;1502;p4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Enhanced edition of “Morse Code”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Operational method inserted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Double security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700"/>
          </a:p>
        </p:txBody>
      </p:sp>
      <p:grpSp>
        <p:nvGrpSpPr>
          <p:cNvPr id="1503" name="Google Shape;1503;p41"/>
          <p:cNvGrpSpPr/>
          <p:nvPr/>
        </p:nvGrpSpPr>
        <p:grpSpPr>
          <a:xfrm>
            <a:off x="4968164" y="659559"/>
            <a:ext cx="3795644" cy="4483754"/>
            <a:chOff x="6636943" y="2757805"/>
            <a:chExt cx="1807364" cy="1691727"/>
          </a:xfrm>
        </p:grpSpPr>
        <p:sp>
          <p:nvSpPr>
            <p:cNvPr id="1504" name="Google Shape;1504;p41"/>
            <p:cNvSpPr/>
            <p:nvPr/>
          </p:nvSpPr>
          <p:spPr>
            <a:xfrm>
              <a:off x="6653545" y="4336491"/>
              <a:ext cx="52498" cy="103906"/>
            </a:xfrm>
            <a:custGeom>
              <a:rect b="b" l="l" r="r" t="t"/>
              <a:pathLst>
                <a:path extrusionOk="0" h="3242" w="1638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6845781" y="4336491"/>
              <a:ext cx="51985" cy="103906"/>
            </a:xfrm>
            <a:custGeom>
              <a:rect b="b" l="l" r="r" t="t"/>
              <a:pathLst>
                <a:path extrusionOk="0" h="3242" w="1622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6981256" y="4336491"/>
              <a:ext cx="52530" cy="103906"/>
            </a:xfrm>
            <a:custGeom>
              <a:rect b="b" l="l" r="r" t="t"/>
              <a:pathLst>
                <a:path extrusionOk="0" h="3242" w="1639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7147820" y="4336491"/>
              <a:ext cx="52498" cy="103906"/>
            </a:xfrm>
            <a:custGeom>
              <a:rect b="b" l="l" r="r" t="t"/>
              <a:pathLst>
                <a:path extrusionOk="0" h="3242" w="1638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6636943" y="3822922"/>
              <a:ext cx="575682" cy="516806"/>
            </a:xfrm>
            <a:custGeom>
              <a:rect b="b" l="l" r="r" t="t"/>
              <a:pathLst>
                <a:path extrusionOk="0" h="16125" w="17962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7057824" y="3822922"/>
              <a:ext cx="154801" cy="516806"/>
            </a:xfrm>
            <a:custGeom>
              <a:rect b="b" l="l" r="r" t="t"/>
              <a:pathLst>
                <a:path extrusionOk="0" h="16125" w="483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6663160" y="3860966"/>
              <a:ext cx="369537" cy="131213"/>
            </a:xfrm>
            <a:custGeom>
              <a:rect b="b" l="l" r="r" t="t"/>
              <a:pathLst>
                <a:path extrusionOk="0" h="4094" w="1153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6663160" y="4018395"/>
              <a:ext cx="369537" cy="131758"/>
            </a:xfrm>
            <a:custGeom>
              <a:rect b="b" l="l" r="r" t="t"/>
              <a:pathLst>
                <a:path extrusionOk="0" h="4111" w="1153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6663160" y="4176370"/>
              <a:ext cx="369537" cy="131758"/>
            </a:xfrm>
            <a:custGeom>
              <a:rect b="b" l="l" r="r" t="t"/>
              <a:pathLst>
                <a:path extrusionOk="0" h="4111" w="1153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6788476" y="3674050"/>
              <a:ext cx="221209" cy="148392"/>
            </a:xfrm>
            <a:custGeom>
              <a:rect b="b" l="l" r="r" t="t"/>
              <a:pathLst>
                <a:path extrusionOk="0" h="4630" w="6902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6797578" y="3684787"/>
              <a:ext cx="199255" cy="129610"/>
            </a:xfrm>
            <a:custGeom>
              <a:rect b="b" l="l" r="r" t="t"/>
              <a:pathLst>
                <a:path extrusionOk="0" h="4044" w="6217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6834531" y="3706741"/>
              <a:ext cx="122143" cy="85702"/>
            </a:xfrm>
            <a:custGeom>
              <a:rect b="b" l="l" r="r" t="t"/>
              <a:pathLst>
                <a:path extrusionOk="0" h="2674" w="3811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6993051" y="3737797"/>
              <a:ext cx="51953" cy="85157"/>
            </a:xfrm>
            <a:custGeom>
              <a:rect b="b" l="l" r="r" t="t"/>
              <a:pathLst>
                <a:path extrusionOk="0" h="2657" w="1621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6829724" y="3919873"/>
              <a:ext cx="31601" cy="27082"/>
            </a:xfrm>
            <a:custGeom>
              <a:rect b="b" l="l" r="r" t="t"/>
              <a:pathLst>
                <a:path extrusionOk="0" h="845" w="986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6829724" y="4079450"/>
              <a:ext cx="31601" cy="26986"/>
            </a:xfrm>
            <a:custGeom>
              <a:rect b="b" l="l" r="r" t="t"/>
              <a:pathLst>
                <a:path extrusionOk="0" h="842" w="986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6829724" y="4238483"/>
              <a:ext cx="31601" cy="27114"/>
            </a:xfrm>
            <a:custGeom>
              <a:rect b="b" l="l" r="r" t="t"/>
              <a:pathLst>
                <a:path extrusionOk="0" h="846" w="986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6705466" y="2979494"/>
              <a:ext cx="335820" cy="426297"/>
            </a:xfrm>
            <a:custGeom>
              <a:rect b="b" l="l" r="r" t="t"/>
              <a:pathLst>
                <a:path extrusionOk="0" h="13301" w="10478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6725273" y="2993981"/>
              <a:ext cx="294027" cy="389343"/>
            </a:xfrm>
            <a:custGeom>
              <a:rect b="b" l="l" r="r" t="t"/>
              <a:pathLst>
                <a:path extrusionOk="0" h="12148" w="9174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6772419" y="3056094"/>
              <a:ext cx="195473" cy="269380"/>
            </a:xfrm>
            <a:custGeom>
              <a:rect b="b" l="l" r="r" t="t"/>
              <a:pathLst>
                <a:path extrusionOk="0" h="8405" w="6099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6772419" y="3056094"/>
              <a:ext cx="192268" cy="269380"/>
            </a:xfrm>
            <a:custGeom>
              <a:rect b="b" l="l" r="r" t="t"/>
              <a:pathLst>
                <a:path extrusionOk="0" h="8405" w="5999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8150280" y="2757805"/>
              <a:ext cx="294027" cy="374344"/>
            </a:xfrm>
            <a:custGeom>
              <a:rect b="b" l="l" r="r" t="t"/>
              <a:pathLst>
                <a:path extrusionOk="0" h="11680" w="9174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8167427" y="2770657"/>
              <a:ext cx="257586" cy="341685"/>
            </a:xfrm>
            <a:custGeom>
              <a:rect b="b" l="l" r="r" t="t"/>
              <a:pathLst>
                <a:path extrusionOk="0" h="10661" w="8037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8208643" y="2825270"/>
              <a:ext cx="171403" cy="236753"/>
            </a:xfrm>
            <a:custGeom>
              <a:rect b="b" l="l" r="r" t="t"/>
              <a:pathLst>
                <a:path extrusionOk="0" h="7387" w="5348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8208643" y="2825270"/>
              <a:ext cx="168711" cy="236753"/>
            </a:xfrm>
            <a:custGeom>
              <a:rect b="b" l="l" r="r" t="t"/>
              <a:pathLst>
                <a:path extrusionOk="0" h="7387" w="5264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8114416" y="4163518"/>
              <a:ext cx="72305" cy="166051"/>
            </a:xfrm>
            <a:custGeom>
              <a:rect b="b" l="l" r="r" t="t"/>
              <a:pathLst>
                <a:path extrusionOk="0" h="5181" w="2256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8284153" y="4140474"/>
              <a:ext cx="89996" cy="189095"/>
            </a:xfrm>
            <a:custGeom>
              <a:rect b="b" l="l" r="r" t="t"/>
              <a:pathLst>
                <a:path extrusionOk="0" h="5900" w="2808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8329151" y="4111052"/>
              <a:ext cx="99099" cy="218517"/>
            </a:xfrm>
            <a:custGeom>
              <a:rect b="b" l="l" r="r" t="t"/>
              <a:pathLst>
                <a:path extrusionOk="0" h="6818" w="3092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8136370" y="4316140"/>
              <a:ext cx="237779" cy="118361"/>
            </a:xfrm>
            <a:custGeom>
              <a:rect b="b" l="l" r="r" t="t"/>
              <a:pathLst>
                <a:path extrusionOk="0" h="3693" w="7419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8139575" y="4071951"/>
              <a:ext cx="85702" cy="244221"/>
            </a:xfrm>
            <a:custGeom>
              <a:rect b="b" l="l" r="r" t="t"/>
              <a:pathLst>
                <a:path extrusionOk="0" h="7620" w="2674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7078176" y="2889530"/>
              <a:ext cx="1006274" cy="1378983"/>
            </a:xfrm>
            <a:custGeom>
              <a:rect b="b" l="l" r="r" t="t"/>
              <a:pathLst>
                <a:path extrusionOk="0" h="43026" w="31397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7162275" y="2945233"/>
              <a:ext cx="882529" cy="1241329"/>
            </a:xfrm>
            <a:custGeom>
              <a:rect b="b" l="l" r="r" t="t"/>
              <a:pathLst>
                <a:path extrusionOk="0" h="38731" w="27536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7155833" y="2928631"/>
              <a:ext cx="875061" cy="1234919"/>
            </a:xfrm>
            <a:custGeom>
              <a:rect b="b" l="l" r="r" t="t"/>
              <a:pathLst>
                <a:path extrusionOk="0" h="38531" w="27303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7139776" y="2931836"/>
              <a:ext cx="882561" cy="1217259"/>
            </a:xfrm>
            <a:custGeom>
              <a:rect b="b" l="l" r="r" t="t"/>
              <a:pathLst>
                <a:path extrusionOk="0" h="37980" w="27537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7138686" y="2930778"/>
              <a:ext cx="884708" cy="1219374"/>
            </a:xfrm>
            <a:custGeom>
              <a:rect b="b" l="l" r="r" t="t"/>
              <a:pathLst>
                <a:path extrusionOk="0" h="38046" w="27604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7400566" y="2846711"/>
              <a:ext cx="361492" cy="123713"/>
            </a:xfrm>
            <a:custGeom>
              <a:rect b="b" l="l" r="r" t="t"/>
              <a:pathLst>
                <a:path extrusionOk="0" h="3860" w="11279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7476076" y="2779759"/>
              <a:ext cx="207812" cy="66985"/>
            </a:xfrm>
            <a:custGeom>
              <a:rect b="b" l="l" r="r" t="t"/>
              <a:pathLst>
                <a:path extrusionOk="0" h="2090" w="6484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7231887" y="3125707"/>
              <a:ext cx="148904" cy="148904"/>
            </a:xfrm>
            <a:custGeom>
              <a:rect b="b" l="l" r="r" t="t"/>
              <a:pathLst>
                <a:path extrusionOk="0" h="4646" w="4646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7443930" y="3160513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7443930" y="3191569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7443930" y="3222626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7443930" y="3253137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7231887" y="3354896"/>
              <a:ext cx="148904" cy="148904"/>
            </a:xfrm>
            <a:custGeom>
              <a:rect b="b" l="l" r="r" t="t"/>
              <a:pathLst>
                <a:path extrusionOk="0" h="4646" w="4646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7261854" y="3364543"/>
              <a:ext cx="145699" cy="114611"/>
            </a:xfrm>
            <a:custGeom>
              <a:rect b="b" l="l" r="r" t="t"/>
              <a:pathLst>
                <a:path extrusionOk="0" h="3576" w="4546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7443930" y="3389702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7443930" y="3420759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7443930" y="3451815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7443930" y="3482359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7231887" y="3576586"/>
              <a:ext cx="148904" cy="148904"/>
            </a:xfrm>
            <a:custGeom>
              <a:rect b="b" l="l" r="r" t="t"/>
              <a:pathLst>
                <a:path extrusionOk="0" h="4646" w="4646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7261854" y="3586233"/>
              <a:ext cx="145699" cy="114643"/>
            </a:xfrm>
            <a:custGeom>
              <a:rect b="b" l="l" r="r" t="t"/>
              <a:pathLst>
                <a:path extrusionOk="0" h="3577" w="4546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7443930" y="3611392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7443930" y="3642481"/>
              <a:ext cx="462193" cy="2147"/>
            </a:xfrm>
            <a:custGeom>
              <a:rect b="b" l="l" r="r" t="t"/>
              <a:pathLst>
                <a:path extrusionOk="0" h="67" w="14421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7443930" y="3673537"/>
              <a:ext cx="462193" cy="2147"/>
            </a:xfrm>
            <a:custGeom>
              <a:rect b="b" l="l" r="r" t="t"/>
              <a:pathLst>
                <a:path extrusionOk="0" h="67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7443930" y="3704049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7231887" y="3790808"/>
              <a:ext cx="148904" cy="148904"/>
            </a:xfrm>
            <a:custGeom>
              <a:rect b="b" l="l" r="r" t="t"/>
              <a:pathLst>
                <a:path extrusionOk="0" h="4646" w="4646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7261854" y="3800455"/>
              <a:ext cx="145699" cy="114611"/>
            </a:xfrm>
            <a:custGeom>
              <a:rect b="b" l="l" r="r" t="t"/>
              <a:pathLst>
                <a:path extrusionOk="0" h="3576" w="4546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7443930" y="3825614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7443930" y="3856671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7443930" y="3887727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7443930" y="3918239"/>
              <a:ext cx="462193" cy="2179"/>
            </a:xfrm>
            <a:custGeom>
              <a:rect b="b" l="l" r="r" t="t"/>
              <a:pathLst>
                <a:path extrusionOk="0" h="68" w="14421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7766866" y="3947693"/>
              <a:ext cx="96951" cy="200313"/>
            </a:xfrm>
            <a:custGeom>
              <a:rect b="b" l="l" r="r" t="t"/>
              <a:pathLst>
                <a:path extrusionOk="0" h="6250" w="3025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7835934" y="3948783"/>
              <a:ext cx="186403" cy="200313"/>
            </a:xfrm>
            <a:custGeom>
              <a:rect b="b" l="l" r="r" t="t"/>
              <a:pathLst>
                <a:path extrusionOk="0" h="6250" w="5816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7835934" y="3947693"/>
              <a:ext cx="189063" cy="201402"/>
            </a:xfrm>
            <a:custGeom>
              <a:rect b="b" l="l" r="r" t="t"/>
              <a:pathLst>
                <a:path extrusionOk="0" h="6284" w="5899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7658152" y="2779759"/>
              <a:ext cx="25736" cy="66985"/>
            </a:xfrm>
            <a:custGeom>
              <a:rect b="b" l="l" r="r" t="t"/>
              <a:pathLst>
                <a:path extrusionOk="0" h="2090" w="803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7028915" y="3262304"/>
              <a:ext cx="108201" cy="222331"/>
            </a:xfrm>
            <a:custGeom>
              <a:rect b="b" l="l" r="r" t="t"/>
              <a:pathLst>
                <a:path extrusionOk="0" h="6937" w="3376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7012858" y="3237048"/>
              <a:ext cx="149449" cy="180217"/>
            </a:xfrm>
            <a:custGeom>
              <a:rect b="b" l="l" r="r" t="t"/>
              <a:pathLst>
                <a:path extrusionOk="0" h="5623" w="4663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6966257" y="3207114"/>
              <a:ext cx="65895" cy="70286"/>
            </a:xfrm>
            <a:custGeom>
              <a:rect b="b" l="l" r="r" t="t"/>
              <a:pathLst>
                <a:path extrusionOk="0" h="2193" w="2056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7011800" y="3263329"/>
              <a:ext cx="14999" cy="14487"/>
            </a:xfrm>
            <a:custGeom>
              <a:rect b="b" l="l" r="r" t="t"/>
              <a:pathLst>
                <a:path extrusionOk="0" h="452" w="468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6981256" y="3242977"/>
              <a:ext cx="35383" cy="37050"/>
            </a:xfrm>
            <a:custGeom>
              <a:rect b="b" l="l" r="r" t="t"/>
              <a:pathLst>
                <a:path extrusionOk="0" h="1156" w="1104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6964654" y="3274354"/>
              <a:ext cx="50895" cy="50799"/>
            </a:xfrm>
            <a:custGeom>
              <a:rect b="b" l="l" r="r" t="t"/>
              <a:pathLst>
                <a:path extrusionOk="0" h="1585" w="1588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6934143" y="3561619"/>
              <a:ext cx="81407" cy="138296"/>
            </a:xfrm>
            <a:custGeom>
              <a:rect b="b" l="l" r="r" t="t"/>
              <a:pathLst>
                <a:path extrusionOk="0" h="4315" w="254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7270956" y="3173910"/>
              <a:ext cx="146244" cy="114611"/>
            </a:xfrm>
            <a:custGeom>
              <a:rect b="b" l="l" r="r" t="t"/>
              <a:pathLst>
                <a:path extrusionOk="0" h="3576" w="4563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7195479" y="3247785"/>
              <a:ext cx="175121" cy="251721"/>
            </a:xfrm>
            <a:custGeom>
              <a:rect b="b" l="l" r="r" t="t"/>
              <a:pathLst>
                <a:path extrusionOk="0" h="7854" w="5464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7069073" y="4391105"/>
              <a:ext cx="111438" cy="48492"/>
            </a:xfrm>
            <a:custGeom>
              <a:rect b="b" l="l" r="r" t="t"/>
              <a:pathLst>
                <a:path extrusionOk="0" h="1513" w="3477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7069073" y="4421007"/>
              <a:ext cx="21986" cy="16730"/>
            </a:xfrm>
            <a:custGeom>
              <a:rect b="b" l="l" r="r" t="t"/>
              <a:pathLst>
                <a:path extrusionOk="0" h="522" w="686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7069618" y="4429116"/>
              <a:ext cx="102304" cy="10801"/>
            </a:xfrm>
            <a:custGeom>
              <a:rect b="b" l="l" r="r" t="t"/>
              <a:pathLst>
                <a:path extrusionOk="0" h="337" w="3192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7072823" y="4435558"/>
              <a:ext cx="95894" cy="2404"/>
            </a:xfrm>
            <a:custGeom>
              <a:rect b="b" l="l" r="r" t="t"/>
              <a:pathLst>
                <a:path extrusionOk="0" h="75" w="2992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7148878" y="4428058"/>
              <a:ext cx="5929" cy="9679"/>
            </a:xfrm>
            <a:custGeom>
              <a:rect b="b" l="l" r="r" t="t"/>
              <a:pathLst>
                <a:path extrusionOk="0" h="302" w="185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7131218" y="4423764"/>
              <a:ext cx="3237" cy="5384"/>
            </a:xfrm>
            <a:custGeom>
              <a:rect b="b" l="l" r="r" t="t"/>
              <a:pathLst>
                <a:path extrusionOk="0" h="168" w="101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7126379" y="4423091"/>
              <a:ext cx="3782" cy="3397"/>
            </a:xfrm>
            <a:custGeom>
              <a:rect b="b" l="l" r="r" t="t"/>
              <a:pathLst>
                <a:path extrusionOk="0" h="106" w="118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7123174" y="4420559"/>
              <a:ext cx="6442" cy="577"/>
            </a:xfrm>
            <a:custGeom>
              <a:rect b="b" l="l" r="r" t="t"/>
              <a:pathLst>
                <a:path extrusionOk="0" h="18" w="201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7122116" y="4416809"/>
              <a:ext cx="6987" cy="1154"/>
            </a:xfrm>
            <a:custGeom>
              <a:rect b="b" l="l" r="r" t="t"/>
              <a:pathLst>
                <a:path extrusionOk="0" h="36" w="218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7133334" y="4418187"/>
              <a:ext cx="11282" cy="6698"/>
            </a:xfrm>
            <a:custGeom>
              <a:rect b="b" l="l" r="r" t="t"/>
              <a:pathLst>
                <a:path extrusionOk="0" h="209" w="352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129071" y="4416264"/>
              <a:ext cx="5929" cy="7532"/>
            </a:xfrm>
            <a:custGeom>
              <a:rect b="b" l="l" r="r" t="t"/>
              <a:pathLst>
                <a:path extrusionOk="0" h="235" w="185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7069618" y="4420559"/>
              <a:ext cx="21441" cy="16634"/>
            </a:xfrm>
            <a:custGeom>
              <a:rect b="b" l="l" r="r" t="t"/>
              <a:pathLst>
                <a:path extrusionOk="0" h="519" w="669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7074971" y="4395912"/>
              <a:ext cx="1122" cy="24679"/>
            </a:xfrm>
            <a:custGeom>
              <a:rect b="b" l="l" r="r" t="t"/>
              <a:pathLst>
                <a:path extrusionOk="0" h="770" w="35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7098527" y="4431552"/>
              <a:ext cx="17724" cy="1058"/>
            </a:xfrm>
            <a:custGeom>
              <a:rect b="b" l="l" r="r" t="t"/>
              <a:pathLst>
                <a:path extrusionOk="0" h="33" w="553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7086765" y="4431808"/>
              <a:ext cx="2179" cy="3782"/>
            </a:xfrm>
            <a:custGeom>
              <a:rect b="b" l="l" r="r" t="t"/>
              <a:pathLst>
                <a:path extrusionOk="0" h="118" w="68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7082470" y="4426456"/>
              <a:ext cx="2179" cy="2404"/>
            </a:xfrm>
            <a:custGeom>
              <a:rect b="b" l="l" r="r" t="t"/>
              <a:pathLst>
                <a:path extrusionOk="0" h="75" w="68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7076060" y="4423764"/>
              <a:ext cx="3782" cy="1635"/>
            </a:xfrm>
            <a:custGeom>
              <a:rect b="b" l="l" r="r" t="t"/>
              <a:pathLst>
                <a:path extrusionOk="0" h="51" w="118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7071221" y="4422834"/>
              <a:ext cx="2179" cy="961"/>
            </a:xfrm>
            <a:custGeom>
              <a:rect b="b" l="l" r="r" t="t"/>
              <a:pathLst>
                <a:path extrusionOk="0" h="30" w="68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6862928" y="4349888"/>
              <a:ext cx="83907" cy="99483"/>
            </a:xfrm>
            <a:custGeom>
              <a:rect b="b" l="l" r="r" t="t"/>
              <a:pathLst>
                <a:path extrusionOk="0" h="3104" w="2618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6863441" y="4371843"/>
              <a:ext cx="19839" cy="27339"/>
            </a:xfrm>
            <a:custGeom>
              <a:rect b="b" l="l" r="r" t="t"/>
              <a:pathLst>
                <a:path extrusionOk="0" h="853" w="619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6862928" y="4384695"/>
              <a:ext cx="80894" cy="64837"/>
            </a:xfrm>
            <a:custGeom>
              <a:rect b="b" l="l" r="r" t="t"/>
              <a:pathLst>
                <a:path extrusionOk="0" h="2023" w="2524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6863441" y="4383605"/>
              <a:ext cx="77369" cy="64933"/>
            </a:xfrm>
            <a:custGeom>
              <a:rect b="b" l="l" r="r" t="t"/>
              <a:pathLst>
                <a:path extrusionOk="0" h="2026" w="2414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6923951" y="4432770"/>
              <a:ext cx="10769" cy="3878"/>
            </a:xfrm>
            <a:custGeom>
              <a:rect b="b" l="l" r="r" t="t"/>
              <a:pathLst>
                <a:path extrusionOk="0" h="121" w="336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6915938" y="4416809"/>
              <a:ext cx="5897" cy="1635"/>
            </a:xfrm>
            <a:custGeom>
              <a:rect b="b" l="l" r="r" t="t"/>
              <a:pathLst>
                <a:path extrusionOk="0" h="51" w="184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6914336" y="4413059"/>
              <a:ext cx="4840" cy="577"/>
            </a:xfrm>
            <a:custGeom>
              <a:rect b="b" l="l" r="r" t="t"/>
              <a:pathLst>
                <a:path extrusionOk="0" h="18" w="151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6915394" y="4407162"/>
              <a:ext cx="4840" cy="4327"/>
            </a:xfrm>
            <a:custGeom>
              <a:rect b="b" l="l" r="r" t="t"/>
              <a:pathLst>
                <a:path extrusionOk="0" h="135" w="15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6916996" y="4403412"/>
              <a:ext cx="5384" cy="4872"/>
            </a:xfrm>
            <a:custGeom>
              <a:rect b="b" l="l" r="r" t="t"/>
              <a:pathLst>
                <a:path extrusionOk="0" h="152" w="168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6920746" y="4414886"/>
              <a:ext cx="11826" cy="6250"/>
            </a:xfrm>
            <a:custGeom>
              <a:rect b="b" l="l" r="r" t="t"/>
              <a:pathLst>
                <a:path extrusionOk="0" h="195" w="369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6920746" y="4408251"/>
              <a:ext cx="4327" cy="8589"/>
            </a:xfrm>
            <a:custGeom>
              <a:rect b="b" l="l" r="r" t="t"/>
              <a:pathLst>
                <a:path extrusionOk="0" h="268" w="135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6874690" y="4372355"/>
              <a:ext cx="10737" cy="26281"/>
            </a:xfrm>
            <a:custGeom>
              <a:rect b="b" l="l" r="r" t="t"/>
              <a:pathLst>
                <a:path extrusionOk="0" h="820" w="335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6879530" y="4356843"/>
              <a:ext cx="16089" cy="18781"/>
            </a:xfrm>
            <a:custGeom>
              <a:rect b="b" l="l" r="r" t="t"/>
              <a:pathLst>
                <a:path extrusionOk="0" h="586" w="502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6889689" y="4399149"/>
              <a:ext cx="13429" cy="11282"/>
            </a:xfrm>
            <a:custGeom>
              <a:rect b="b" l="l" r="r" t="t"/>
              <a:pathLst>
                <a:path extrusionOk="0" h="352" w="419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6879530" y="4391649"/>
              <a:ext cx="1635" cy="3782"/>
            </a:xfrm>
            <a:custGeom>
              <a:rect b="b" l="l" r="r" t="t"/>
              <a:pathLst>
                <a:path extrusionOk="0" h="118" w="51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6880587" y="4384695"/>
              <a:ext cx="577" cy="3237"/>
            </a:xfrm>
            <a:custGeom>
              <a:rect b="b" l="l" r="r" t="t"/>
              <a:pathLst>
                <a:path extrusionOk="0" h="101" w="18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6877382" y="4378797"/>
              <a:ext cx="2179" cy="3237"/>
            </a:xfrm>
            <a:custGeom>
              <a:rect b="b" l="l" r="r" t="t"/>
              <a:pathLst>
                <a:path extrusionOk="0" h="101" w="68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6874690" y="4375048"/>
              <a:ext cx="1122" cy="1635"/>
            </a:xfrm>
            <a:custGeom>
              <a:rect b="b" l="l" r="r" t="t"/>
              <a:pathLst>
                <a:path extrusionOk="0" h="51" w="35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6868280" y="3742060"/>
              <a:ext cx="330435" cy="671031"/>
            </a:xfrm>
            <a:custGeom>
              <a:rect b="b" l="l" r="r" t="t"/>
              <a:pathLst>
                <a:path extrusionOk="0" h="20937" w="1031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6975904" y="3711548"/>
              <a:ext cx="179961" cy="699940"/>
            </a:xfrm>
            <a:custGeom>
              <a:rect b="b" l="l" r="r" t="t"/>
              <a:pathLst>
                <a:path extrusionOk="0" h="21839" w="5615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7037504" y="3852921"/>
              <a:ext cx="39646" cy="289219"/>
            </a:xfrm>
            <a:custGeom>
              <a:rect b="b" l="l" r="r" t="t"/>
              <a:pathLst>
                <a:path extrusionOk="0" h="9024" w="1237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7015550" y="3841671"/>
              <a:ext cx="53556" cy="11282"/>
            </a:xfrm>
            <a:custGeom>
              <a:rect b="b" l="l" r="r" t="t"/>
              <a:pathLst>
                <a:path extrusionOk="0" h="352" w="1671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7083528" y="4082207"/>
              <a:ext cx="55735" cy="9583"/>
            </a:xfrm>
            <a:custGeom>
              <a:rect b="b" l="l" r="r" t="t"/>
              <a:pathLst>
                <a:path extrusionOk="0" h="299" w="1739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7044459" y="4124417"/>
              <a:ext cx="131758" cy="171403"/>
            </a:xfrm>
            <a:custGeom>
              <a:rect b="b" l="l" r="r" t="t"/>
              <a:pathLst>
                <a:path extrusionOk="0" h="5348" w="4111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7110322" y="3758149"/>
              <a:ext cx="51440" cy="20127"/>
            </a:xfrm>
            <a:custGeom>
              <a:rect b="b" l="l" r="r" t="t"/>
              <a:pathLst>
                <a:path extrusionOk="0" h="628" w="1605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6984461" y="3278841"/>
              <a:ext cx="37531" cy="124835"/>
            </a:xfrm>
            <a:custGeom>
              <a:rect b="b" l="l" r="r" t="t"/>
              <a:pathLst>
                <a:path extrusionOk="0" h="3895" w="1171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6937348" y="3468962"/>
              <a:ext cx="65895" cy="130347"/>
            </a:xfrm>
            <a:custGeom>
              <a:rect b="b" l="l" r="r" t="t"/>
              <a:pathLst>
                <a:path extrusionOk="0" h="4067" w="2056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6953405" y="3421849"/>
              <a:ext cx="290277" cy="327231"/>
            </a:xfrm>
            <a:custGeom>
              <a:rect b="b" l="l" r="r" t="t"/>
              <a:pathLst>
                <a:path extrusionOk="0" h="10210" w="9057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7132212" y="3501621"/>
              <a:ext cx="110412" cy="39966"/>
            </a:xfrm>
            <a:custGeom>
              <a:rect b="b" l="l" r="r" t="t"/>
              <a:pathLst>
                <a:path extrusionOk="0" h="1247" w="3445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6974301" y="3458802"/>
              <a:ext cx="257073" cy="2147"/>
            </a:xfrm>
            <a:custGeom>
              <a:rect b="b" l="l" r="r" t="t"/>
              <a:pathLst>
                <a:path extrusionOk="0" h="67" w="8021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6951258" y="3496813"/>
              <a:ext cx="286014" cy="2179"/>
            </a:xfrm>
            <a:custGeom>
              <a:rect b="b" l="l" r="r" t="t"/>
              <a:pathLst>
                <a:path extrusionOk="0" h="68" w="8924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6943245" y="3540466"/>
              <a:ext cx="24134" cy="2019"/>
            </a:xfrm>
            <a:custGeom>
              <a:rect b="b" l="l" r="r" t="t"/>
              <a:pathLst>
                <a:path extrusionOk="0" h="63" w="753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6967347" y="3541780"/>
              <a:ext cx="186916" cy="2179"/>
            </a:xfrm>
            <a:custGeom>
              <a:rect b="b" l="l" r="r" t="t"/>
              <a:pathLst>
                <a:path extrusionOk="0" h="68" w="5832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6982346" y="3586233"/>
              <a:ext cx="167621" cy="2179"/>
            </a:xfrm>
            <a:custGeom>
              <a:rect b="b" l="l" r="r" t="t"/>
              <a:pathLst>
                <a:path extrusionOk="0" h="68" w="523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6996801" y="3627994"/>
              <a:ext cx="152109" cy="2179"/>
            </a:xfrm>
            <a:custGeom>
              <a:rect b="b" l="l" r="r" t="t"/>
              <a:pathLst>
                <a:path extrusionOk="0" h="68" w="4746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6992506" y="3661743"/>
              <a:ext cx="162814" cy="2179"/>
            </a:xfrm>
            <a:custGeom>
              <a:rect b="b" l="l" r="r" t="t"/>
              <a:pathLst>
                <a:path extrusionOk="0" h="68" w="508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6980711" y="3704594"/>
              <a:ext cx="185345" cy="2179"/>
            </a:xfrm>
            <a:custGeom>
              <a:rect b="b" l="l" r="r" t="t"/>
              <a:pathLst>
                <a:path extrusionOk="0" h="68" w="5783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6959302" y="3515563"/>
              <a:ext cx="34293" cy="100156"/>
            </a:xfrm>
            <a:custGeom>
              <a:rect b="b" l="l" r="r" t="t"/>
              <a:pathLst>
                <a:path extrusionOk="0" h="3125" w="107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