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62" r:id="rId3"/>
    <p:sldId id="267" r:id="rId4"/>
    <p:sldId id="272"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5" d="100"/>
          <a:sy n="65" d="100"/>
        </p:scale>
        <p:origin x="291"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dice Wu" userId="146931211bee0f1a" providerId="LiveId" clId="{5BDB4A97-A6B5-41A5-BA33-9E35CBD71ECF}"/>
    <pc:docChg chg="delSld">
      <pc:chgData name="Candice Wu" userId="146931211bee0f1a" providerId="LiveId" clId="{5BDB4A97-A6B5-41A5-BA33-9E35CBD71ECF}" dt="2023-08-26T00:12:42.626" v="11" actId="47"/>
      <pc:docMkLst>
        <pc:docMk/>
      </pc:docMkLst>
      <pc:sldChg chg="del">
        <pc:chgData name="Candice Wu" userId="146931211bee0f1a" providerId="LiveId" clId="{5BDB4A97-A6B5-41A5-BA33-9E35CBD71ECF}" dt="2023-08-26T00:12:29.890" v="0" actId="47"/>
        <pc:sldMkLst>
          <pc:docMk/>
          <pc:sldMk cId="0" sldId="258"/>
        </pc:sldMkLst>
      </pc:sldChg>
      <pc:sldChg chg="del">
        <pc:chgData name="Candice Wu" userId="146931211bee0f1a" providerId="LiveId" clId="{5BDB4A97-A6B5-41A5-BA33-9E35CBD71ECF}" dt="2023-08-26T00:12:30.456" v="1" actId="47"/>
        <pc:sldMkLst>
          <pc:docMk/>
          <pc:sldMk cId="0" sldId="259"/>
        </pc:sldMkLst>
      </pc:sldChg>
      <pc:sldChg chg="del">
        <pc:chgData name="Candice Wu" userId="146931211bee0f1a" providerId="LiveId" clId="{5BDB4A97-A6B5-41A5-BA33-9E35CBD71ECF}" dt="2023-08-26T00:12:30.935" v="2" actId="47"/>
        <pc:sldMkLst>
          <pc:docMk/>
          <pc:sldMk cId="0" sldId="260"/>
        </pc:sldMkLst>
      </pc:sldChg>
      <pc:sldChg chg="del">
        <pc:chgData name="Candice Wu" userId="146931211bee0f1a" providerId="LiveId" clId="{5BDB4A97-A6B5-41A5-BA33-9E35CBD71ECF}" dt="2023-08-26T00:12:31.414" v="3" actId="47"/>
        <pc:sldMkLst>
          <pc:docMk/>
          <pc:sldMk cId="0" sldId="261"/>
        </pc:sldMkLst>
      </pc:sldChg>
      <pc:sldChg chg="del">
        <pc:chgData name="Candice Wu" userId="146931211bee0f1a" providerId="LiveId" clId="{5BDB4A97-A6B5-41A5-BA33-9E35CBD71ECF}" dt="2023-08-26T00:12:33.842" v="4" actId="47"/>
        <pc:sldMkLst>
          <pc:docMk/>
          <pc:sldMk cId="0" sldId="263"/>
        </pc:sldMkLst>
      </pc:sldChg>
      <pc:sldChg chg="del">
        <pc:chgData name="Candice Wu" userId="146931211bee0f1a" providerId="LiveId" clId="{5BDB4A97-A6B5-41A5-BA33-9E35CBD71ECF}" dt="2023-08-26T00:12:34.291" v="5" actId="47"/>
        <pc:sldMkLst>
          <pc:docMk/>
          <pc:sldMk cId="0" sldId="264"/>
        </pc:sldMkLst>
      </pc:sldChg>
      <pc:sldChg chg="del">
        <pc:chgData name="Candice Wu" userId="146931211bee0f1a" providerId="LiveId" clId="{5BDB4A97-A6B5-41A5-BA33-9E35CBD71ECF}" dt="2023-08-26T00:12:34.700" v="6" actId="47"/>
        <pc:sldMkLst>
          <pc:docMk/>
          <pc:sldMk cId="0" sldId="265"/>
        </pc:sldMkLst>
      </pc:sldChg>
      <pc:sldChg chg="del">
        <pc:chgData name="Candice Wu" userId="146931211bee0f1a" providerId="LiveId" clId="{5BDB4A97-A6B5-41A5-BA33-9E35CBD71ECF}" dt="2023-08-26T00:12:35.313" v="7" actId="47"/>
        <pc:sldMkLst>
          <pc:docMk/>
          <pc:sldMk cId="0" sldId="266"/>
        </pc:sldMkLst>
      </pc:sldChg>
      <pc:sldChg chg="del">
        <pc:chgData name="Candice Wu" userId="146931211bee0f1a" providerId="LiveId" clId="{5BDB4A97-A6B5-41A5-BA33-9E35CBD71ECF}" dt="2023-08-26T00:12:40.718" v="8" actId="47"/>
        <pc:sldMkLst>
          <pc:docMk/>
          <pc:sldMk cId="0" sldId="268"/>
        </pc:sldMkLst>
      </pc:sldChg>
      <pc:sldChg chg="del">
        <pc:chgData name="Candice Wu" userId="146931211bee0f1a" providerId="LiveId" clId="{5BDB4A97-A6B5-41A5-BA33-9E35CBD71ECF}" dt="2023-08-26T00:12:41.110" v="9" actId="47"/>
        <pc:sldMkLst>
          <pc:docMk/>
          <pc:sldMk cId="0" sldId="269"/>
        </pc:sldMkLst>
      </pc:sldChg>
      <pc:sldChg chg="del">
        <pc:chgData name="Candice Wu" userId="146931211bee0f1a" providerId="LiveId" clId="{5BDB4A97-A6B5-41A5-BA33-9E35CBD71ECF}" dt="2023-08-26T00:12:41.565" v="10" actId="47"/>
        <pc:sldMkLst>
          <pc:docMk/>
          <pc:sldMk cId="0" sldId="270"/>
        </pc:sldMkLst>
      </pc:sldChg>
      <pc:sldChg chg="del">
        <pc:chgData name="Candice Wu" userId="146931211bee0f1a" providerId="LiveId" clId="{5BDB4A97-A6B5-41A5-BA33-9E35CBD71ECF}" dt="2023-08-26T00:12:42.626" v="11" actId="47"/>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560F4-49A8-49CD-99CC-99264E87E5F7}"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689E-C907-44C6-BBF3-70EA740024F2}" type="slidenum">
              <a:rPr lang="en-US" smtClean="0"/>
              <a:t>‹#›</a:t>
            </a:fld>
            <a:endParaRPr lang="en-US"/>
          </a:p>
        </p:txBody>
      </p:sp>
    </p:spTree>
    <p:extLst>
      <p:ext uri="{BB962C8B-B14F-4D97-AF65-F5344CB8AC3E}">
        <p14:creationId xmlns:p14="http://schemas.microsoft.com/office/powerpoint/2010/main" val="328126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Location Shape</a:t>
            </a:r>
            <a:endParaRPr dirty="0"/>
          </a:p>
          <a:p>
            <a:r>
              <a:rPr b="0" dirty="0"/>
              <a:t>No alt text provided</a:t>
            </a:r>
            <a:endParaRPr dirty="0"/>
          </a:p>
          <a:p>
            <a:endParaRPr dirty="0"/>
          </a:p>
          <a:p>
            <a:r>
              <a:rPr b="1" dirty="0"/>
              <a:t>Sales by State</a:t>
            </a:r>
            <a:endParaRPr dirty="0"/>
          </a:p>
          <a:p>
            <a:r>
              <a:rPr b="0" dirty="0"/>
              <a:t>No alt text provided</a:t>
            </a:r>
            <a:endParaRPr dirty="0"/>
          </a:p>
          <a:p>
            <a:endParaRPr dirty="0"/>
          </a:p>
          <a:p>
            <a:r>
              <a:rPr b="1" dirty="0"/>
              <a:t>Sales by Region</a:t>
            </a:r>
            <a:endParaRPr dirty="0"/>
          </a:p>
          <a:p>
            <a:r>
              <a:rPr b="0" dirty="0"/>
              <a:t>No alt text provided</a:t>
            </a:r>
            <a:endParaRPr dirty="0"/>
          </a:p>
          <a:p>
            <a:endParaRPr dirty="0"/>
          </a:p>
          <a:p>
            <a:r>
              <a:rPr b="1" dirty="0"/>
              <a:t>Page navigator</a:t>
            </a:r>
            <a:endParaRPr dirty="0"/>
          </a:p>
          <a:p>
            <a:r>
              <a:rPr b="0" dirty="0"/>
              <a:t>No alt text provided</a:t>
            </a:r>
            <a:endParaRPr dirty="0"/>
          </a:p>
          <a:p>
            <a:endParaRPr dirty="0"/>
          </a:p>
          <a:p>
            <a:r>
              <a:rPr b="1" dirty="0"/>
              <a:t>Page 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Category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Orders by Customer Segment</a:t>
            </a:r>
            <a:endParaRPr dirty="0"/>
          </a:p>
          <a:p>
            <a:r>
              <a:rPr b="0" dirty="0"/>
              <a:t>No alt text provided</a:t>
            </a:r>
            <a:endParaRPr dirty="0"/>
          </a:p>
          <a:p>
            <a:endParaRPr dirty="0"/>
          </a:p>
          <a:p>
            <a:r>
              <a:rPr b="1" dirty="0"/>
              <a:t>Top Three Customers by Orders</a:t>
            </a:r>
            <a:endParaRPr dirty="0"/>
          </a:p>
          <a:p>
            <a:r>
              <a:rPr b="0" dirty="0"/>
              <a:t>No alt text provided</a:t>
            </a:r>
            <a:endParaRPr dirty="0"/>
          </a:p>
          <a:p>
            <a:endParaRPr dirty="0"/>
          </a:p>
          <a:p>
            <a:r>
              <a:rPr b="1" dirty="0"/>
              <a:t>Orders by Shipping Preferences</a:t>
            </a:r>
            <a:endParaRPr dirty="0"/>
          </a:p>
          <a:p>
            <a:r>
              <a:rPr b="0" dirty="0"/>
              <a:t>No alt text provided</a:t>
            </a:r>
            <a:endParaRPr dirty="0"/>
          </a:p>
          <a:p>
            <a:endParaRPr dirty="0"/>
          </a:p>
          <a:p>
            <a:r>
              <a:rPr b="1" dirty="0"/>
              <a:t>Order Shape</a:t>
            </a:r>
            <a:endParaRPr dirty="0"/>
          </a:p>
          <a:p>
            <a:r>
              <a:rPr b="0" dirty="0"/>
              <a:t>No alt text provided</a:t>
            </a:r>
            <a:endParaRPr dirty="0"/>
          </a:p>
          <a:p>
            <a:endParaRPr dirty="0"/>
          </a:p>
          <a:p>
            <a:r>
              <a:rPr b="1" dirty="0"/>
              <a:t>Category Shape</a:t>
            </a:r>
            <a:endParaRPr dirty="0"/>
          </a:p>
          <a:p>
            <a:r>
              <a:rPr b="0" dirty="0"/>
              <a:t>No alt text provided</a:t>
            </a:r>
            <a:endParaRPr dirty="0"/>
          </a:p>
          <a:p>
            <a:endParaRPr dirty="0"/>
          </a:p>
          <a:p>
            <a:r>
              <a:rPr b="1" dirty="0"/>
              <a:t>Sales vs Profit by Category</a:t>
            </a:r>
            <a:endParaRPr dirty="0"/>
          </a:p>
          <a:p>
            <a:r>
              <a:rPr b="0" dirty="0"/>
              <a:t>No alt text provided</a:t>
            </a:r>
            <a:endParaRPr dirty="0"/>
          </a:p>
          <a:p>
            <a:endParaRPr dirty="0"/>
          </a:p>
          <a:p>
            <a:r>
              <a:rPr b="1" dirty="0"/>
              <a:t>Text box</a:t>
            </a:r>
            <a:endParaRPr dirty="0"/>
          </a:p>
          <a:p>
            <a:r>
              <a:rPr b="0" dirty="0"/>
              <a:t>No alt text provided</a:t>
            </a:r>
            <a:endParaRPr dirty="0"/>
          </a:p>
          <a:p>
            <a:endParaRPr dirty="0"/>
          </a:p>
          <a:p>
            <a:r>
              <a:rPr b="1" dirty="0"/>
              <a:t>Sales vs Profit by Sub-Category</a:t>
            </a:r>
            <a:endParaRPr dirty="0"/>
          </a:p>
          <a:p>
            <a:r>
              <a:rPr b="0" dirty="0"/>
              <a:t>No alt text provided</a:t>
            </a:r>
            <a:endParaRPr dirty="0"/>
          </a:p>
          <a:p>
            <a:endParaRPr dirty="0"/>
          </a:p>
          <a:p>
            <a:r>
              <a:rPr b="1" dirty="0"/>
              <a:t>Matrix 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Date Shape</a:t>
            </a:r>
            <a:endParaRPr dirty="0"/>
          </a:p>
          <a:p>
            <a:r>
              <a:rPr b="0" dirty="0"/>
              <a:t>No alt text provided</a:t>
            </a:r>
            <a:endParaRPr dirty="0"/>
          </a:p>
          <a:p>
            <a:endParaRPr dirty="0"/>
          </a:p>
          <a:p>
            <a:r>
              <a:rPr b="1" dirty="0"/>
              <a:t>Sales vs Profit by Month</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Title 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Title 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Matrix Shape</a:t>
            </a:r>
            <a:endParaRPr dirty="0"/>
          </a:p>
          <a:p>
            <a:r>
              <a:rPr b="0" dirty="0"/>
              <a:t>No alt text provided</a:t>
            </a:r>
            <a:endParaRPr dirty="0"/>
          </a:p>
          <a:p>
            <a:endParaRPr dirty="0"/>
          </a:p>
          <a:p>
            <a:r>
              <a:rPr b="1" dirty="0"/>
              <a:t>Top 10 States by Quantity</a:t>
            </a:r>
            <a:endParaRPr dirty="0"/>
          </a:p>
          <a:p>
            <a:r>
              <a:rPr b="0" dirty="0"/>
              <a:t>No alt text provided</a:t>
            </a:r>
            <a:endParaRPr dirty="0"/>
          </a:p>
          <a:p>
            <a:endParaRPr dirty="0"/>
          </a:p>
          <a:p>
            <a:r>
              <a:rPr b="1" dirty="0"/>
              <a:t>Top 10 Cities by Quantity</a:t>
            </a:r>
            <a:endParaRPr dirty="0"/>
          </a:p>
          <a:p>
            <a:r>
              <a:rPr b="0" dirty="0"/>
              <a:t>No alt text provided</a:t>
            </a:r>
            <a:endParaRPr dirty="0"/>
          </a:p>
          <a:p>
            <a:endParaRPr dirty="0"/>
          </a:p>
          <a:p>
            <a:r>
              <a:rPr b="1" dirty="0"/>
              <a:t>Bottom 10 Cities by Quantity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Decomposition Tree</a:t>
            </a:r>
            <a:endParaRPr dirty="0"/>
          </a:p>
          <a:p>
            <a:r>
              <a:rPr b="0" dirty="0"/>
              <a:t>No alt text provided</a:t>
            </a:r>
            <a:endParaRPr dirty="0"/>
          </a:p>
          <a:p>
            <a:endParaRPr dirty="0"/>
          </a:p>
          <a:p>
            <a:r>
              <a:rPr b="1" dirty="0"/>
              <a:t> Shape</a:t>
            </a:r>
            <a:endParaRPr dirty="0"/>
          </a:p>
          <a:p>
            <a:r>
              <a:rPr b="0" dirty="0"/>
              <a:t>No alt text provided</a:t>
            </a:r>
            <a:endParaRPr dirty="0"/>
          </a:p>
          <a:p>
            <a:endParaRPr dirty="0"/>
          </a:p>
          <a:p>
            <a:r>
              <a:rPr b="1" dirty="0"/>
              <a:t>Bottom Three Cities by Profit Over Time</a:t>
            </a:r>
            <a:endParaRPr dirty="0"/>
          </a:p>
          <a:p>
            <a:r>
              <a:rPr b="0" dirty="0"/>
              <a:t>No alt text provided</a:t>
            </a:r>
            <a:endParaRPr dirty="0"/>
          </a:p>
          <a:p>
            <a:endParaRPr dirty="0"/>
          </a:p>
          <a:p>
            <a:r>
              <a:rPr b="1" dirty="0"/>
              <a:t>Top Three Cities by Profit Over Time</a:t>
            </a:r>
            <a:endParaRPr dirty="0"/>
          </a:p>
          <a:p>
            <a:r>
              <a:rPr b="0" dirty="0"/>
              <a:t>No alt text provided</a:t>
            </a:r>
            <a:endParaRPr dirty="0"/>
          </a:p>
          <a:p>
            <a:endParaRPr dirty="0"/>
          </a:p>
          <a:p>
            <a:r>
              <a:rPr b="1" dirty="0"/>
              <a:t>Page navigator</a:t>
            </a:r>
            <a:endParaRPr dirty="0"/>
          </a:p>
          <a:p>
            <a:r>
              <a:rPr b="0" dirty="0"/>
              <a:t>No alt text provided</a:t>
            </a:r>
            <a:endParaRPr dirty="0"/>
          </a:p>
          <a:p>
            <a:endParaRPr dirty="0"/>
          </a:p>
          <a:p>
            <a:r>
              <a:rPr b="1" dirty="0"/>
              <a:t>Page Shape</a:t>
            </a:r>
            <a:endParaRPr dirty="0"/>
          </a:p>
          <a:p>
            <a:r>
              <a:rPr b="0" dirty="0"/>
              <a:t>No alt text provided</a:t>
            </a:r>
            <a:endParaRPr dirty="0"/>
          </a:p>
          <a:p>
            <a:endParaRPr dirty="0"/>
          </a:p>
          <a:p>
            <a:r>
              <a:rPr b="1" dirty="0"/>
              <a:t>Text box</a:t>
            </a:r>
            <a:endParaRPr dirty="0"/>
          </a:p>
          <a:p>
            <a:r>
              <a:rPr b="0" dirty="0"/>
              <a:t>No alt text provided</a:t>
            </a:r>
            <a:endParaRPr dirty="0"/>
          </a:p>
          <a:p>
            <a:endParaRPr dirty="0"/>
          </a:p>
          <a:p>
            <a:r>
              <a:rPr b="1" dirty="0"/>
              <a:t>Category</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Title 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Profit Margin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Quantities</a:t>
            </a:r>
            <a:endParaRPr dirty="0"/>
          </a:p>
          <a:p>
            <a:r>
              <a:rPr b="0" dirty="0"/>
              <a:t>No alt text provided</a:t>
            </a:r>
            <a:endParaRPr dirty="0"/>
          </a:p>
          <a:p>
            <a:endParaRPr dirty="0"/>
          </a:p>
          <a:p>
            <a:r>
              <a:rPr b="1" dirty="0"/>
              <a:t>Sales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Basket Details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Confidence and  Lift by Basket Items</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Top 15 Products by Sales vs Its Profit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 navigator</a:t>
            </a:r>
            <a:endParaRPr dirty="0"/>
          </a:p>
          <a:p>
            <a:r>
              <a:rPr b="0" dirty="0"/>
              <a:t>No alt text provided</a:t>
            </a:r>
            <a:endParaRPr dirty="0"/>
          </a:p>
          <a:p>
            <a:endParaRPr dirty="0"/>
          </a:p>
          <a:p>
            <a:r>
              <a:rPr b="1" dirty="0"/>
              <a:t>Page Shape</a:t>
            </a:r>
            <a:endParaRPr dirty="0"/>
          </a:p>
          <a:p>
            <a:r>
              <a:rPr b="0" dirty="0"/>
              <a:t>No alt text provided</a:t>
            </a:r>
            <a:endParaRPr dirty="0"/>
          </a:p>
          <a:p>
            <a:endParaRPr dirty="0"/>
          </a:p>
          <a:p>
            <a:r>
              <a:rPr b="1" dirty="0"/>
              <a:t>Category</a:t>
            </a:r>
            <a:endParaRPr dirty="0"/>
          </a:p>
          <a:p>
            <a:r>
              <a:rPr b="0" dirty="0"/>
              <a:t>No alt text provided</a:t>
            </a:r>
            <a:endParaRPr dirty="0"/>
          </a:p>
          <a:p>
            <a:endParaRPr dirty="0"/>
          </a:p>
          <a:p>
            <a:r>
              <a:rPr b="1" dirty="0"/>
              <a:t>Text box</a:t>
            </a:r>
            <a:endParaRPr dirty="0"/>
          </a:p>
          <a:p>
            <a:r>
              <a:rPr b="0" dirty="0"/>
              <a:t>No alt text provided</a:t>
            </a:r>
            <a:endParaRPr dirty="0"/>
          </a:p>
          <a:p>
            <a:endParaRPr dirty="0"/>
          </a:p>
          <a:p>
            <a:r>
              <a:rPr b="1" dirty="0"/>
              <a:t>Category</a:t>
            </a:r>
            <a:endParaRPr dirty="0"/>
          </a:p>
          <a:p>
            <a:r>
              <a:rPr b="0" dirty="0"/>
              <a:t>No alt text provided</a:t>
            </a:r>
            <a:endParaRPr dirty="0"/>
          </a:p>
          <a:p>
            <a:endParaRPr dirty="0"/>
          </a:p>
          <a:p>
            <a:r>
              <a:rPr b="1" dirty="0"/>
              <a:t>Text 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PVM by Sub-Category</a:t>
            </a:r>
            <a:endParaRPr dirty="0"/>
          </a:p>
          <a:p>
            <a:r>
              <a:rPr b="0" dirty="0"/>
              <a:t>No alt text provided</a:t>
            </a:r>
            <a:endParaRPr dirty="0"/>
          </a:p>
          <a:p>
            <a:endParaRPr dirty="0"/>
          </a:p>
          <a:p>
            <a:r>
              <a:rPr b="1" dirty="0"/>
              <a:t>PVM by discount</a:t>
            </a:r>
            <a:endParaRPr dirty="0"/>
          </a:p>
          <a:p>
            <a:r>
              <a:rPr b="0" dirty="0"/>
              <a:t>No alt text provided</a:t>
            </a:r>
            <a:endParaRPr dirty="0"/>
          </a:p>
          <a:p>
            <a:endParaRPr dirty="0"/>
          </a:p>
          <a:p>
            <a:r>
              <a:rPr b="1" dirty="0"/>
              <a:t>PVM by Sub-Category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ZebraBITablesBAE31B370F254F808553548EFB35BFA5</a:t>
            </a:r>
            <a:endParaRPr dirty="0"/>
          </a:p>
          <a:p>
            <a:r>
              <a:rPr b="0" dirty="0"/>
              <a:t>No alt text provided</a:t>
            </a:r>
            <a:endParaRPr dirty="0"/>
          </a:p>
          <a:p>
            <a:endParaRPr dirty="0"/>
          </a:p>
          <a:p>
            <a:r>
              <a:rPr b="1" dirty="0"/>
              <a:t>PVM by Sub-Category</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 navigator</a:t>
            </a:r>
            <a:endParaRPr dirty="0"/>
          </a:p>
          <a:p>
            <a:r>
              <a:rPr b="0" dirty="0"/>
              <a:t>No alt text provided</a:t>
            </a:r>
            <a:endParaRPr dirty="0"/>
          </a:p>
          <a:p>
            <a:endParaRPr dirty="0"/>
          </a:p>
          <a:p>
            <a:r>
              <a:rPr b="1" dirty="0"/>
              <a:t>Page Shape</a:t>
            </a:r>
            <a:endParaRPr dirty="0"/>
          </a:p>
          <a:p>
            <a:r>
              <a:rPr b="0" dirty="0"/>
              <a:t>No alt text provided</a:t>
            </a:r>
            <a:endParaRPr dirty="0"/>
          </a:p>
          <a:p>
            <a:endParaRPr dirty="0"/>
          </a:p>
          <a:p>
            <a:r>
              <a:rPr b="1" dirty="0"/>
              <a:t>Category</a:t>
            </a:r>
            <a:endParaRPr dirty="0"/>
          </a:p>
          <a:p>
            <a:r>
              <a:rPr b="0" dirty="0"/>
              <a:t>No alt text provided</a:t>
            </a:r>
            <a:endParaRPr dirty="0"/>
          </a:p>
          <a:p>
            <a:endParaRPr dirty="0"/>
          </a:p>
          <a:p>
            <a:r>
              <a:rPr b="1" dirty="0"/>
              <a:t>Text 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PVM by Sub-Category</a:t>
            </a:r>
            <a:endParaRPr dirty="0"/>
          </a:p>
          <a:p>
            <a:r>
              <a:rPr b="0" dirty="0"/>
              <a:t>No alt text provided</a:t>
            </a:r>
            <a:endParaRPr dirty="0"/>
          </a:p>
          <a:p>
            <a:endParaRPr dirty="0"/>
          </a:p>
          <a:p>
            <a:r>
              <a:rPr b="1" dirty="0"/>
              <a:t>PVM by discount</a:t>
            </a:r>
            <a:endParaRPr dirty="0"/>
          </a:p>
          <a:p>
            <a:r>
              <a:rPr b="0" dirty="0"/>
              <a:t>No alt text provided</a:t>
            </a:r>
            <a:endParaRPr dirty="0"/>
          </a:p>
          <a:p>
            <a:endParaRPr dirty="0"/>
          </a:p>
          <a:p>
            <a:r>
              <a:rPr b="1" dirty="0"/>
              <a:t>waterfall6C9ED82ABD1F44C4A0D590CE01EB5EE7</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PVM by Discount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PVM by discount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 navigator</a:t>
            </a:r>
            <a:endParaRPr dirty="0"/>
          </a:p>
          <a:p>
            <a:r>
              <a:rPr b="0" dirty="0"/>
              <a:t>No alt text provided</a:t>
            </a:r>
            <a:endParaRPr dirty="0"/>
          </a:p>
          <a:p>
            <a:endParaRPr dirty="0"/>
          </a:p>
          <a:p>
            <a:r>
              <a:rPr b="1" dirty="0"/>
              <a:t>Page Shape</a:t>
            </a:r>
            <a:endParaRPr dirty="0"/>
          </a:p>
          <a:p>
            <a:r>
              <a:rPr b="0" dirty="0"/>
              <a:t>No alt text provided</a:t>
            </a:r>
            <a:endParaRPr dirty="0"/>
          </a:p>
          <a:p>
            <a:endParaRPr dirty="0"/>
          </a:p>
          <a:p>
            <a:r>
              <a:rPr b="1" dirty="0"/>
              <a:t>Category</a:t>
            </a:r>
            <a:endParaRPr dirty="0"/>
          </a:p>
          <a:p>
            <a:r>
              <a:rPr b="0" dirty="0"/>
              <a:t>No alt text provided</a:t>
            </a:r>
            <a:endParaRPr dirty="0"/>
          </a:p>
          <a:p>
            <a:endParaRPr dirty="0"/>
          </a:p>
          <a:p>
            <a:r>
              <a:rPr b="1" dirty="0"/>
              <a:t>Text 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2896ac3-1c23-4067-8d36-8c01e136740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2896ac3-1c23-4067-8d36-8c01e136740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2896ac3-1c23-4067-8d36-8c01e136740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2896ac3-1c23-4067-8d36-8c01e136740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2896ac3-1c23-4067-8d36-8c01e1367404/?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ocation Shape ,Sales by State ,Sales by Region ,Page navigator ,Page Shape ,textbox ,Category ,shape ,Orders by Customer Segment ,Top Three Customers by Orders ,Orders by Shipping Preferences ,Order Shape ,Category Shape ,Sales vs Profit by Category ,Text box ,Sales vs Profit by Sub-Category ,Matrix Shape ,card ,card ,card ,card ,Date Shape ,Sales vs Profit by Month ,image ,Title Shape ,textbox. Please refer to the notes on this slide for details">
            <a:hlinkClick r:id="rId3"/>
          </p:cNvPr>
          <p:cNvPicPr>
            <a:picLocks noChangeAspect="1"/>
          </p:cNvPicPr>
          <p:nvPr/>
        </p:nvPicPr>
        <p:blipFill>
          <a:blip r:embed="rId4"/>
          <a:stretch>
            <a:fillRect/>
          </a:stretch>
        </p:blipFill>
        <p:spPr>
          <a:xfrm>
            <a:off x="1428750" y="0"/>
            <a:ext cx="9324975" cy="6858000"/>
          </a:xfrm>
          <a:prstGeom prst="rect">
            <a:avLst/>
          </a:prstGeom>
          <a:noFill/>
        </p:spPr>
      </p:pic>
      <p:sp>
        <p:nvSpPr>
          <p:cNvPr id="4" name="Title" hidden="1"/>
          <p:cNvSpPr>
            <a:spLocks noGrp="1"/>
          </p:cNvSpPr>
          <p:nvPr>
            <p:ph type="title"/>
          </p:nvPr>
        </p:nvSpPr>
        <p:spPr/>
        <p:txBody>
          <a:bodyPr/>
          <a:lstStyle/>
          <a:p>
            <a:r>
              <a:t>Superstore Overview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itle Shape ,textbox ,card ,card ,card ,card ,card ,Matrix Shape ,Top 10 States by Quantity ,Top 10 Cities by Quantity ,Bottom 10 Cities by Quantity  ,Shape ,Shape ,Decomposition Tree , Shape ,Bottom Three Cities by Profit Over Time ,Top Three Cities by Profit Over Time ,Page navigator ,Page Shape ,Text box ,Category ,shape. Please refer to the notes on this slide for details">
            <a:hlinkClick r:id="rId3"/>
          </p:cNvPr>
          <p:cNvPicPr>
            <a:picLocks noChangeAspect="1"/>
          </p:cNvPicPr>
          <p:nvPr/>
        </p:nvPicPr>
        <p:blipFill>
          <a:blip r:embed="rId4"/>
          <a:stretch>
            <a:fillRect/>
          </a:stretch>
        </p:blipFill>
        <p:spPr>
          <a:xfrm>
            <a:off x="1428750" y="0"/>
            <a:ext cx="9324975" cy="6858000"/>
          </a:xfrm>
          <a:prstGeom prst="rect">
            <a:avLst/>
          </a:prstGeom>
          <a:noFill/>
        </p:spPr>
      </p:pic>
      <p:sp>
        <p:nvSpPr>
          <p:cNvPr id="4" name="Title" hidden="1"/>
          <p:cNvSpPr>
            <a:spLocks noGrp="1"/>
          </p:cNvSpPr>
          <p:nvPr>
            <p:ph type="title"/>
          </p:nvPr>
        </p:nvSpPr>
        <p:spPr/>
        <p:txBody>
          <a:bodyPr/>
          <a:lstStyle/>
          <a:p>
            <a:r>
              <a:t>Sales by Geographics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itle Shape ,textbox ,Profit Margin % ,Shape ,Quantities ,Sales ,textbox ,Basket Details ,Shape ,Support, Confidence and  Lift by Basket Items ,scatterChart ,Top 15 Products by Sales vs Its Profit ,Shape ,Page navigator ,Page Shape ,Category ,Text box ,Category ,Text box ,shape ,actionButton. Please refer to the notes on this slide for details">
            <a:hlinkClick r:id="rId3"/>
          </p:cNvPr>
          <p:cNvPicPr>
            <a:picLocks noChangeAspect="1"/>
          </p:cNvPicPr>
          <p:nvPr/>
        </p:nvPicPr>
        <p:blipFill>
          <a:blip r:embed="rId4"/>
          <a:stretch>
            <a:fillRect/>
          </a:stretch>
        </p:blipFill>
        <p:spPr>
          <a:xfrm>
            <a:off x="1428750" y="0"/>
            <a:ext cx="9324975" cy="6858000"/>
          </a:xfrm>
          <a:prstGeom prst="rect">
            <a:avLst/>
          </a:prstGeom>
          <a:noFill/>
        </p:spPr>
      </p:pic>
      <p:sp>
        <p:nvSpPr>
          <p:cNvPr id="4" name="Title" hidden="1"/>
          <p:cNvSpPr>
            <a:spLocks noGrp="1"/>
          </p:cNvSpPr>
          <p:nvPr>
            <p:ph type="title"/>
          </p:nvPr>
        </p:nvSpPr>
        <p:spPr/>
        <p:txBody>
          <a:bodyPr/>
          <a:lstStyle/>
          <a:p>
            <a:r>
              <a:t>Product Performance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VM by Sub-Category ,PVM by discount ,PVM by Sub-Category ,Shape ,ZebraBITablesBAE31B370F254F808553548EFB35BFA5 ,PVM by Sub-Category ,actionButton ,shape ,textbox ,Page navigator ,Page Shape ,Category ,Text box ,shape. Please refer to the notes on this slide for details">
            <a:hlinkClick r:id="rId3"/>
          </p:cNvPr>
          <p:cNvPicPr>
            <a:picLocks noChangeAspect="1"/>
          </p:cNvPicPr>
          <p:nvPr/>
        </p:nvPicPr>
        <p:blipFill>
          <a:blip r:embed="rId4"/>
          <a:stretch>
            <a:fillRect/>
          </a:stretch>
        </p:blipFill>
        <p:spPr>
          <a:xfrm>
            <a:off x="1428750" y="0"/>
            <a:ext cx="9324975" cy="6858000"/>
          </a:xfrm>
          <a:prstGeom prst="rect">
            <a:avLst/>
          </a:prstGeom>
          <a:noFill/>
        </p:spPr>
      </p:pic>
      <p:sp>
        <p:nvSpPr>
          <p:cNvPr id="4" name="Title" hidden="1"/>
          <p:cNvSpPr>
            <a:spLocks noGrp="1"/>
          </p:cNvSpPr>
          <p:nvPr>
            <p:ph type="title"/>
          </p:nvPr>
        </p:nvSpPr>
        <p:spPr/>
        <p:txBody>
          <a:bodyPr/>
          <a:lstStyle/>
          <a:p>
            <a:r>
              <a:t>Financial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VM by Sub-Category ,PVM by discount ,waterfall6C9ED82ABD1F44C4A0D590CE01EB5EE7 ,Shape ,PVM by Discount ,actionButton ,PVM by discount ,shape ,textbox ,Page navigator ,Page Shape ,Category ,Text box ,shape. Please refer to the notes on this slide for details">
            <a:hlinkClick r:id="rId3"/>
          </p:cNvPr>
          <p:cNvPicPr>
            <a:picLocks noChangeAspect="1"/>
          </p:cNvPicPr>
          <p:nvPr/>
        </p:nvPicPr>
        <p:blipFill>
          <a:blip r:embed="rId4"/>
          <a:stretch>
            <a:fillRect/>
          </a:stretch>
        </p:blipFill>
        <p:spPr>
          <a:xfrm>
            <a:off x="1428750" y="0"/>
            <a:ext cx="9324975" cy="6858000"/>
          </a:xfrm>
          <a:prstGeom prst="rect">
            <a:avLst/>
          </a:prstGeom>
          <a:noFill/>
        </p:spPr>
      </p:pic>
      <p:sp>
        <p:nvSpPr>
          <p:cNvPr id="4" name="Title" hidden="1"/>
          <p:cNvSpPr>
            <a:spLocks noGrp="1"/>
          </p:cNvSpPr>
          <p:nvPr>
            <p:ph type="title"/>
          </p:nvPr>
        </p:nvSpPr>
        <p:spPr/>
        <p:txBody>
          <a:bodyPr/>
          <a:lstStyle/>
          <a:p>
            <a:r>
              <a:t>Financial Analysis2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606</Words>
  <Application>Microsoft Office PowerPoint</Application>
  <PresentationFormat>Widescreen</PresentationFormat>
  <Paragraphs>291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Custom Design</vt:lpstr>
      <vt:lpstr>Superstore Overview</vt:lpstr>
      <vt:lpstr>Sales by Geographics</vt:lpstr>
      <vt:lpstr>Product Performance </vt:lpstr>
      <vt:lpstr>Financial Analysis</vt:lpstr>
      <vt:lpstr>Financial Analysis2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Candice Wu</cp:lastModifiedBy>
  <cp:revision>5</cp:revision>
  <dcterms:created xsi:type="dcterms:W3CDTF">2016-09-04T11:54:55Z</dcterms:created>
  <dcterms:modified xsi:type="dcterms:W3CDTF">2023-08-26T00:12:43Z</dcterms:modified>
</cp:coreProperties>
</file>