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3" r:id="rId3"/>
    <p:sldId id="259" r:id="rId4"/>
    <p:sldId id="290" r:id="rId5"/>
    <p:sldId id="279" r:id="rId6"/>
    <p:sldId id="284" r:id="rId7"/>
    <p:sldId id="285" r:id="rId8"/>
    <p:sldId id="286" r:id="rId9"/>
    <p:sldId id="282" r:id="rId10"/>
    <p:sldId id="283" r:id="rId11"/>
    <p:sldId id="289" r:id="rId12"/>
    <p:sldId id="287" r:id="rId13"/>
    <p:sldId id="296" r:id="rId14"/>
    <p:sldId id="297" r:id="rId15"/>
    <p:sldId id="291" r:id="rId16"/>
    <p:sldId id="295" r:id="rId17"/>
    <p:sldId id="292" r:id="rId18"/>
    <p:sldId id="298" r:id="rId19"/>
    <p:sldId id="303" r:id="rId20"/>
    <p:sldId id="300" r:id="rId21"/>
    <p:sldId id="302" r:id="rId22"/>
    <p:sldId id="301" r:id="rId23"/>
    <p:sldId id="288" r:id="rId24"/>
    <p:sldId id="293" r:id="rId25"/>
    <p:sldId id="299" r:id="rId26"/>
    <p:sldId id="294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E8E8E"/>
    <a:srgbClr val="314865"/>
    <a:srgbClr val="4D8FB7"/>
    <a:srgbClr val="E2E9E9"/>
    <a:srgbClr val="82B0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46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2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9139" y="2173580"/>
            <a:ext cx="7525545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程序员健康管理</a:t>
            </a:r>
            <a:endParaRPr lang="zh-CN" altLang="en-US" sz="36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75685" y="4978514"/>
            <a:ext cx="1108060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韩俊倩</a:t>
            </a:r>
            <a:endParaRPr lang="en-US" altLang="zh-CN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24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3" y="155037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270" y="659027"/>
            <a:ext cx="6310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在电脑前俯身前倾的坐姿不仅伤害腰椎，更伤颈椎。回想下你工作时是不是也是经常这个姿势？</a:t>
            </a:r>
          </a:p>
          <a:p>
            <a:endParaRPr lang="zh-CN" altLang="en-US" dirty="0"/>
          </a:p>
        </p:txBody>
      </p:sp>
      <p:pic>
        <p:nvPicPr>
          <p:cNvPr id="9218" name="Picture 2" descr="https://5b0988e595225.cdn.sohucs.com/images/20170906/a95a450fb50b4fe9bda04fe5994406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02" y="1697687"/>
            <a:ext cx="51244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04302" y="52260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行业，颈椎病几乎成行业标配，从业时间越长，颈椎老化越严重，江湖上传说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颈椎病康复指南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是程序员的终极必修课可不是随便说说的。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0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03" y="718236"/>
            <a:ext cx="4476750" cy="4762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3124" y="143766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要想颈椎舒适，就要换个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姿势。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的座椅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，首先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调整椅子高度，合适你与电脑之间的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距离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上半身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应保持颈部直立，使头部获得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肩自然下垂，上臂贴近身体，手肘弯曲呈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度，操作键盘或滑鼠，尽量使手腕保持水平姿势，手掌中线与前臂中线 应保持一直线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下半身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腰部挺直，膝盖自然弯曲呈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度，并维持双脚着地的坐姿。这里讲下椅子的选择，建议椅子相对靠背面大些，靠下去正好在脖子处为好，另外，靠背应选软的舒适的面，网状还有镂空的不建议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，另外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有腰椎病的朋友可以买个抱枕，垫到腰部位置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眼与屏尽量保持平行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1351" y="25008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彻底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治好劲椎病，核心是颈椎肌肉锻炼，早上坚持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项运动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齐肩站立，头向上看，手高举，胳膊向后旋转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360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度，一共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紧贴墙，两手平举贴墙向上举起，再回落，来回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下。只花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5-10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分钟，包好，妙极了。 </a:t>
            </a:r>
          </a:p>
        </p:txBody>
      </p:sp>
      <p:sp>
        <p:nvSpPr>
          <p:cNvPr id="5" name="矩形 4"/>
          <p:cNvSpPr/>
          <p:nvPr/>
        </p:nvSpPr>
        <p:spPr>
          <a:xfrm>
            <a:off x="1620358" y="9212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治疗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颈椎病？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6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¨åºåå¦ä½ä¿æèº«ä½å¥åº·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3" y="568410"/>
            <a:ext cx="7744511" cy="48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78941" y="1227438"/>
            <a:ext cx="4036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从左向右依次读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0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¨åºåå¦ä½ä¿æèº«ä½å¥åº·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19" y="483072"/>
            <a:ext cx="60960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6" y="5677113"/>
            <a:ext cx="119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i="1" dirty="0">
              <a:solidFill>
                <a:srgbClr val="4D8F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38184" y="1072027"/>
            <a:ext cx="2305050" cy="43624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24179" y="1981821"/>
            <a:ext cx="1107996" cy="5611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眼睛</a:t>
            </a:r>
            <a:endParaRPr lang="zh-CN" altLang="en-US" sz="60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2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35" y="3262183"/>
            <a:ext cx="7285714" cy="32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9014" y="652849"/>
            <a:ext cx="9934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何保护好你的眼镜，个人觉得，除了长时间的视觉疲劳，以及视觉距离的不合理外，那就是个人保护措施做的不好，眼睛的重要性不言而喻，所以防蓝光眼镜就是至关重要的投入，因为不论你现在戴不戴眼镜，迟早你的视力都会有减弱的</a:t>
            </a:r>
            <a:r>
              <a:rPr lang="zh-CN" altLang="en-US" dirty="0" smtClean="0"/>
              <a:t>，</a:t>
            </a:r>
            <a:r>
              <a:rPr lang="zh-CN" altLang="en-US" smtClean="0"/>
              <a:t>所以</a:t>
            </a:r>
            <a:r>
              <a:rPr lang="zh-CN" altLang="en-US" smtClean="0"/>
              <a:t>不妨戴</a:t>
            </a:r>
            <a:r>
              <a:rPr lang="zh-CN" altLang="en-US" dirty="0"/>
              <a:t>防蓝光眼镜吧，起到预防的同时也是更好的保护，</a:t>
            </a:r>
            <a:r>
              <a:rPr lang="zh-CN" altLang="en-US" u="sng" dirty="0">
                <a:solidFill>
                  <a:schemeClr val="accent2"/>
                </a:solidFill>
              </a:rPr>
              <a:t>还有就是眼睛的保护需要眨一眨，</a:t>
            </a:r>
            <a:r>
              <a:rPr lang="zh-CN" altLang="en-US" u="sng" dirty="0"/>
              <a:t>干涩疲劳</a:t>
            </a:r>
            <a:r>
              <a:rPr lang="zh-CN" altLang="en-US" dirty="0"/>
              <a:t>，那就已经在提醒你，你该歇歇了，眼睛受不了了。更重要的就是你得学会</a:t>
            </a:r>
            <a:r>
              <a:rPr lang="zh-CN" altLang="en-US" dirty="0">
                <a:solidFill>
                  <a:schemeClr val="accent2"/>
                </a:solidFill>
              </a:rPr>
              <a:t>动动你的眼，</a:t>
            </a:r>
            <a:r>
              <a:rPr lang="en-US" altLang="zh-CN" dirty="0">
                <a:solidFill>
                  <a:schemeClr val="accent2"/>
                </a:solidFill>
              </a:rPr>
              <a:t>360</a:t>
            </a:r>
            <a:r>
              <a:rPr lang="zh-CN" altLang="en-US" dirty="0">
                <a:solidFill>
                  <a:schemeClr val="accent2"/>
                </a:solidFill>
              </a:rPr>
              <a:t>旋转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远近事物快速切换</a:t>
            </a:r>
            <a:r>
              <a:rPr lang="zh-CN" altLang="en-US" dirty="0"/>
              <a:t>，毕竟戴眼镜本身就是有一定伤害的，所以朋友们找准自己保护视力的方式，让眼睛学会休息。累了不凡看看盆栽</a:t>
            </a:r>
            <a:r>
              <a:rPr lang="zh-CN" altLang="en-US" dirty="0" smtClean="0"/>
              <a:t>，绿色</a:t>
            </a:r>
            <a:r>
              <a:rPr lang="zh-CN" altLang="en-US" dirty="0"/>
              <a:t>的作用，相信大家都懂的。</a:t>
            </a:r>
          </a:p>
        </p:txBody>
      </p:sp>
    </p:spTree>
    <p:extLst>
      <p:ext uri="{BB962C8B-B14F-4D97-AF65-F5344CB8AC3E}">
        <p14:creationId xmlns:p14="http://schemas.microsoft.com/office/powerpoint/2010/main" val="224295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6" y="5677113"/>
            <a:ext cx="119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i="1" dirty="0">
              <a:solidFill>
                <a:srgbClr val="4D8F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38184" y="1072027"/>
            <a:ext cx="2305050" cy="43624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24179" y="1246518"/>
            <a:ext cx="1107996" cy="5611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运动与饮食</a:t>
            </a:r>
            <a:endParaRPr lang="zh-CN" altLang="en-US" sz="60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3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201" y="14495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动克静，不要长时间坐着不动，因为身体本身是运动的，血液在运动，脖子得转动，腿得走动，屁股还得挪动，一天工作是很多，但不是动一动的时间都没有吧？你走不了半米，那么原地站起来动下也行，腰动下，腿伸下，脖子扭下，眼镜眨下，每隔一个小时，能动尽量不坐着，要知道，一台高速运转的机器不容易坏，但把机器放那，不久它就会坏的，就是这个道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平时也可以做做家务，比如扫地，拖地等。又锻炼身体，还有利于家庭和谐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~~~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01" y="3322863"/>
            <a:ext cx="4847619" cy="29142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8200" y="444844"/>
            <a:ext cx="144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运动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2237" y="1602941"/>
            <a:ext cx="90698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伸懒腰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人体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困乏时，气血循环慢，此时若尽力舒展四肢、伸腰展腹，并配深呼吸，有助行气活血、通畅经络关节、振奋精神。伸懒腰后，由于血液循环加快，不仅全身肢体关节、筋肉得到了活动，也“唤醒”了大脑和五脏六腑，对全身都有保健效果哦。 </a:t>
            </a:r>
          </a:p>
        </p:txBody>
      </p:sp>
    </p:spTree>
    <p:extLst>
      <p:ext uri="{BB962C8B-B14F-4D97-AF65-F5344CB8AC3E}">
        <p14:creationId xmlns:p14="http://schemas.microsoft.com/office/powerpoint/2010/main" val="8909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6" y="5677113"/>
            <a:ext cx="119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i="1" dirty="0">
              <a:solidFill>
                <a:srgbClr val="4D8F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38184" y="1072027"/>
            <a:ext cx="2305050" cy="43624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992501" y="447511"/>
            <a:ext cx="1107996" cy="5611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健康的重要性</a:t>
            </a:r>
            <a:endParaRPr lang="zh-CN" altLang="en-US" sz="6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2100" y="2421925"/>
            <a:ext cx="6351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身体健康是无数个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前面的那个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如果没有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无论有多少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，最终还是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37470" y="4341341"/>
            <a:ext cx="610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身体好，工作效率才会高，才能更幸福的生活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200" y="444844"/>
            <a:ext cx="144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饮食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3130" y="1596981"/>
            <a:ext cx="239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饮食习惯：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5931" y="1596981"/>
            <a:ext cx="634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均衡的营养胜于特殊的饮食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69216" y="230080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绿茶减轻辐射影响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绿豆能排泄身体有毒物质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蘑菇是最强悍的抗辐射食物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黑芝麻增细胞免疫抗辐射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海带抑制免疫细胞凋亡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大蒜增免疫减少辐射损伤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西红柿减少皮肤辐射损伤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辣椒保护细胞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DNA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不受辐射损伤</a:t>
            </a:r>
            <a:r>
              <a:rPr lang="zh-CN" altLang="en-US" sz="2400" dirty="0" smtClean="0"/>
              <a:t>。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3130" y="2300802"/>
            <a:ext cx="255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食物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作用：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3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534" y="1196387"/>
            <a:ext cx="106894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水果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里的天然防晒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霜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西红柿：坚持吃煮熟的西红柿，可使皮肤防晒能力提高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33%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苹果：苹果皮中富含“苹果多酚”，能对抗紫外线照射后产生的活性氧的危害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西瓜：含多种具有皮肤生理活性的氨基酸，能预防晒黑。美味又防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晒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9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1490" y="1049149"/>
            <a:ext cx="95089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吃水果的时间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挑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准时间吃水果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早上最宜：苹果、梨、葡萄等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餐前别吃：圣女果、橘子、山楂、香蕉等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饭后应选：菠萝、木瓜、猕猴桃、橘子、山楂等。富含大量有机酸，能增加消化酶活性，助消化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④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夜宵安神吃桂圆。</a:t>
            </a:r>
          </a:p>
        </p:txBody>
      </p:sp>
    </p:spTree>
    <p:extLst>
      <p:ext uri="{BB962C8B-B14F-4D97-AF65-F5344CB8AC3E}">
        <p14:creationId xmlns:p14="http://schemas.microsoft.com/office/powerpoint/2010/main" val="22466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5502" y="235461"/>
            <a:ext cx="9992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你</a:t>
            </a:r>
            <a:r>
              <a:rPr lang="zh-CN" altLang="en-US" dirty="0"/>
              <a:t>知道什么偷走你的健康吗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、酒精“偷”走维生素</a:t>
            </a:r>
            <a:r>
              <a:rPr lang="en-US" altLang="zh-CN" dirty="0"/>
              <a:t>B1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、香烟“偷”走维生素</a:t>
            </a:r>
            <a:r>
              <a:rPr lang="en-US" altLang="zh-CN" dirty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、高、低温“偷”走多种维生素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、抗生素“偷”走正常菌群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电脑“偷”走维生素</a:t>
            </a:r>
            <a:r>
              <a:rPr lang="en-US" altLang="zh-CN" dirty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运动“偷”走维生素</a:t>
            </a:r>
            <a:r>
              <a:rPr lang="en-US" altLang="zh-CN" dirty="0"/>
              <a:t>E</a:t>
            </a:r>
            <a:r>
              <a:rPr lang="zh-CN" altLang="en-US" dirty="0"/>
              <a:t>，在大强度运动后需服用适量的维生素</a:t>
            </a:r>
            <a:r>
              <a:rPr lang="en-US" altLang="zh-CN" dirty="0"/>
              <a:t>E</a:t>
            </a:r>
            <a:r>
              <a:rPr lang="zh-CN" altLang="en-US" dirty="0"/>
              <a:t>补充剂。</a:t>
            </a:r>
          </a:p>
        </p:txBody>
      </p:sp>
      <p:sp>
        <p:nvSpPr>
          <p:cNvPr id="3" name="矩形 2"/>
          <p:cNvSpPr/>
          <p:nvPr/>
        </p:nvSpPr>
        <p:spPr>
          <a:xfrm>
            <a:off x="675502" y="25914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夏季洗澡水</a:t>
            </a:r>
            <a:r>
              <a:rPr lang="en-US" altLang="zh-CN" dirty="0"/>
              <a:t>40℃</a:t>
            </a:r>
            <a:r>
              <a:rPr lang="zh-CN" altLang="en-US" dirty="0"/>
              <a:t>为宜</a:t>
            </a:r>
            <a:r>
              <a:rPr lang="en-US" altLang="zh-CN" dirty="0"/>
              <a:t>】</a:t>
            </a:r>
            <a:r>
              <a:rPr lang="zh-CN" altLang="en-US" dirty="0"/>
              <a:t>夏天洗澡水的温度最好保持在</a:t>
            </a:r>
            <a:r>
              <a:rPr lang="en-US" altLang="zh-CN" dirty="0"/>
              <a:t>40℃</a:t>
            </a:r>
            <a:r>
              <a:rPr lang="zh-CN" altLang="en-US" dirty="0"/>
              <a:t>左右为宜。夏天气温高，人体周围血管扩张，如果洗澡水太热，会刺激周围血管进一步充血，外周血液循环量将更大，心脏负荷也会加重，容易发生晕倒等意外。如果冲凉水澡</a:t>
            </a:r>
            <a:r>
              <a:rPr lang="en-US" altLang="zh-CN" dirty="0"/>
              <a:t>,</a:t>
            </a:r>
            <a:r>
              <a:rPr lang="zh-CN" altLang="en-US" dirty="0"/>
              <a:t>可能会出现头痛、头晕等不适症状。记住了不？</a:t>
            </a:r>
          </a:p>
        </p:txBody>
      </p:sp>
      <p:sp>
        <p:nvSpPr>
          <p:cNvPr id="4" name="矩形 3"/>
          <p:cNvSpPr/>
          <p:nvPr/>
        </p:nvSpPr>
        <p:spPr>
          <a:xfrm>
            <a:off x="675502" y="439350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用电脑，</a:t>
            </a:r>
            <a:r>
              <a:rPr lang="en-US" altLang="zh-CN" dirty="0"/>
              <a:t>3</a:t>
            </a:r>
            <a:r>
              <a:rPr lang="zh-CN" altLang="en-US" dirty="0"/>
              <a:t>个小时就要洗把脸</a:t>
            </a:r>
            <a:r>
              <a:rPr lang="en-US" altLang="zh-CN" dirty="0"/>
              <a:t>】</a:t>
            </a:r>
            <a:r>
              <a:rPr lang="zh-CN" altLang="en-US" dirty="0"/>
              <a:t>大多数人习惯了“上班电脑办公，回家上网放松”，但很少有人意识到，电脑其实是一把“温柔的刀”，让人偷偷变老。长期跟电脑接触后，会产生“静电吸尘”效应，建议大家使用电脑约</a:t>
            </a:r>
            <a:r>
              <a:rPr lang="en-US" altLang="zh-CN" dirty="0"/>
              <a:t>3</a:t>
            </a:r>
            <a:r>
              <a:rPr lang="zh-CN" altLang="en-US" dirty="0"/>
              <a:t>小时后洗把脸，用清水即可。记得分享给身边的朋友哦！ </a:t>
            </a:r>
          </a:p>
        </p:txBody>
      </p:sp>
    </p:spTree>
    <p:extLst>
      <p:ext uri="{BB962C8B-B14F-4D97-AF65-F5344CB8AC3E}">
        <p14:creationId xmlns:p14="http://schemas.microsoft.com/office/powerpoint/2010/main" val="622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6" y="5677113"/>
            <a:ext cx="119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i="1" dirty="0">
              <a:solidFill>
                <a:srgbClr val="4D8F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38184" y="1072027"/>
            <a:ext cx="2305050" cy="43624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94644" y="1072027"/>
            <a:ext cx="1107996" cy="5611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生活与工作</a:t>
            </a:r>
            <a:endParaRPr lang="zh-CN" altLang="en-US" sz="60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470" y="810048"/>
            <a:ext cx="872387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合理安排作息时间</a:t>
            </a:r>
            <a:r>
              <a:rPr lang="zh-CN" altLang="en-US" dirty="0"/>
              <a:t>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健康的身体得有合理的作息安排来辅助，大家可千万别忽略这项合理安排作息的能力，因为它可是神级辅助哦！本来程序员的作息就很苦逼，如果再加上时间作息完全乱套的话，那就真悲哀了，因此合理安排作息至关重要，也就是什么时候做什么事：什么时候该休息，什么时候该运动，什么时候该饮食，什么时候该调节自己身体状况等。因此精致的身体状况，首先是大脑的安排得够聪明，别把自己累成狗，谁也不搭理，那就成真的“狗不理”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90" y="2752783"/>
            <a:ext cx="4600000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5865" y="2683078"/>
            <a:ext cx="9135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工作就是工作，生活就是生活，不要把二者搅在一起。当在公司上班的时候，就全身心把工作做到最好，而不是一会上上网看看新闻，刷刷朋友圈。回到家里，如果和家人在一起，就享受和家人在一起的快乐，回到家里就把工作的事情忘掉，不要把工作上的压力带回到家庭里，更不要传递给家人。工作之外，如果有时间自己多给自己充充电，这样自己在工作上能够更加得心应手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3" y="796298"/>
            <a:ext cx="566977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53354"/>
            <a:ext cx="12192000" cy="2004646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530" y="3139029"/>
            <a:ext cx="6096000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b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矩形 574"/>
          <p:cNvSpPr/>
          <p:nvPr/>
        </p:nvSpPr>
        <p:spPr>
          <a:xfrm>
            <a:off x="1434874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椭圆 577"/>
          <p:cNvSpPr/>
          <p:nvPr/>
        </p:nvSpPr>
        <p:spPr>
          <a:xfrm>
            <a:off x="8113485" y="1085920"/>
            <a:ext cx="3367315" cy="3367315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文本框 578"/>
          <p:cNvSpPr txBox="1"/>
          <p:nvPr/>
        </p:nvSpPr>
        <p:spPr>
          <a:xfrm>
            <a:off x="9081926" y="887743"/>
            <a:ext cx="1430431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3900" b="1" dirty="0" smtClean="0">
                <a:solidFill>
                  <a:schemeClr val="bg1"/>
                </a:solidFill>
              </a:rPr>
              <a:t>!</a:t>
            </a:r>
            <a:endParaRPr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530" y="1790573"/>
            <a:ext cx="686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愿我们都成为健康的程序员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/>
          <a:stretch/>
        </p:blipFill>
        <p:spPr>
          <a:xfrm>
            <a:off x="0" y="0"/>
            <a:ext cx="12192000" cy="680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314950"/>
            <a:ext cx="12192000" cy="1543050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9436" y="5677113"/>
            <a:ext cx="2639488" cy="830997"/>
            <a:chOff x="412286" y="5721350"/>
            <a:chExt cx="2639488" cy="830997"/>
          </a:xfrm>
        </p:grpSpPr>
        <p:sp>
          <p:nvSpPr>
            <p:cNvPr id="5" name="文本框 4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1958" y="5844460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坐姿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燕尾形 6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35239" y="5677113"/>
            <a:ext cx="2639488" cy="830997"/>
            <a:chOff x="412286" y="5721350"/>
            <a:chExt cx="2639488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11958" y="5844460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视力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01042" y="5677113"/>
            <a:ext cx="2639488" cy="830997"/>
            <a:chOff x="412286" y="5721350"/>
            <a:chExt cx="2639488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11958" y="5844460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运动与饮食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66846" y="5677113"/>
            <a:ext cx="2639488" cy="830997"/>
            <a:chOff x="412286" y="5721350"/>
            <a:chExt cx="2639488" cy="830997"/>
          </a:xfrm>
        </p:grpSpPr>
        <p:sp>
          <p:nvSpPr>
            <p:cNvPr id="18" name="文本框 17"/>
            <p:cNvSpPr txBox="1"/>
            <p:nvPr/>
          </p:nvSpPr>
          <p:spPr>
            <a:xfrm>
              <a:off x="412286" y="5721350"/>
              <a:ext cx="1199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 smtClean="0">
                  <a:solidFill>
                    <a:srgbClr val="4D8FB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800" i="1" dirty="0">
                <a:solidFill>
                  <a:srgbClr val="4D8FB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11958" y="5844460"/>
              <a:ext cx="203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生活与工作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燕尾形 19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6" y="5677113"/>
            <a:ext cx="119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i="1" dirty="0">
              <a:solidFill>
                <a:srgbClr val="4D8F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8" t="21945" r="42404" b="14445"/>
          <a:stretch/>
        </p:blipFill>
        <p:spPr>
          <a:xfrm flipH="1">
            <a:off x="138184" y="1072027"/>
            <a:ext cx="2305050" cy="43624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24179" y="1981821"/>
            <a:ext cx="1107996" cy="5611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坐姿</a:t>
            </a:r>
            <a:endParaRPr lang="zh-CN" altLang="en-US" sz="6000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2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9436" y="5677113"/>
            <a:ext cx="119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i="1" dirty="0">
              <a:solidFill>
                <a:srgbClr val="4D8FB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544773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5500002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8365806" y="5314950"/>
            <a:ext cx="548640" cy="1543050"/>
          </a:xfrm>
          <a:prstGeom prst="chevron">
            <a:avLst>
              <a:gd name="adj" fmla="val 10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214658" y="5038696"/>
            <a:ext cx="376518" cy="276254"/>
          </a:xfrm>
          <a:prstGeom prst="triangle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952555" y="874059"/>
            <a:ext cx="239445" cy="143883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1521" y="227728"/>
            <a:ext cx="147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腰部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2916" y="1759261"/>
            <a:ext cx="86142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久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坐是健康的大敌，这几乎已经成为职场共识。对普通人来说，每天久坐时间可能只有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小时，但是对程序员来说可能就要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小时以上了：上班是坐着的，回家敲代码玩游戏还是坐着的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。这无异于是“慢性自杀”。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表明，超过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小时以上的久坐能提高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％患心血管疾病的风险，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％得癌症的风险。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型糖尿病的患病概率提高了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％。有木有狠狠地吓一跳？好吧，也许这些你都还没有感觉，但是有一个问题你一定已经感觉到了，你的老腰越来越不好了，经常容易酸痛</a:t>
            </a:r>
          </a:p>
        </p:txBody>
      </p:sp>
    </p:spTree>
    <p:extLst>
      <p:ext uri="{BB962C8B-B14F-4D97-AF65-F5344CB8AC3E}">
        <p14:creationId xmlns:p14="http://schemas.microsoft.com/office/powerpoint/2010/main" val="250232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5b0988e595225.cdn.sohucs.com/images/20170906/e860368940624beaaa6f3f22b93329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78" y="0"/>
            <a:ext cx="8258175" cy="60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5818" y="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腰部</a:t>
            </a:r>
          </a:p>
        </p:txBody>
      </p:sp>
      <p:sp>
        <p:nvSpPr>
          <p:cNvPr id="4" name="矩形 3"/>
          <p:cNvSpPr/>
          <p:nvPr/>
        </p:nvSpPr>
        <p:spPr>
          <a:xfrm>
            <a:off x="1672281" y="5996285"/>
            <a:ext cx="973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看到了吗？坐姿弯腰时腰椎受力高达</a:t>
            </a:r>
            <a:r>
              <a:rPr lang="en-US" altLang="zh-CN" dirty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270%</a:t>
            </a:r>
            <a:r>
              <a:rPr lang="zh-CN" altLang="en-US" dirty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，这就不难</a:t>
            </a:r>
            <a:r>
              <a:rPr lang="zh-CN" altLang="en-US" dirty="0" smtClean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解为什么</a:t>
            </a:r>
            <a:r>
              <a:rPr lang="zh-CN" altLang="en-US" dirty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很多坐着办公的人腰都不</a:t>
            </a:r>
            <a:r>
              <a:rPr lang="zh-CN" altLang="en-US" dirty="0" smtClean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怎好</a:t>
            </a:r>
            <a:r>
              <a:rPr lang="zh-CN" altLang="en-US" dirty="0">
                <a:solidFill>
                  <a:srgbClr val="19191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。那么，怎么预防？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4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434" y="17985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腰部</a:t>
            </a:r>
          </a:p>
        </p:txBody>
      </p:sp>
      <p:pic>
        <p:nvPicPr>
          <p:cNvPr id="7170" name="Picture 2" descr="https://5b0988e595225.cdn.sohucs.com/images/20170906/9c7c731b8ef344c2acc698202ab785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99" y="764633"/>
            <a:ext cx="4680789" cy="35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60172" y="19128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最直接的方法就是站起来多活动活动，减少久坐时间。想不起来要活动就在身边放个水杯，强迫自己多喝水多上厕所。但问题是，很多人连上个厕所都要憋着，怕打断思路，据说思路一旦打断，需要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分钟左右才能恢复。鉴于这种情况，建议可以学习硅谷流行的站立办公的工作方式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385" y="9748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颈椎</a:t>
            </a:r>
          </a:p>
        </p:txBody>
      </p:sp>
      <p:sp>
        <p:nvSpPr>
          <p:cNvPr id="4" name="矩形 3"/>
          <p:cNvSpPr/>
          <p:nvPr/>
        </p:nvSpPr>
        <p:spPr>
          <a:xfrm>
            <a:off x="2430162" y="22753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因为工作性质的原因，程序员的工作是和电脑绑定在一起的。长时间近距离盯着电脑，除了造成眼睛干涩，视力下降之外，颈椎也会早早老化。为什么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？让我们看看颈椎受力图。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5b0988e595225.cdn.sohucs.com/images/20170906/d631c313181841af8b7230cd9aa07a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53" y="535458"/>
            <a:ext cx="7465234" cy="529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1771</Words>
  <Application>Microsoft Office PowerPoint</Application>
  <PresentationFormat>宽屏</PresentationFormat>
  <Paragraphs>90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华文楷体</vt:lpstr>
      <vt:lpstr>华文新魏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陈志磊</dc:creator>
  <cp:lastModifiedBy>韩 俊倩</cp:lastModifiedBy>
  <cp:revision>68</cp:revision>
  <dcterms:created xsi:type="dcterms:W3CDTF">2013-07-01T03:05:36Z</dcterms:created>
  <dcterms:modified xsi:type="dcterms:W3CDTF">2021-02-02T03:35:10Z</dcterms:modified>
</cp:coreProperties>
</file>