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63" r:id="rId4"/>
    <p:sldId id="272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8" r:id="rId13"/>
    <p:sldId id="289" r:id="rId14"/>
    <p:sldId id="291" r:id="rId15"/>
    <p:sldId id="287" r:id="rId16"/>
    <p:sldId id="292" r:id="rId17"/>
    <p:sldId id="298" r:id="rId18"/>
    <p:sldId id="296" r:id="rId19"/>
    <p:sldId id="297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46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9139" y="2173580"/>
            <a:ext cx="75255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颈椎</a:t>
            </a:r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以及颈椎病</a:t>
            </a:r>
            <a:endParaRPr lang="zh-CN" altLang="en-US" sz="3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75748" y="4978514"/>
            <a:ext cx="110799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韩俊倩</a:t>
            </a:r>
            <a:endParaRPr lang="zh-CN" altLang="en-US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3" y="155037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9412" y="815861"/>
            <a:ext cx="492443" cy="1135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肌肉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97" y="558257"/>
            <a:ext cx="4910322" cy="55077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02" y="2773171"/>
            <a:ext cx="5189735" cy="34793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0384" y="859508"/>
            <a:ext cx="5300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肌肉大致可分为两大部分 颈前部肌群和颈后部肌群。包括斜方肌，颈阔肌，胸锁乳突肌。颈椎周围肌肉构成颈椎动力平衡系统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7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721494" y="2264395"/>
            <a:ext cx="672164" cy="672164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14" name="椭圆 13"/>
          <p:cNvSpPr/>
          <p:nvPr/>
        </p:nvSpPr>
        <p:spPr>
          <a:xfrm>
            <a:off x="4721494" y="3129617"/>
            <a:ext cx="672164" cy="672164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1379" y="2415811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头前引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21379" y="3281033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颈椎强直介绍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68483" y="1611786"/>
            <a:ext cx="2305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867" y="229226"/>
            <a:ext cx="49244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头前引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1092" y="1383388"/>
            <a:ext cx="2792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头前引，也叫探头。是一种影响身体健康的不良体态，通常与自身习惯密切相关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68" y="1106389"/>
            <a:ext cx="4850371" cy="34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629" y="-47772"/>
            <a:ext cx="492443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头前引症状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4106" y="258183"/>
            <a:ext cx="6722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脖子向前拉长，影响美感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颈部新陈代谢不好，脖子粗，颈椎大包隆起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颈椎</a:t>
            </a:r>
            <a:r>
              <a:rPr lang="en-US" altLang="zh-CN" sz="2400" dirty="0" smtClean="0"/>
              <a:t>c1-c2</a:t>
            </a:r>
            <a:r>
              <a:rPr lang="zh-CN" altLang="en-US" sz="2400" dirty="0" smtClean="0"/>
              <a:t>过直，</a:t>
            </a:r>
            <a:r>
              <a:rPr lang="en-US" altLang="zh-CN" sz="2400" dirty="0" smtClean="0"/>
              <a:t>c6-c7</a:t>
            </a:r>
            <a:r>
              <a:rPr lang="zh-CN" altLang="en-US" sz="2400" dirty="0" smtClean="0"/>
              <a:t>向后过弯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改变了正常颈椎生理曲度，导致颈椎病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肩胛提肌，斜方肌上束紧张，导致肩膀疼痛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6.</a:t>
            </a:r>
            <a:r>
              <a:rPr lang="zh-CN" altLang="en-US" sz="2400" dirty="0" smtClean="0"/>
              <a:t>引起头部供血不足，导致头晕，精神不好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7.</a:t>
            </a:r>
            <a:r>
              <a:rPr lang="zh-CN" altLang="en-US" sz="2400" dirty="0" smtClean="0"/>
              <a:t>由于头前引改变颈椎这个通道内的畅通，大部分情况导致呼吸不畅。头向前一英寸，颈椎就多负担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磅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050" y="0"/>
            <a:ext cx="3080950" cy="2310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2" y="2604485"/>
            <a:ext cx="3596788" cy="23926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27" y="4824136"/>
            <a:ext cx="2533473" cy="18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867" y="229226"/>
            <a:ext cx="492443" cy="39703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头前引</a:t>
            </a:r>
            <a:endParaRPr lang="en-US" altLang="zh-CN" sz="24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改善调整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5420" y="1254147"/>
            <a:ext cx="9193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一、纠正日常生活中的自身的体态，避免头前探，长期低头等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二、通常引起头晕，疼痛，一方面源自颈椎生理曲度，另一方面因为肌肉过于紧张或者放松。所以建议放松上斜方，斜角肌，枕后肌群，胸锁乳突肌等。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三、加强颈后肌肉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50" y="3576331"/>
            <a:ext cx="3256005" cy="24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1770" y="815861"/>
            <a:ext cx="49244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颈椎强直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0519" y="1383388"/>
            <a:ext cx="2360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颈椎强直是颈椎病的一种，表现为颈椎正常弯曲消失，自我感觉局部酸痛，严重的有头晕，手麻等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8" y="1145059"/>
            <a:ext cx="7335671" cy="40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09434" y="394783"/>
            <a:ext cx="492443" cy="50783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为何颈椎有生理弯曲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3773" y="1611415"/>
            <a:ext cx="7834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人体结构进化是一个非常漫长和智慧的选择，颈椎生理弧度存在为了适应人体直立行走的需要，弯曲的颈椎，就好比是人体一个减震器。比如在奔跑，跳跃时，颈椎生理曲度会大大减产头颅重量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9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2825" y="815861"/>
            <a:ext cx="492443" cy="1135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症状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35893" y="1199432"/>
            <a:ext cx="10144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颈椎疼痛，对转头，点头，抬头有一定的影响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头痛，头晕，恶心，呕吐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颈肩部疼痛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上肢麻木，无力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耳鸣，心慌胸闷等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7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867" y="229226"/>
            <a:ext cx="49244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引起原因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94" y="1050324"/>
            <a:ext cx="5645191" cy="3768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0454" y="1519880"/>
            <a:ext cx="449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长期伏案工作或者低头玩手机，导致颈椎压力较大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2825" y="815861"/>
            <a:ext cx="492443" cy="1135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4187" y="812567"/>
            <a:ext cx="5626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改变用枕习惯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注意适当放松休息，如梵天契合法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积极锻炼，特别是颈肩背部肌肉的锻炼，如眼镜蛇式等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可使用热敷，对于缓解局部神经肌肉紧张有一定的作用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58" y="3237470"/>
            <a:ext cx="4324745" cy="29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/>
          <a:stretch/>
        </p:blipFill>
        <p:spPr>
          <a:xfrm>
            <a:off x="0" y="0"/>
            <a:ext cx="12192000" cy="680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306759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093413" y="5670976"/>
            <a:ext cx="2577235" cy="830997"/>
            <a:chOff x="370865" y="5623048"/>
            <a:chExt cx="2577235" cy="830997"/>
          </a:xfrm>
        </p:grpSpPr>
        <p:sp>
          <p:nvSpPr>
            <p:cNvPr id="5" name="文本框 4"/>
            <p:cNvSpPr txBox="1"/>
            <p:nvPr/>
          </p:nvSpPr>
          <p:spPr>
            <a:xfrm>
              <a:off x="370865" y="5623048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08284" y="5844461"/>
              <a:ext cx="20398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认识颈椎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燕尾形 6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23889" y="5670975"/>
            <a:ext cx="2544882" cy="830997"/>
            <a:chOff x="440175" y="5699990"/>
            <a:chExt cx="2544882" cy="830997"/>
          </a:xfrm>
        </p:grpSpPr>
        <p:sp>
          <p:nvSpPr>
            <p:cNvPr id="18" name="文本框 17"/>
            <p:cNvSpPr txBox="1"/>
            <p:nvPr/>
          </p:nvSpPr>
          <p:spPr>
            <a:xfrm>
              <a:off x="440175" y="569999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45241" y="5952182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颈椎病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燕尾形 19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64338" y="1112157"/>
            <a:ext cx="6772275" cy="4514850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20846"/>
              </p:ext>
            </p:extLst>
          </p:nvPr>
        </p:nvGraphicFramePr>
        <p:xfrm>
          <a:off x="4964338" y="1112157"/>
          <a:ext cx="6772275" cy="451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354455"/>
                <a:gridCol w="1354455"/>
                <a:gridCol w="1354455"/>
                <a:gridCol w="1354455"/>
              </a:tblGrid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3221" y="2505695"/>
            <a:ext cx="6096000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6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629" y="-47772"/>
            <a:ext cx="49244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颈椎概述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6249" y="1383388"/>
            <a:ext cx="575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颈椎是头以下，胸椎以上部位。共有七个组成，是脊柱椎骨中体积最小，但灵活性最大，活动频率最高，负重较大的节段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6" y="1556950"/>
            <a:ext cx="3796443" cy="40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512326" y="1930762"/>
            <a:ext cx="672164" cy="672164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14" name="椭圆 13"/>
          <p:cNvSpPr/>
          <p:nvPr/>
        </p:nvSpPr>
        <p:spPr>
          <a:xfrm>
            <a:off x="5512326" y="2795984"/>
            <a:ext cx="672164" cy="672164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15" name="椭圆 14"/>
          <p:cNvSpPr/>
          <p:nvPr/>
        </p:nvSpPr>
        <p:spPr>
          <a:xfrm>
            <a:off x="5512326" y="3661206"/>
            <a:ext cx="672164" cy="672164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sp>
        <p:nvSpPr>
          <p:cNvPr id="16" name="椭圆 15"/>
          <p:cNvSpPr/>
          <p:nvPr/>
        </p:nvSpPr>
        <p:spPr>
          <a:xfrm>
            <a:off x="5512326" y="4526428"/>
            <a:ext cx="672164" cy="672164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412211" y="2082178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骨和骨关节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12211" y="2947400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椎间盘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12211" y="3812622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韧带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12211" y="467784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肌肉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68483" y="1611786"/>
            <a:ext cx="2305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629" y="-47772"/>
            <a:ext cx="492443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骨和骨关节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7303" y="916373"/>
            <a:ext cx="5138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颈椎（寰椎）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颈椎（枢椎）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3 4 5 6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颈椎（典型椎骨）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颈椎（隆椎）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2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629" y="-47772"/>
            <a:ext cx="492443" cy="22430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寰枢关节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42" y="711532"/>
            <a:ext cx="4270632" cy="45183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9489" y="1217117"/>
            <a:ext cx="520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寰椎，第一颈椎，没有椎体和棘突，由前后弓和侧块组成，与枢椎（第二颈椎）共同构成寰枢关节。齿状突构成旋转轴，与</a:t>
            </a:r>
            <a:r>
              <a:rPr lang="en-US" altLang="zh-CN" dirty="0" smtClean="0"/>
              <a:t>c1</a:t>
            </a:r>
            <a:r>
              <a:rPr lang="zh-CN" altLang="en-US" dirty="0" smtClean="0"/>
              <a:t>完成旋转运动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23" y="2822832"/>
            <a:ext cx="2724914" cy="30512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2" y="2982097"/>
            <a:ext cx="3041061" cy="27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629" y="-47772"/>
            <a:ext cx="492443" cy="39703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典型椎骨和隆椎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8423" y="663971"/>
            <a:ext cx="5301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典型颈椎（</a:t>
            </a:r>
            <a:r>
              <a:rPr lang="zh-CN" altLang="en-US" dirty="0"/>
              <a:t>第三、四、五、六颈椎</a:t>
            </a:r>
            <a:r>
              <a:rPr lang="zh-CN" altLang="en-US" dirty="0" smtClean="0"/>
              <a:t>）：由椎体，钩突，椎弓根，椎板，小关节突，棘突，横突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隆椎：第七颈椎，棘突长，末端不分叉</a:t>
            </a:r>
            <a:endParaRPr lang="en-US" altLang="zh-CN" dirty="0" smtClean="0"/>
          </a:p>
          <a:p>
            <a:r>
              <a:rPr lang="zh-CN" altLang="en-US" dirty="0" smtClean="0"/>
              <a:t>在皮下易触及（低头时可在颈部表面）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作为计数椎骨序数的标志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78" y="478174"/>
            <a:ext cx="3131908" cy="324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52" y="2817341"/>
            <a:ext cx="3224871" cy="34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4126" y="538862"/>
            <a:ext cx="492443" cy="16890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椎间盘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6951" y="733168"/>
            <a:ext cx="740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椎间盘由髓核、纤维环组成，连接于上下两个椎体之间结构。颈部共有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个椎间盘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椎间盘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可缓冲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震荡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83" y="3526147"/>
            <a:ext cx="5452076" cy="31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63971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4127" y="815861"/>
            <a:ext cx="492443" cy="1135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韧带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2745" y="1027585"/>
            <a:ext cx="841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指具有坚韧性的纤维带，它的主要作用是加强骨头与关节之间的稳定性作用。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颈部包含前纵韧带，后纵韧带，黄韧带，林间韧带，项韧带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35" y="2102806"/>
            <a:ext cx="9602230" cy="41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681</Words>
  <Application>Microsoft Office PowerPoint</Application>
  <PresentationFormat>宽屏</PresentationFormat>
  <Paragraphs>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华文楷体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韩 俊倩</cp:lastModifiedBy>
  <cp:revision>177</cp:revision>
  <dcterms:created xsi:type="dcterms:W3CDTF">2013-07-01T03:05:36Z</dcterms:created>
  <dcterms:modified xsi:type="dcterms:W3CDTF">2020-09-11T04:37:30Z</dcterms:modified>
</cp:coreProperties>
</file>