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3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5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4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1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3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9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4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4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D6C60-EA73-4228-8BD7-2004C340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F2FD7-38D9-4261-A96D-E9CEBFEF049B}"/>
              </a:ext>
            </a:extLst>
          </p:cNvPr>
          <p:cNvSpPr/>
          <p:nvPr/>
        </p:nvSpPr>
        <p:spPr>
          <a:xfrm>
            <a:off x="0" y="0"/>
            <a:ext cx="6858000" cy="8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3C77B-EFB1-4C8B-9244-C16474FF624A}"/>
              </a:ext>
            </a:extLst>
          </p:cNvPr>
          <p:cNvSpPr/>
          <p:nvPr/>
        </p:nvSpPr>
        <p:spPr>
          <a:xfrm>
            <a:off x="0" y="825910"/>
            <a:ext cx="1769806" cy="1036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7FE73-CF97-47AC-87CA-CDE26A45CFE0}"/>
              </a:ext>
            </a:extLst>
          </p:cNvPr>
          <p:cNvSpPr/>
          <p:nvPr/>
        </p:nvSpPr>
        <p:spPr>
          <a:xfrm>
            <a:off x="0" y="825910"/>
            <a:ext cx="1769806" cy="3156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  <a:p>
            <a:pPr algn="ctr"/>
            <a:r>
              <a:rPr lang="en-US" dirty="0"/>
              <a:t>[Static]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4692C-3DFE-49EB-A9DA-9C68FF968A8D}"/>
              </a:ext>
            </a:extLst>
          </p:cNvPr>
          <p:cNvSpPr/>
          <p:nvPr/>
        </p:nvSpPr>
        <p:spPr>
          <a:xfrm>
            <a:off x="0" y="4026310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FC4F-CDF7-434E-AF8F-CE970D034CD4}"/>
              </a:ext>
            </a:extLst>
          </p:cNvPr>
          <p:cNvSpPr/>
          <p:nvPr/>
        </p:nvSpPr>
        <p:spPr>
          <a:xfrm>
            <a:off x="0" y="4277032"/>
            <a:ext cx="1769806" cy="1076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Name Phone      Contact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422E8-ADF1-49FE-9FF0-8735DAE66CD1}"/>
              </a:ext>
            </a:extLst>
          </p:cNvPr>
          <p:cNvSpPr/>
          <p:nvPr/>
        </p:nvSpPr>
        <p:spPr>
          <a:xfrm>
            <a:off x="0" y="5353665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6817-975A-4C75-B2C5-88BA87A2710C}"/>
              </a:ext>
            </a:extLst>
          </p:cNvPr>
          <p:cNvSpPr/>
          <p:nvPr/>
        </p:nvSpPr>
        <p:spPr>
          <a:xfrm>
            <a:off x="0" y="5604387"/>
            <a:ext cx="1769806" cy="187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still paint?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B2F84-E880-441E-AA9C-6E5B587D2E0C}"/>
              </a:ext>
            </a:extLst>
          </p:cNvPr>
          <p:cNvSpPr/>
          <p:nvPr/>
        </p:nvSpPr>
        <p:spPr>
          <a:xfrm>
            <a:off x="0" y="7477432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51274-A645-4484-AF6D-627BD4562347}"/>
              </a:ext>
            </a:extLst>
          </p:cNvPr>
          <p:cNvSpPr/>
          <p:nvPr/>
        </p:nvSpPr>
        <p:spPr>
          <a:xfrm>
            <a:off x="0" y="7728154"/>
            <a:ext cx="1769806" cy="346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Links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64CCF-9974-4E04-9830-AA2869F4B7CF}"/>
              </a:ext>
            </a:extLst>
          </p:cNvPr>
          <p:cNvSpPr/>
          <p:nvPr/>
        </p:nvSpPr>
        <p:spPr>
          <a:xfrm>
            <a:off x="0" y="11194026"/>
            <a:ext cx="6858000" cy="99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6CFF6-E9EF-4F79-9D71-328DC7D98817}"/>
              </a:ext>
            </a:extLst>
          </p:cNvPr>
          <p:cNvSpPr/>
          <p:nvPr/>
        </p:nvSpPr>
        <p:spPr>
          <a:xfrm>
            <a:off x="1769806" y="825910"/>
            <a:ext cx="5088194" cy="10368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Content</a:t>
            </a:r>
          </a:p>
        </p:txBody>
      </p:sp>
    </p:spTree>
    <p:extLst>
      <p:ext uri="{BB962C8B-B14F-4D97-AF65-F5344CB8AC3E}">
        <p14:creationId xmlns:p14="http://schemas.microsoft.com/office/powerpoint/2010/main" val="103247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F2FD7-38D9-4261-A96D-E9CEBFEF049B}"/>
              </a:ext>
            </a:extLst>
          </p:cNvPr>
          <p:cNvSpPr/>
          <p:nvPr/>
        </p:nvSpPr>
        <p:spPr>
          <a:xfrm>
            <a:off x="0" y="0"/>
            <a:ext cx="6858000" cy="8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3C77B-EFB1-4C8B-9244-C16474FF624A}"/>
              </a:ext>
            </a:extLst>
          </p:cNvPr>
          <p:cNvSpPr/>
          <p:nvPr/>
        </p:nvSpPr>
        <p:spPr>
          <a:xfrm>
            <a:off x="0" y="825910"/>
            <a:ext cx="1769806" cy="103681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7FE73-CF97-47AC-87CA-CDE26A45CFE0}"/>
              </a:ext>
            </a:extLst>
          </p:cNvPr>
          <p:cNvSpPr/>
          <p:nvPr/>
        </p:nvSpPr>
        <p:spPr>
          <a:xfrm>
            <a:off x="0" y="825910"/>
            <a:ext cx="1769806" cy="3156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4692C-3DFE-49EB-A9DA-9C68FF968A8D}"/>
              </a:ext>
            </a:extLst>
          </p:cNvPr>
          <p:cNvSpPr/>
          <p:nvPr/>
        </p:nvSpPr>
        <p:spPr>
          <a:xfrm>
            <a:off x="0" y="4026310"/>
            <a:ext cx="1769806" cy="250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FC4F-CDF7-434E-AF8F-CE970D034CD4}"/>
              </a:ext>
            </a:extLst>
          </p:cNvPr>
          <p:cNvSpPr/>
          <p:nvPr/>
        </p:nvSpPr>
        <p:spPr>
          <a:xfrm>
            <a:off x="0" y="4277032"/>
            <a:ext cx="1769806" cy="1076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Name Phone      Contact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422E8-ADF1-49FE-9FF0-8735DAE66CD1}"/>
              </a:ext>
            </a:extLst>
          </p:cNvPr>
          <p:cNvSpPr/>
          <p:nvPr/>
        </p:nvSpPr>
        <p:spPr>
          <a:xfrm>
            <a:off x="0" y="5353665"/>
            <a:ext cx="1769806" cy="250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6817-975A-4C75-B2C5-88BA87A2710C}"/>
              </a:ext>
            </a:extLst>
          </p:cNvPr>
          <p:cNvSpPr/>
          <p:nvPr/>
        </p:nvSpPr>
        <p:spPr>
          <a:xfrm>
            <a:off x="0" y="5604387"/>
            <a:ext cx="1769806" cy="187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still paint?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B2F84-E880-441E-AA9C-6E5B587D2E0C}"/>
              </a:ext>
            </a:extLst>
          </p:cNvPr>
          <p:cNvSpPr/>
          <p:nvPr/>
        </p:nvSpPr>
        <p:spPr>
          <a:xfrm>
            <a:off x="0" y="7477432"/>
            <a:ext cx="1769806" cy="250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51274-A645-4484-AF6D-627BD4562347}"/>
              </a:ext>
            </a:extLst>
          </p:cNvPr>
          <p:cNvSpPr/>
          <p:nvPr/>
        </p:nvSpPr>
        <p:spPr>
          <a:xfrm>
            <a:off x="0" y="7728154"/>
            <a:ext cx="1769806" cy="346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Links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64CCF-9974-4E04-9830-AA2869F4B7CF}"/>
              </a:ext>
            </a:extLst>
          </p:cNvPr>
          <p:cNvSpPr/>
          <p:nvPr/>
        </p:nvSpPr>
        <p:spPr>
          <a:xfrm>
            <a:off x="0" y="11194026"/>
            <a:ext cx="6858000" cy="99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6CFF6-E9EF-4F79-9D71-328DC7D98817}"/>
              </a:ext>
            </a:extLst>
          </p:cNvPr>
          <p:cNvSpPr/>
          <p:nvPr/>
        </p:nvSpPr>
        <p:spPr>
          <a:xfrm>
            <a:off x="1769806" y="825910"/>
            <a:ext cx="5088194" cy="10368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5C5A4E-79E3-4DDF-8493-213AF4245E4C}"/>
              </a:ext>
            </a:extLst>
          </p:cNvPr>
          <p:cNvSpPr/>
          <p:nvPr/>
        </p:nvSpPr>
        <p:spPr>
          <a:xfrm>
            <a:off x="1769806" y="825910"/>
            <a:ext cx="5088194" cy="1710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Focal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E1A782-4E15-4F72-B547-DD2E3071D201}"/>
              </a:ext>
            </a:extLst>
          </p:cNvPr>
          <p:cNvSpPr/>
          <p:nvPr/>
        </p:nvSpPr>
        <p:spPr>
          <a:xfrm>
            <a:off x="1769806" y="2536723"/>
            <a:ext cx="3156155" cy="3878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8EBFB4-877B-4A9E-8BBB-B6F01A49812F}"/>
              </a:ext>
            </a:extLst>
          </p:cNvPr>
          <p:cNvSpPr/>
          <p:nvPr/>
        </p:nvSpPr>
        <p:spPr>
          <a:xfrm>
            <a:off x="4925961" y="2536723"/>
            <a:ext cx="1932039" cy="281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Benjamin Moore Logo and Tagline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87C70-19A4-4C9B-8E2C-D92333639FBB}"/>
              </a:ext>
            </a:extLst>
          </p:cNvPr>
          <p:cNvSpPr/>
          <p:nvPr/>
        </p:nvSpPr>
        <p:spPr>
          <a:xfrm>
            <a:off x="1769806" y="6754761"/>
            <a:ext cx="5088194" cy="44392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1C5BB7-D9E4-4625-BE01-5681BB2DBF43}"/>
              </a:ext>
            </a:extLst>
          </p:cNvPr>
          <p:cNvSpPr/>
          <p:nvPr/>
        </p:nvSpPr>
        <p:spPr>
          <a:xfrm>
            <a:off x="1769806" y="6754761"/>
            <a:ext cx="1659194" cy="44392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Benjamin Moore Products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D661AE-7FDA-486A-AB60-472CB7A0C68A}"/>
              </a:ext>
            </a:extLst>
          </p:cNvPr>
          <p:cNvSpPr/>
          <p:nvPr/>
        </p:nvSpPr>
        <p:spPr>
          <a:xfrm>
            <a:off x="3484306" y="6754760"/>
            <a:ext cx="1659194" cy="44392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Colorful Chalkboard Paint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48BD80-D134-48AA-904C-043829A3D824}"/>
              </a:ext>
            </a:extLst>
          </p:cNvPr>
          <p:cNvSpPr/>
          <p:nvPr/>
        </p:nvSpPr>
        <p:spPr>
          <a:xfrm>
            <a:off x="5198806" y="6754760"/>
            <a:ext cx="1659194" cy="44392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Color Trends 2018</a:t>
            </a:r>
          </a:p>
        </p:txBody>
      </p:sp>
    </p:spTree>
    <p:extLst>
      <p:ext uri="{BB962C8B-B14F-4D97-AF65-F5344CB8AC3E}">
        <p14:creationId xmlns:p14="http://schemas.microsoft.com/office/powerpoint/2010/main" val="419742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F2FD7-38D9-4261-A96D-E9CEBFEF049B}"/>
              </a:ext>
            </a:extLst>
          </p:cNvPr>
          <p:cNvSpPr/>
          <p:nvPr/>
        </p:nvSpPr>
        <p:spPr>
          <a:xfrm>
            <a:off x="0" y="0"/>
            <a:ext cx="6858000" cy="8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3C77B-EFB1-4C8B-9244-C16474FF624A}"/>
              </a:ext>
            </a:extLst>
          </p:cNvPr>
          <p:cNvSpPr/>
          <p:nvPr/>
        </p:nvSpPr>
        <p:spPr>
          <a:xfrm>
            <a:off x="0" y="825910"/>
            <a:ext cx="1769806" cy="1036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7FE73-CF97-47AC-87CA-CDE26A45CFE0}"/>
              </a:ext>
            </a:extLst>
          </p:cNvPr>
          <p:cNvSpPr/>
          <p:nvPr/>
        </p:nvSpPr>
        <p:spPr>
          <a:xfrm>
            <a:off x="0" y="825910"/>
            <a:ext cx="1769806" cy="3156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4692C-3DFE-49EB-A9DA-9C68FF968A8D}"/>
              </a:ext>
            </a:extLst>
          </p:cNvPr>
          <p:cNvSpPr/>
          <p:nvPr/>
        </p:nvSpPr>
        <p:spPr>
          <a:xfrm>
            <a:off x="0" y="4026310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FC4F-CDF7-434E-AF8F-CE970D034CD4}"/>
              </a:ext>
            </a:extLst>
          </p:cNvPr>
          <p:cNvSpPr/>
          <p:nvPr/>
        </p:nvSpPr>
        <p:spPr>
          <a:xfrm>
            <a:off x="0" y="4277032"/>
            <a:ext cx="1769806" cy="1076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Name Phone      Contact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422E8-ADF1-49FE-9FF0-8735DAE66CD1}"/>
              </a:ext>
            </a:extLst>
          </p:cNvPr>
          <p:cNvSpPr/>
          <p:nvPr/>
        </p:nvSpPr>
        <p:spPr>
          <a:xfrm>
            <a:off x="0" y="5353665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6817-975A-4C75-B2C5-88BA87A2710C}"/>
              </a:ext>
            </a:extLst>
          </p:cNvPr>
          <p:cNvSpPr/>
          <p:nvPr/>
        </p:nvSpPr>
        <p:spPr>
          <a:xfrm>
            <a:off x="0" y="5604387"/>
            <a:ext cx="1769806" cy="187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still paint?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B2F84-E880-441E-AA9C-6E5B587D2E0C}"/>
              </a:ext>
            </a:extLst>
          </p:cNvPr>
          <p:cNvSpPr/>
          <p:nvPr/>
        </p:nvSpPr>
        <p:spPr>
          <a:xfrm>
            <a:off x="0" y="7477432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51274-A645-4484-AF6D-627BD4562347}"/>
              </a:ext>
            </a:extLst>
          </p:cNvPr>
          <p:cNvSpPr/>
          <p:nvPr/>
        </p:nvSpPr>
        <p:spPr>
          <a:xfrm>
            <a:off x="0" y="7728154"/>
            <a:ext cx="1769806" cy="346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Links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64CCF-9974-4E04-9830-AA2869F4B7CF}"/>
              </a:ext>
            </a:extLst>
          </p:cNvPr>
          <p:cNvSpPr/>
          <p:nvPr/>
        </p:nvSpPr>
        <p:spPr>
          <a:xfrm>
            <a:off x="0" y="11194026"/>
            <a:ext cx="6858000" cy="99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6CFF6-E9EF-4F79-9D71-328DC7D98817}"/>
              </a:ext>
            </a:extLst>
          </p:cNvPr>
          <p:cNvSpPr/>
          <p:nvPr/>
        </p:nvSpPr>
        <p:spPr>
          <a:xfrm>
            <a:off x="1769806" y="825910"/>
            <a:ext cx="5088194" cy="10368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6827D2-7AFF-4D2C-BABA-9C6EC0EC6AE4}"/>
              </a:ext>
            </a:extLst>
          </p:cNvPr>
          <p:cNvSpPr/>
          <p:nvPr/>
        </p:nvSpPr>
        <p:spPr>
          <a:xfrm>
            <a:off x="1769806" y="825910"/>
            <a:ext cx="5088194" cy="1710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Focal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786771-CAB0-4AE4-A68C-03CC497E037B}"/>
              </a:ext>
            </a:extLst>
          </p:cNvPr>
          <p:cNvSpPr/>
          <p:nvPr/>
        </p:nvSpPr>
        <p:spPr>
          <a:xfrm>
            <a:off x="1769806" y="2536723"/>
            <a:ext cx="5088194" cy="4916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Section Header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FF72FF-99F8-46A6-9E1A-5D3F6D0AEFA9}"/>
              </a:ext>
            </a:extLst>
          </p:cNvPr>
          <p:cNvSpPr/>
          <p:nvPr/>
        </p:nvSpPr>
        <p:spPr>
          <a:xfrm>
            <a:off x="2094271" y="3362633"/>
            <a:ext cx="4454012" cy="76691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179212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F2FD7-38D9-4261-A96D-E9CEBFEF049B}"/>
              </a:ext>
            </a:extLst>
          </p:cNvPr>
          <p:cNvSpPr/>
          <p:nvPr/>
        </p:nvSpPr>
        <p:spPr>
          <a:xfrm>
            <a:off x="0" y="0"/>
            <a:ext cx="6858000" cy="8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3C77B-EFB1-4C8B-9244-C16474FF624A}"/>
              </a:ext>
            </a:extLst>
          </p:cNvPr>
          <p:cNvSpPr/>
          <p:nvPr/>
        </p:nvSpPr>
        <p:spPr>
          <a:xfrm>
            <a:off x="0" y="825910"/>
            <a:ext cx="1769806" cy="1036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7FE73-CF97-47AC-87CA-CDE26A45CFE0}"/>
              </a:ext>
            </a:extLst>
          </p:cNvPr>
          <p:cNvSpPr/>
          <p:nvPr/>
        </p:nvSpPr>
        <p:spPr>
          <a:xfrm>
            <a:off x="0" y="825910"/>
            <a:ext cx="1769806" cy="3156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4692C-3DFE-49EB-A9DA-9C68FF968A8D}"/>
              </a:ext>
            </a:extLst>
          </p:cNvPr>
          <p:cNvSpPr/>
          <p:nvPr/>
        </p:nvSpPr>
        <p:spPr>
          <a:xfrm>
            <a:off x="0" y="4026310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FC4F-CDF7-434E-AF8F-CE970D034CD4}"/>
              </a:ext>
            </a:extLst>
          </p:cNvPr>
          <p:cNvSpPr/>
          <p:nvPr/>
        </p:nvSpPr>
        <p:spPr>
          <a:xfrm>
            <a:off x="0" y="4277032"/>
            <a:ext cx="1769806" cy="1076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Name Phone      Contact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422E8-ADF1-49FE-9FF0-8735DAE66CD1}"/>
              </a:ext>
            </a:extLst>
          </p:cNvPr>
          <p:cNvSpPr/>
          <p:nvPr/>
        </p:nvSpPr>
        <p:spPr>
          <a:xfrm>
            <a:off x="0" y="5353665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6817-975A-4C75-B2C5-88BA87A2710C}"/>
              </a:ext>
            </a:extLst>
          </p:cNvPr>
          <p:cNvSpPr/>
          <p:nvPr/>
        </p:nvSpPr>
        <p:spPr>
          <a:xfrm>
            <a:off x="0" y="5604387"/>
            <a:ext cx="1769806" cy="187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still paint?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B2F84-E880-441E-AA9C-6E5B587D2E0C}"/>
              </a:ext>
            </a:extLst>
          </p:cNvPr>
          <p:cNvSpPr/>
          <p:nvPr/>
        </p:nvSpPr>
        <p:spPr>
          <a:xfrm>
            <a:off x="0" y="7477432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51274-A645-4484-AF6D-627BD4562347}"/>
              </a:ext>
            </a:extLst>
          </p:cNvPr>
          <p:cNvSpPr/>
          <p:nvPr/>
        </p:nvSpPr>
        <p:spPr>
          <a:xfrm>
            <a:off x="0" y="7728154"/>
            <a:ext cx="1769806" cy="346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Links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64CCF-9974-4E04-9830-AA2869F4B7CF}"/>
              </a:ext>
            </a:extLst>
          </p:cNvPr>
          <p:cNvSpPr/>
          <p:nvPr/>
        </p:nvSpPr>
        <p:spPr>
          <a:xfrm>
            <a:off x="0" y="11194026"/>
            <a:ext cx="6858000" cy="99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6CFF6-E9EF-4F79-9D71-328DC7D98817}"/>
              </a:ext>
            </a:extLst>
          </p:cNvPr>
          <p:cNvSpPr/>
          <p:nvPr/>
        </p:nvSpPr>
        <p:spPr>
          <a:xfrm>
            <a:off x="1769806" y="825910"/>
            <a:ext cx="5088194" cy="10368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5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F2FD7-38D9-4261-A96D-E9CEBFEF049B}"/>
              </a:ext>
            </a:extLst>
          </p:cNvPr>
          <p:cNvSpPr/>
          <p:nvPr/>
        </p:nvSpPr>
        <p:spPr>
          <a:xfrm>
            <a:off x="0" y="0"/>
            <a:ext cx="6858000" cy="8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3C77B-EFB1-4C8B-9244-C16474FF624A}"/>
              </a:ext>
            </a:extLst>
          </p:cNvPr>
          <p:cNvSpPr/>
          <p:nvPr/>
        </p:nvSpPr>
        <p:spPr>
          <a:xfrm>
            <a:off x="0" y="825910"/>
            <a:ext cx="1769806" cy="1036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7FE73-CF97-47AC-87CA-CDE26A45CFE0}"/>
              </a:ext>
            </a:extLst>
          </p:cNvPr>
          <p:cNvSpPr/>
          <p:nvPr/>
        </p:nvSpPr>
        <p:spPr>
          <a:xfrm>
            <a:off x="0" y="825910"/>
            <a:ext cx="1769806" cy="3156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4692C-3DFE-49EB-A9DA-9C68FF968A8D}"/>
              </a:ext>
            </a:extLst>
          </p:cNvPr>
          <p:cNvSpPr/>
          <p:nvPr/>
        </p:nvSpPr>
        <p:spPr>
          <a:xfrm>
            <a:off x="0" y="4026310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FC4F-CDF7-434E-AF8F-CE970D034CD4}"/>
              </a:ext>
            </a:extLst>
          </p:cNvPr>
          <p:cNvSpPr/>
          <p:nvPr/>
        </p:nvSpPr>
        <p:spPr>
          <a:xfrm>
            <a:off x="0" y="4277032"/>
            <a:ext cx="1769806" cy="1076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Name Phone      Contact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422E8-ADF1-49FE-9FF0-8735DAE66CD1}"/>
              </a:ext>
            </a:extLst>
          </p:cNvPr>
          <p:cNvSpPr/>
          <p:nvPr/>
        </p:nvSpPr>
        <p:spPr>
          <a:xfrm>
            <a:off x="0" y="5353665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6817-975A-4C75-B2C5-88BA87A2710C}"/>
              </a:ext>
            </a:extLst>
          </p:cNvPr>
          <p:cNvSpPr/>
          <p:nvPr/>
        </p:nvSpPr>
        <p:spPr>
          <a:xfrm>
            <a:off x="0" y="5604387"/>
            <a:ext cx="1769806" cy="187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still paint?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B2F84-E880-441E-AA9C-6E5B587D2E0C}"/>
              </a:ext>
            </a:extLst>
          </p:cNvPr>
          <p:cNvSpPr/>
          <p:nvPr/>
        </p:nvSpPr>
        <p:spPr>
          <a:xfrm>
            <a:off x="0" y="7477432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51274-A645-4484-AF6D-627BD4562347}"/>
              </a:ext>
            </a:extLst>
          </p:cNvPr>
          <p:cNvSpPr/>
          <p:nvPr/>
        </p:nvSpPr>
        <p:spPr>
          <a:xfrm>
            <a:off x="0" y="7728154"/>
            <a:ext cx="1769806" cy="346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Links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64CCF-9974-4E04-9830-AA2869F4B7CF}"/>
              </a:ext>
            </a:extLst>
          </p:cNvPr>
          <p:cNvSpPr/>
          <p:nvPr/>
        </p:nvSpPr>
        <p:spPr>
          <a:xfrm>
            <a:off x="0" y="11194026"/>
            <a:ext cx="6858000" cy="99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6CFF6-E9EF-4F79-9D71-328DC7D98817}"/>
              </a:ext>
            </a:extLst>
          </p:cNvPr>
          <p:cNvSpPr/>
          <p:nvPr/>
        </p:nvSpPr>
        <p:spPr>
          <a:xfrm>
            <a:off x="1769806" y="825910"/>
            <a:ext cx="5088194" cy="10368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Content</a:t>
            </a:r>
          </a:p>
        </p:txBody>
      </p:sp>
    </p:spTree>
    <p:extLst>
      <p:ext uri="{BB962C8B-B14F-4D97-AF65-F5344CB8AC3E}">
        <p14:creationId xmlns:p14="http://schemas.microsoft.com/office/powerpoint/2010/main" val="287026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F2FD7-38D9-4261-A96D-E9CEBFEF049B}"/>
              </a:ext>
            </a:extLst>
          </p:cNvPr>
          <p:cNvSpPr/>
          <p:nvPr/>
        </p:nvSpPr>
        <p:spPr>
          <a:xfrm>
            <a:off x="0" y="0"/>
            <a:ext cx="6858000" cy="8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3C77B-EFB1-4C8B-9244-C16474FF624A}"/>
              </a:ext>
            </a:extLst>
          </p:cNvPr>
          <p:cNvSpPr/>
          <p:nvPr/>
        </p:nvSpPr>
        <p:spPr>
          <a:xfrm>
            <a:off x="0" y="825910"/>
            <a:ext cx="1769806" cy="1036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7FE73-CF97-47AC-87CA-CDE26A45CFE0}"/>
              </a:ext>
            </a:extLst>
          </p:cNvPr>
          <p:cNvSpPr/>
          <p:nvPr/>
        </p:nvSpPr>
        <p:spPr>
          <a:xfrm>
            <a:off x="0" y="825910"/>
            <a:ext cx="1769806" cy="3156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4692C-3DFE-49EB-A9DA-9C68FF968A8D}"/>
              </a:ext>
            </a:extLst>
          </p:cNvPr>
          <p:cNvSpPr/>
          <p:nvPr/>
        </p:nvSpPr>
        <p:spPr>
          <a:xfrm>
            <a:off x="0" y="4026310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FC4F-CDF7-434E-AF8F-CE970D034CD4}"/>
              </a:ext>
            </a:extLst>
          </p:cNvPr>
          <p:cNvSpPr/>
          <p:nvPr/>
        </p:nvSpPr>
        <p:spPr>
          <a:xfrm>
            <a:off x="0" y="4277032"/>
            <a:ext cx="1769806" cy="1076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Name Phone      Contact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422E8-ADF1-49FE-9FF0-8735DAE66CD1}"/>
              </a:ext>
            </a:extLst>
          </p:cNvPr>
          <p:cNvSpPr/>
          <p:nvPr/>
        </p:nvSpPr>
        <p:spPr>
          <a:xfrm>
            <a:off x="0" y="5353665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6817-975A-4C75-B2C5-88BA87A2710C}"/>
              </a:ext>
            </a:extLst>
          </p:cNvPr>
          <p:cNvSpPr/>
          <p:nvPr/>
        </p:nvSpPr>
        <p:spPr>
          <a:xfrm>
            <a:off x="0" y="5604387"/>
            <a:ext cx="1769806" cy="187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still paint?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B2F84-E880-441E-AA9C-6E5B587D2E0C}"/>
              </a:ext>
            </a:extLst>
          </p:cNvPr>
          <p:cNvSpPr/>
          <p:nvPr/>
        </p:nvSpPr>
        <p:spPr>
          <a:xfrm>
            <a:off x="0" y="7477432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51274-A645-4484-AF6D-627BD4562347}"/>
              </a:ext>
            </a:extLst>
          </p:cNvPr>
          <p:cNvSpPr/>
          <p:nvPr/>
        </p:nvSpPr>
        <p:spPr>
          <a:xfrm>
            <a:off x="0" y="7728154"/>
            <a:ext cx="1769806" cy="346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Links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64CCF-9974-4E04-9830-AA2869F4B7CF}"/>
              </a:ext>
            </a:extLst>
          </p:cNvPr>
          <p:cNvSpPr/>
          <p:nvPr/>
        </p:nvSpPr>
        <p:spPr>
          <a:xfrm>
            <a:off x="0" y="11194026"/>
            <a:ext cx="6858000" cy="99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6CFF6-E9EF-4F79-9D71-328DC7D98817}"/>
              </a:ext>
            </a:extLst>
          </p:cNvPr>
          <p:cNvSpPr/>
          <p:nvPr/>
        </p:nvSpPr>
        <p:spPr>
          <a:xfrm>
            <a:off x="1769806" y="825910"/>
            <a:ext cx="5088194" cy="10368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Content</a:t>
            </a:r>
          </a:p>
        </p:txBody>
      </p:sp>
    </p:spTree>
    <p:extLst>
      <p:ext uri="{BB962C8B-B14F-4D97-AF65-F5344CB8AC3E}">
        <p14:creationId xmlns:p14="http://schemas.microsoft.com/office/powerpoint/2010/main" val="279654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F2FD7-38D9-4261-A96D-E9CEBFEF049B}"/>
              </a:ext>
            </a:extLst>
          </p:cNvPr>
          <p:cNvSpPr/>
          <p:nvPr/>
        </p:nvSpPr>
        <p:spPr>
          <a:xfrm>
            <a:off x="0" y="0"/>
            <a:ext cx="6858000" cy="8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3C77B-EFB1-4C8B-9244-C16474FF624A}"/>
              </a:ext>
            </a:extLst>
          </p:cNvPr>
          <p:cNvSpPr/>
          <p:nvPr/>
        </p:nvSpPr>
        <p:spPr>
          <a:xfrm>
            <a:off x="0" y="825910"/>
            <a:ext cx="1769806" cy="1036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7FE73-CF97-47AC-87CA-CDE26A45CFE0}"/>
              </a:ext>
            </a:extLst>
          </p:cNvPr>
          <p:cNvSpPr/>
          <p:nvPr/>
        </p:nvSpPr>
        <p:spPr>
          <a:xfrm>
            <a:off x="0" y="825910"/>
            <a:ext cx="1769806" cy="3156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4692C-3DFE-49EB-A9DA-9C68FF968A8D}"/>
              </a:ext>
            </a:extLst>
          </p:cNvPr>
          <p:cNvSpPr/>
          <p:nvPr/>
        </p:nvSpPr>
        <p:spPr>
          <a:xfrm>
            <a:off x="0" y="4026310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FC4F-CDF7-434E-AF8F-CE970D034CD4}"/>
              </a:ext>
            </a:extLst>
          </p:cNvPr>
          <p:cNvSpPr/>
          <p:nvPr/>
        </p:nvSpPr>
        <p:spPr>
          <a:xfrm>
            <a:off x="0" y="4277032"/>
            <a:ext cx="1769806" cy="1076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Name Phone      Contact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422E8-ADF1-49FE-9FF0-8735DAE66CD1}"/>
              </a:ext>
            </a:extLst>
          </p:cNvPr>
          <p:cNvSpPr/>
          <p:nvPr/>
        </p:nvSpPr>
        <p:spPr>
          <a:xfrm>
            <a:off x="0" y="5353665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6817-975A-4C75-B2C5-88BA87A2710C}"/>
              </a:ext>
            </a:extLst>
          </p:cNvPr>
          <p:cNvSpPr/>
          <p:nvPr/>
        </p:nvSpPr>
        <p:spPr>
          <a:xfrm>
            <a:off x="0" y="5604387"/>
            <a:ext cx="1769806" cy="187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still paint?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B2F84-E880-441E-AA9C-6E5B587D2E0C}"/>
              </a:ext>
            </a:extLst>
          </p:cNvPr>
          <p:cNvSpPr/>
          <p:nvPr/>
        </p:nvSpPr>
        <p:spPr>
          <a:xfrm>
            <a:off x="0" y="7477432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51274-A645-4484-AF6D-627BD4562347}"/>
              </a:ext>
            </a:extLst>
          </p:cNvPr>
          <p:cNvSpPr/>
          <p:nvPr/>
        </p:nvSpPr>
        <p:spPr>
          <a:xfrm>
            <a:off x="0" y="7728154"/>
            <a:ext cx="1769806" cy="346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Links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64CCF-9974-4E04-9830-AA2869F4B7CF}"/>
              </a:ext>
            </a:extLst>
          </p:cNvPr>
          <p:cNvSpPr/>
          <p:nvPr/>
        </p:nvSpPr>
        <p:spPr>
          <a:xfrm>
            <a:off x="0" y="11194026"/>
            <a:ext cx="6858000" cy="99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6CFF6-E9EF-4F79-9D71-328DC7D98817}"/>
              </a:ext>
            </a:extLst>
          </p:cNvPr>
          <p:cNvSpPr/>
          <p:nvPr/>
        </p:nvSpPr>
        <p:spPr>
          <a:xfrm>
            <a:off x="1769806" y="825910"/>
            <a:ext cx="5088194" cy="10368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Content</a:t>
            </a:r>
          </a:p>
        </p:txBody>
      </p:sp>
    </p:spTree>
    <p:extLst>
      <p:ext uri="{BB962C8B-B14F-4D97-AF65-F5344CB8AC3E}">
        <p14:creationId xmlns:p14="http://schemas.microsoft.com/office/powerpoint/2010/main" val="145921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167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Mosier</dc:creator>
  <cp:lastModifiedBy>Taylor Mosier</cp:lastModifiedBy>
  <cp:revision>5</cp:revision>
  <dcterms:created xsi:type="dcterms:W3CDTF">2017-12-25T08:59:54Z</dcterms:created>
  <dcterms:modified xsi:type="dcterms:W3CDTF">2017-12-27T22:02:39Z</dcterms:modified>
</cp:coreProperties>
</file>