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6C60-EA73-4228-8BD7-2004C3408E4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0324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5C5A4E-79E3-4DDF-8493-213AF4245E4C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A782-4E15-4F72-B547-DD2E3071D201}"/>
              </a:ext>
            </a:extLst>
          </p:cNvPr>
          <p:cNvSpPr/>
          <p:nvPr/>
        </p:nvSpPr>
        <p:spPr>
          <a:xfrm>
            <a:off x="1769806" y="2536723"/>
            <a:ext cx="3156155" cy="387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EBFB4-877B-4A9E-8BBB-B6F01A49812F}"/>
              </a:ext>
            </a:extLst>
          </p:cNvPr>
          <p:cNvSpPr/>
          <p:nvPr/>
        </p:nvSpPr>
        <p:spPr>
          <a:xfrm>
            <a:off x="4925961" y="2536723"/>
            <a:ext cx="1932039" cy="281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Benjamin Moore Logo and Tagline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87C70-19A4-4C9B-8E2C-D92333639FBB}"/>
              </a:ext>
            </a:extLst>
          </p:cNvPr>
          <p:cNvSpPr/>
          <p:nvPr/>
        </p:nvSpPr>
        <p:spPr>
          <a:xfrm>
            <a:off x="1769806" y="6754761"/>
            <a:ext cx="5088194" cy="4439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C5BB7-D9E4-4625-BE01-5681BB2DBF43}"/>
              </a:ext>
            </a:extLst>
          </p:cNvPr>
          <p:cNvSpPr/>
          <p:nvPr/>
        </p:nvSpPr>
        <p:spPr>
          <a:xfrm>
            <a:off x="1769806" y="6754761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Benjamin Moore 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D661AE-7FDA-486A-AB60-472CB7A0C68A}"/>
              </a:ext>
            </a:extLst>
          </p:cNvPr>
          <p:cNvSpPr/>
          <p:nvPr/>
        </p:nvSpPr>
        <p:spPr>
          <a:xfrm>
            <a:off x="34843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Colorful Chalkboard Paint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8BD80-D134-48AA-904C-043829A3D824}"/>
              </a:ext>
            </a:extLst>
          </p:cNvPr>
          <p:cNvSpPr/>
          <p:nvPr/>
        </p:nvSpPr>
        <p:spPr>
          <a:xfrm>
            <a:off x="51988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 Trends 2018</a:t>
            </a:r>
          </a:p>
        </p:txBody>
      </p:sp>
    </p:spTree>
    <p:extLst>
      <p:ext uri="{BB962C8B-B14F-4D97-AF65-F5344CB8AC3E}">
        <p14:creationId xmlns:p14="http://schemas.microsoft.com/office/powerpoint/2010/main" val="41974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827D2-7AFF-4D2C-BABA-9C6EC0EC6AE4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86771-CAB0-4AE4-A68C-03CC497E037B}"/>
              </a:ext>
            </a:extLst>
          </p:cNvPr>
          <p:cNvSpPr/>
          <p:nvPr/>
        </p:nvSpPr>
        <p:spPr>
          <a:xfrm>
            <a:off x="1769806" y="2536723"/>
            <a:ext cx="5088194" cy="491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F72FF-99F8-46A6-9E1A-5D3F6D0AEFA9}"/>
              </a:ext>
            </a:extLst>
          </p:cNvPr>
          <p:cNvSpPr/>
          <p:nvPr/>
        </p:nvSpPr>
        <p:spPr>
          <a:xfrm>
            <a:off x="2094271" y="3362633"/>
            <a:ext cx="4454012" cy="76691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792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87026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7965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45921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164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Mosier</dc:creator>
  <cp:lastModifiedBy>Taylor Mosier</cp:lastModifiedBy>
  <cp:revision>4</cp:revision>
  <dcterms:created xsi:type="dcterms:W3CDTF">2017-12-25T08:59:54Z</dcterms:created>
  <dcterms:modified xsi:type="dcterms:W3CDTF">2017-12-25T09:28:02Z</dcterms:modified>
</cp:coreProperties>
</file>