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800" y="-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6C60-EA73-4228-8BD7-2004C3408E46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2B6-022D-436E-B55A-A8790AF7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5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6C60-EA73-4228-8BD7-2004C3408E46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2B6-022D-436E-B55A-A8790AF7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4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6C60-EA73-4228-8BD7-2004C3408E46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2B6-022D-436E-B55A-A8790AF7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6C60-EA73-4228-8BD7-2004C3408E46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2B6-022D-436E-B55A-A8790AF7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1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6C60-EA73-4228-8BD7-2004C3408E46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2B6-022D-436E-B55A-A8790AF7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6C60-EA73-4228-8BD7-2004C3408E46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2B6-022D-436E-B55A-A8790AF7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3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6C60-EA73-4228-8BD7-2004C3408E46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2B6-022D-436E-B55A-A8790AF7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6C60-EA73-4228-8BD7-2004C3408E46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2B6-022D-436E-B55A-A8790AF7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9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6C60-EA73-4228-8BD7-2004C3408E46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2B6-022D-436E-B55A-A8790AF7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6C60-EA73-4228-8BD7-2004C3408E46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2B6-022D-436E-B55A-A8790AF7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4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6C60-EA73-4228-8BD7-2004C3408E46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2B6-022D-436E-B55A-A8790AF7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4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D6C60-EA73-4228-8BD7-2004C3408E46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542B6-022D-436E-B55A-A8790AF7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0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7F2FD7-38D9-4261-A96D-E9CEBFEF049B}"/>
              </a:ext>
            </a:extLst>
          </p:cNvPr>
          <p:cNvSpPr/>
          <p:nvPr/>
        </p:nvSpPr>
        <p:spPr>
          <a:xfrm>
            <a:off x="0" y="0"/>
            <a:ext cx="6858000" cy="82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63C77B-EFB1-4C8B-9244-C16474FF624A}"/>
              </a:ext>
            </a:extLst>
          </p:cNvPr>
          <p:cNvSpPr/>
          <p:nvPr/>
        </p:nvSpPr>
        <p:spPr>
          <a:xfrm>
            <a:off x="0" y="825910"/>
            <a:ext cx="1769806" cy="10368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87FE73-CF97-47AC-87CA-CDE26A45CFE0}"/>
              </a:ext>
            </a:extLst>
          </p:cNvPr>
          <p:cNvSpPr/>
          <p:nvPr/>
        </p:nvSpPr>
        <p:spPr>
          <a:xfrm>
            <a:off x="0" y="825910"/>
            <a:ext cx="1769806" cy="3156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</a:t>
            </a:r>
          </a:p>
          <a:p>
            <a:pPr algn="ctr"/>
            <a:r>
              <a:rPr lang="en-US" dirty="0"/>
              <a:t>[Static]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B4692C-3DFE-49EB-A9DA-9C68FF968A8D}"/>
              </a:ext>
            </a:extLst>
          </p:cNvPr>
          <p:cNvSpPr/>
          <p:nvPr/>
        </p:nvSpPr>
        <p:spPr>
          <a:xfrm>
            <a:off x="0" y="4026310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10FC4F-CDF7-434E-AF8F-CE970D034CD4}"/>
              </a:ext>
            </a:extLst>
          </p:cNvPr>
          <p:cNvSpPr/>
          <p:nvPr/>
        </p:nvSpPr>
        <p:spPr>
          <a:xfrm>
            <a:off x="0" y="4277032"/>
            <a:ext cx="1769806" cy="10766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 Name Phone      Contact Information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422E8-ADF1-49FE-9FF0-8735DAE66CD1}"/>
              </a:ext>
            </a:extLst>
          </p:cNvPr>
          <p:cNvSpPr/>
          <p:nvPr/>
        </p:nvSpPr>
        <p:spPr>
          <a:xfrm>
            <a:off x="0" y="5353665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CB6817-975A-4C75-B2C5-88BA87A2710C}"/>
              </a:ext>
            </a:extLst>
          </p:cNvPr>
          <p:cNvSpPr/>
          <p:nvPr/>
        </p:nvSpPr>
        <p:spPr>
          <a:xfrm>
            <a:off x="0" y="5604387"/>
            <a:ext cx="1769806" cy="187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it still paint?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CB2F84-E880-441E-AA9C-6E5B587D2E0C}"/>
              </a:ext>
            </a:extLst>
          </p:cNvPr>
          <p:cNvSpPr/>
          <p:nvPr/>
        </p:nvSpPr>
        <p:spPr>
          <a:xfrm>
            <a:off x="0" y="7477432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151274-A645-4484-AF6D-627BD4562347}"/>
              </a:ext>
            </a:extLst>
          </p:cNvPr>
          <p:cNvSpPr/>
          <p:nvPr/>
        </p:nvSpPr>
        <p:spPr>
          <a:xfrm>
            <a:off x="0" y="7728154"/>
            <a:ext cx="1769806" cy="3465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Social Media Links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564CCF-9974-4E04-9830-AA2869F4B7CF}"/>
              </a:ext>
            </a:extLst>
          </p:cNvPr>
          <p:cNvSpPr/>
          <p:nvPr/>
        </p:nvSpPr>
        <p:spPr>
          <a:xfrm>
            <a:off x="0" y="11194026"/>
            <a:ext cx="6858000" cy="997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76CFF6-E9EF-4F79-9D71-328DC7D98817}"/>
              </a:ext>
            </a:extLst>
          </p:cNvPr>
          <p:cNvSpPr/>
          <p:nvPr/>
        </p:nvSpPr>
        <p:spPr>
          <a:xfrm>
            <a:off x="1769806" y="825910"/>
            <a:ext cx="5088194" cy="103681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Main Content</a:t>
            </a:r>
          </a:p>
        </p:txBody>
      </p:sp>
    </p:spTree>
    <p:extLst>
      <p:ext uri="{BB962C8B-B14F-4D97-AF65-F5344CB8AC3E}">
        <p14:creationId xmlns:p14="http://schemas.microsoft.com/office/powerpoint/2010/main" val="103247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7F2FD7-38D9-4261-A96D-E9CEBFEF049B}"/>
              </a:ext>
            </a:extLst>
          </p:cNvPr>
          <p:cNvSpPr/>
          <p:nvPr/>
        </p:nvSpPr>
        <p:spPr>
          <a:xfrm>
            <a:off x="0" y="0"/>
            <a:ext cx="6858000" cy="82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63C77B-EFB1-4C8B-9244-C16474FF624A}"/>
              </a:ext>
            </a:extLst>
          </p:cNvPr>
          <p:cNvSpPr/>
          <p:nvPr/>
        </p:nvSpPr>
        <p:spPr>
          <a:xfrm>
            <a:off x="0" y="825910"/>
            <a:ext cx="1769806" cy="1036811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87FE73-CF97-47AC-87CA-CDE26A45CFE0}"/>
              </a:ext>
            </a:extLst>
          </p:cNvPr>
          <p:cNvSpPr/>
          <p:nvPr/>
        </p:nvSpPr>
        <p:spPr>
          <a:xfrm>
            <a:off x="0" y="825910"/>
            <a:ext cx="1769806" cy="3156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B4692C-3DFE-49EB-A9DA-9C68FF968A8D}"/>
              </a:ext>
            </a:extLst>
          </p:cNvPr>
          <p:cNvSpPr/>
          <p:nvPr/>
        </p:nvSpPr>
        <p:spPr>
          <a:xfrm>
            <a:off x="0" y="4026310"/>
            <a:ext cx="1769806" cy="2507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10FC4F-CDF7-434E-AF8F-CE970D034CD4}"/>
              </a:ext>
            </a:extLst>
          </p:cNvPr>
          <p:cNvSpPr/>
          <p:nvPr/>
        </p:nvSpPr>
        <p:spPr>
          <a:xfrm>
            <a:off x="0" y="4277032"/>
            <a:ext cx="1769806" cy="10766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 Name Phone      Contact Information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422E8-ADF1-49FE-9FF0-8735DAE66CD1}"/>
              </a:ext>
            </a:extLst>
          </p:cNvPr>
          <p:cNvSpPr/>
          <p:nvPr/>
        </p:nvSpPr>
        <p:spPr>
          <a:xfrm>
            <a:off x="0" y="5353665"/>
            <a:ext cx="1769806" cy="2507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CB6817-975A-4C75-B2C5-88BA87A2710C}"/>
              </a:ext>
            </a:extLst>
          </p:cNvPr>
          <p:cNvSpPr/>
          <p:nvPr/>
        </p:nvSpPr>
        <p:spPr>
          <a:xfrm>
            <a:off x="0" y="5604387"/>
            <a:ext cx="1769806" cy="187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it still paint?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CB2F84-E880-441E-AA9C-6E5B587D2E0C}"/>
              </a:ext>
            </a:extLst>
          </p:cNvPr>
          <p:cNvSpPr/>
          <p:nvPr/>
        </p:nvSpPr>
        <p:spPr>
          <a:xfrm>
            <a:off x="0" y="7477432"/>
            <a:ext cx="1769806" cy="2507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151274-A645-4484-AF6D-627BD4562347}"/>
              </a:ext>
            </a:extLst>
          </p:cNvPr>
          <p:cNvSpPr/>
          <p:nvPr/>
        </p:nvSpPr>
        <p:spPr>
          <a:xfrm>
            <a:off x="0" y="7728154"/>
            <a:ext cx="1769806" cy="3465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Social Media Links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564CCF-9974-4E04-9830-AA2869F4B7CF}"/>
              </a:ext>
            </a:extLst>
          </p:cNvPr>
          <p:cNvSpPr/>
          <p:nvPr/>
        </p:nvSpPr>
        <p:spPr>
          <a:xfrm>
            <a:off x="0" y="11194026"/>
            <a:ext cx="6858000" cy="997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76CFF6-E9EF-4F79-9D71-328DC7D98817}"/>
              </a:ext>
            </a:extLst>
          </p:cNvPr>
          <p:cNvSpPr/>
          <p:nvPr/>
        </p:nvSpPr>
        <p:spPr>
          <a:xfrm>
            <a:off x="1769806" y="825910"/>
            <a:ext cx="5088194" cy="103681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5C5A4E-79E3-4DDF-8493-213AF4245E4C}"/>
              </a:ext>
            </a:extLst>
          </p:cNvPr>
          <p:cNvSpPr/>
          <p:nvPr/>
        </p:nvSpPr>
        <p:spPr>
          <a:xfrm>
            <a:off x="1769806" y="825910"/>
            <a:ext cx="5088194" cy="17108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Focal Image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E1A782-4E15-4F72-B547-DD2E3071D201}"/>
              </a:ext>
            </a:extLst>
          </p:cNvPr>
          <p:cNvSpPr/>
          <p:nvPr/>
        </p:nvSpPr>
        <p:spPr>
          <a:xfrm>
            <a:off x="1769806" y="2536723"/>
            <a:ext cx="3156155" cy="38788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Main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8EBFB4-877B-4A9E-8BBB-B6F01A49812F}"/>
              </a:ext>
            </a:extLst>
          </p:cNvPr>
          <p:cNvSpPr/>
          <p:nvPr/>
        </p:nvSpPr>
        <p:spPr>
          <a:xfrm>
            <a:off x="4925961" y="2536723"/>
            <a:ext cx="1932039" cy="2816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Benjamin Moore Logo and Tagline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87C70-19A4-4C9B-8E2C-D92333639FBB}"/>
              </a:ext>
            </a:extLst>
          </p:cNvPr>
          <p:cNvSpPr/>
          <p:nvPr/>
        </p:nvSpPr>
        <p:spPr>
          <a:xfrm>
            <a:off x="1769806" y="6754761"/>
            <a:ext cx="5088194" cy="44392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1C5BB7-D9E4-4625-BE01-5681BB2DBF43}"/>
              </a:ext>
            </a:extLst>
          </p:cNvPr>
          <p:cNvSpPr/>
          <p:nvPr/>
        </p:nvSpPr>
        <p:spPr>
          <a:xfrm>
            <a:off x="1769806" y="6754761"/>
            <a:ext cx="1659194" cy="44392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Benjamin Moore Products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D661AE-7FDA-486A-AB60-472CB7A0C68A}"/>
              </a:ext>
            </a:extLst>
          </p:cNvPr>
          <p:cNvSpPr/>
          <p:nvPr/>
        </p:nvSpPr>
        <p:spPr>
          <a:xfrm>
            <a:off x="3484306" y="6754760"/>
            <a:ext cx="1659194" cy="44392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Colorful Chalkboard Paint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48BD80-D134-48AA-904C-043829A3D824}"/>
              </a:ext>
            </a:extLst>
          </p:cNvPr>
          <p:cNvSpPr/>
          <p:nvPr/>
        </p:nvSpPr>
        <p:spPr>
          <a:xfrm>
            <a:off x="5198806" y="6754760"/>
            <a:ext cx="1659194" cy="44392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Color Trends 2018</a:t>
            </a:r>
          </a:p>
        </p:txBody>
      </p:sp>
    </p:spTree>
    <p:extLst>
      <p:ext uri="{BB962C8B-B14F-4D97-AF65-F5344CB8AC3E}">
        <p14:creationId xmlns:p14="http://schemas.microsoft.com/office/powerpoint/2010/main" val="419742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7F2FD7-38D9-4261-A96D-E9CEBFEF049B}"/>
              </a:ext>
            </a:extLst>
          </p:cNvPr>
          <p:cNvSpPr/>
          <p:nvPr/>
        </p:nvSpPr>
        <p:spPr>
          <a:xfrm>
            <a:off x="0" y="0"/>
            <a:ext cx="6858000" cy="82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63C77B-EFB1-4C8B-9244-C16474FF624A}"/>
              </a:ext>
            </a:extLst>
          </p:cNvPr>
          <p:cNvSpPr/>
          <p:nvPr/>
        </p:nvSpPr>
        <p:spPr>
          <a:xfrm>
            <a:off x="0" y="825910"/>
            <a:ext cx="1769806" cy="10368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87FE73-CF97-47AC-87CA-CDE26A45CFE0}"/>
              </a:ext>
            </a:extLst>
          </p:cNvPr>
          <p:cNvSpPr/>
          <p:nvPr/>
        </p:nvSpPr>
        <p:spPr>
          <a:xfrm>
            <a:off x="0" y="825910"/>
            <a:ext cx="1769806" cy="3156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B4692C-3DFE-49EB-A9DA-9C68FF968A8D}"/>
              </a:ext>
            </a:extLst>
          </p:cNvPr>
          <p:cNvSpPr/>
          <p:nvPr/>
        </p:nvSpPr>
        <p:spPr>
          <a:xfrm>
            <a:off x="0" y="4026310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10FC4F-CDF7-434E-AF8F-CE970D034CD4}"/>
              </a:ext>
            </a:extLst>
          </p:cNvPr>
          <p:cNvSpPr/>
          <p:nvPr/>
        </p:nvSpPr>
        <p:spPr>
          <a:xfrm>
            <a:off x="0" y="4277032"/>
            <a:ext cx="1769806" cy="10766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 Name Phone      Contact Information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422E8-ADF1-49FE-9FF0-8735DAE66CD1}"/>
              </a:ext>
            </a:extLst>
          </p:cNvPr>
          <p:cNvSpPr/>
          <p:nvPr/>
        </p:nvSpPr>
        <p:spPr>
          <a:xfrm>
            <a:off x="0" y="5353665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CB6817-975A-4C75-B2C5-88BA87A2710C}"/>
              </a:ext>
            </a:extLst>
          </p:cNvPr>
          <p:cNvSpPr/>
          <p:nvPr/>
        </p:nvSpPr>
        <p:spPr>
          <a:xfrm>
            <a:off x="0" y="5604387"/>
            <a:ext cx="1769806" cy="187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it still paint?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CB2F84-E880-441E-AA9C-6E5B587D2E0C}"/>
              </a:ext>
            </a:extLst>
          </p:cNvPr>
          <p:cNvSpPr/>
          <p:nvPr/>
        </p:nvSpPr>
        <p:spPr>
          <a:xfrm>
            <a:off x="0" y="7477432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151274-A645-4484-AF6D-627BD4562347}"/>
              </a:ext>
            </a:extLst>
          </p:cNvPr>
          <p:cNvSpPr/>
          <p:nvPr/>
        </p:nvSpPr>
        <p:spPr>
          <a:xfrm>
            <a:off x="0" y="7728154"/>
            <a:ext cx="1769806" cy="3465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Social Media Links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564CCF-9974-4E04-9830-AA2869F4B7CF}"/>
              </a:ext>
            </a:extLst>
          </p:cNvPr>
          <p:cNvSpPr/>
          <p:nvPr/>
        </p:nvSpPr>
        <p:spPr>
          <a:xfrm>
            <a:off x="0" y="11194026"/>
            <a:ext cx="6858000" cy="997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76CFF6-E9EF-4F79-9D71-328DC7D98817}"/>
              </a:ext>
            </a:extLst>
          </p:cNvPr>
          <p:cNvSpPr/>
          <p:nvPr/>
        </p:nvSpPr>
        <p:spPr>
          <a:xfrm>
            <a:off x="1769806" y="825910"/>
            <a:ext cx="5088194" cy="103681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6827D2-7AFF-4D2C-BABA-9C6EC0EC6AE4}"/>
              </a:ext>
            </a:extLst>
          </p:cNvPr>
          <p:cNvSpPr/>
          <p:nvPr/>
        </p:nvSpPr>
        <p:spPr>
          <a:xfrm>
            <a:off x="1769806" y="825910"/>
            <a:ext cx="5088194" cy="17108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Focal Image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786771-CAB0-4AE4-A68C-03CC497E037B}"/>
              </a:ext>
            </a:extLst>
          </p:cNvPr>
          <p:cNvSpPr/>
          <p:nvPr/>
        </p:nvSpPr>
        <p:spPr>
          <a:xfrm>
            <a:off x="1769806" y="2536723"/>
            <a:ext cx="5088194" cy="4916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Section Header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FF72FF-99F8-46A6-9E1A-5D3F6D0AEFA9}"/>
              </a:ext>
            </a:extLst>
          </p:cNvPr>
          <p:cNvSpPr/>
          <p:nvPr/>
        </p:nvSpPr>
        <p:spPr>
          <a:xfrm>
            <a:off x="1769806" y="3362633"/>
            <a:ext cx="5088194" cy="78313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FADFF-1280-4E7B-AF97-C8B588199D8F}"/>
              </a:ext>
            </a:extLst>
          </p:cNvPr>
          <p:cNvSpPr txBox="1"/>
          <p:nvPr/>
        </p:nvSpPr>
        <p:spPr>
          <a:xfrm>
            <a:off x="2365477" y="3466485"/>
            <a:ext cx="391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FD5FD8-6100-4304-ABBC-2FAA183F1B16}"/>
              </a:ext>
            </a:extLst>
          </p:cNvPr>
          <p:cNvGrpSpPr/>
          <p:nvPr/>
        </p:nvGrpSpPr>
        <p:grpSpPr>
          <a:xfrm>
            <a:off x="2568676" y="4815348"/>
            <a:ext cx="3505201" cy="4591263"/>
            <a:chOff x="2365477" y="4834193"/>
            <a:chExt cx="3911600" cy="459126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4E9275-1AE3-4807-AEDD-D6FCB7B4357C}"/>
                </a:ext>
              </a:extLst>
            </p:cNvPr>
            <p:cNvSpPr/>
            <p:nvPr/>
          </p:nvSpPr>
          <p:spPr>
            <a:xfrm>
              <a:off x="2365477" y="4834193"/>
              <a:ext cx="3911600" cy="2654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Search Filter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88941E0-5194-4531-BA4B-982D1B78AD15}"/>
                </a:ext>
              </a:extLst>
            </p:cNvPr>
            <p:cNvSpPr/>
            <p:nvPr/>
          </p:nvSpPr>
          <p:spPr>
            <a:xfrm>
              <a:off x="2365477" y="5099263"/>
              <a:ext cx="3911600" cy="4326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077474-1878-4B3C-84D6-DD869805006E}"/>
                </a:ext>
              </a:extLst>
            </p:cNvPr>
            <p:cNvSpPr/>
            <p:nvPr/>
          </p:nvSpPr>
          <p:spPr>
            <a:xfrm>
              <a:off x="4559300" y="5099263"/>
              <a:ext cx="1717777" cy="199307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Image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DC849B6-736A-4FFE-A8FA-68330BD5C8D0}"/>
                </a:ext>
              </a:extLst>
            </p:cNvPr>
            <p:cNvSpPr/>
            <p:nvPr/>
          </p:nvSpPr>
          <p:spPr>
            <a:xfrm>
              <a:off x="2365477" y="5860027"/>
              <a:ext cx="2193823" cy="8849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5D1DE91-02E0-4958-95C3-38503E01F248}"/>
                </a:ext>
              </a:extLst>
            </p:cNvPr>
            <p:cNvGrpSpPr/>
            <p:nvPr/>
          </p:nvGrpSpPr>
          <p:grpSpPr>
            <a:xfrm>
              <a:off x="2365477" y="6744930"/>
              <a:ext cx="3911600" cy="2680526"/>
              <a:chOff x="2365477" y="6744930"/>
              <a:chExt cx="3911600" cy="268052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FF5629D-A47A-4E2D-AD9E-DFD378F4139C}"/>
                  </a:ext>
                </a:extLst>
              </p:cNvPr>
              <p:cNvSpPr/>
              <p:nvPr/>
            </p:nvSpPr>
            <p:spPr>
              <a:xfrm>
                <a:off x="2365477" y="6744930"/>
                <a:ext cx="2193823" cy="268052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Description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D3505F7-AB97-4C15-8ABA-E234BD8930B8}"/>
                  </a:ext>
                </a:extLst>
              </p:cNvPr>
              <p:cNvSpPr/>
              <p:nvPr/>
            </p:nvSpPr>
            <p:spPr>
              <a:xfrm>
                <a:off x="4559300" y="7092336"/>
                <a:ext cx="1717777" cy="233312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79161470-2FE7-49A8-A2A6-B01A5AE663DF}"/>
              </a:ext>
            </a:extLst>
          </p:cNvPr>
          <p:cNvSpPr/>
          <p:nvPr/>
        </p:nvSpPr>
        <p:spPr>
          <a:xfrm>
            <a:off x="6309964" y="6849807"/>
            <a:ext cx="381000" cy="347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C88F0DD-0BF6-4831-B144-E483E42B16A5}"/>
              </a:ext>
            </a:extLst>
          </p:cNvPr>
          <p:cNvSpPr/>
          <p:nvPr/>
        </p:nvSpPr>
        <p:spPr>
          <a:xfrm rot="10800000">
            <a:off x="1951589" y="6849807"/>
            <a:ext cx="381000" cy="347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2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7F2FD7-38D9-4261-A96D-E9CEBFEF049B}"/>
              </a:ext>
            </a:extLst>
          </p:cNvPr>
          <p:cNvSpPr/>
          <p:nvPr/>
        </p:nvSpPr>
        <p:spPr>
          <a:xfrm>
            <a:off x="0" y="0"/>
            <a:ext cx="6858000" cy="82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63C77B-EFB1-4C8B-9244-C16474FF624A}"/>
              </a:ext>
            </a:extLst>
          </p:cNvPr>
          <p:cNvSpPr/>
          <p:nvPr/>
        </p:nvSpPr>
        <p:spPr>
          <a:xfrm>
            <a:off x="0" y="825910"/>
            <a:ext cx="1769806" cy="10368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87FE73-CF97-47AC-87CA-CDE26A45CFE0}"/>
              </a:ext>
            </a:extLst>
          </p:cNvPr>
          <p:cNvSpPr/>
          <p:nvPr/>
        </p:nvSpPr>
        <p:spPr>
          <a:xfrm>
            <a:off x="0" y="825910"/>
            <a:ext cx="1769806" cy="3156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B4692C-3DFE-49EB-A9DA-9C68FF968A8D}"/>
              </a:ext>
            </a:extLst>
          </p:cNvPr>
          <p:cNvSpPr/>
          <p:nvPr/>
        </p:nvSpPr>
        <p:spPr>
          <a:xfrm>
            <a:off x="0" y="4026310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10FC4F-CDF7-434E-AF8F-CE970D034CD4}"/>
              </a:ext>
            </a:extLst>
          </p:cNvPr>
          <p:cNvSpPr/>
          <p:nvPr/>
        </p:nvSpPr>
        <p:spPr>
          <a:xfrm>
            <a:off x="0" y="4277032"/>
            <a:ext cx="1769806" cy="10766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 Name Phone      Contact Information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422E8-ADF1-49FE-9FF0-8735DAE66CD1}"/>
              </a:ext>
            </a:extLst>
          </p:cNvPr>
          <p:cNvSpPr/>
          <p:nvPr/>
        </p:nvSpPr>
        <p:spPr>
          <a:xfrm>
            <a:off x="0" y="5353665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CB6817-975A-4C75-B2C5-88BA87A2710C}"/>
              </a:ext>
            </a:extLst>
          </p:cNvPr>
          <p:cNvSpPr/>
          <p:nvPr/>
        </p:nvSpPr>
        <p:spPr>
          <a:xfrm>
            <a:off x="0" y="5604387"/>
            <a:ext cx="1769806" cy="187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it still paint?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CB2F84-E880-441E-AA9C-6E5B587D2E0C}"/>
              </a:ext>
            </a:extLst>
          </p:cNvPr>
          <p:cNvSpPr/>
          <p:nvPr/>
        </p:nvSpPr>
        <p:spPr>
          <a:xfrm>
            <a:off x="0" y="7477432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151274-A645-4484-AF6D-627BD4562347}"/>
              </a:ext>
            </a:extLst>
          </p:cNvPr>
          <p:cNvSpPr/>
          <p:nvPr/>
        </p:nvSpPr>
        <p:spPr>
          <a:xfrm>
            <a:off x="0" y="7728154"/>
            <a:ext cx="1769806" cy="3465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Social Media Links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564CCF-9974-4E04-9830-AA2869F4B7CF}"/>
              </a:ext>
            </a:extLst>
          </p:cNvPr>
          <p:cNvSpPr/>
          <p:nvPr/>
        </p:nvSpPr>
        <p:spPr>
          <a:xfrm>
            <a:off x="0" y="11194026"/>
            <a:ext cx="6858000" cy="997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76CFF6-E9EF-4F79-9D71-328DC7D98817}"/>
              </a:ext>
            </a:extLst>
          </p:cNvPr>
          <p:cNvSpPr/>
          <p:nvPr/>
        </p:nvSpPr>
        <p:spPr>
          <a:xfrm>
            <a:off x="1769806" y="825910"/>
            <a:ext cx="5088194" cy="103681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95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7F2FD7-38D9-4261-A96D-E9CEBFEF049B}"/>
              </a:ext>
            </a:extLst>
          </p:cNvPr>
          <p:cNvSpPr/>
          <p:nvPr/>
        </p:nvSpPr>
        <p:spPr>
          <a:xfrm>
            <a:off x="0" y="0"/>
            <a:ext cx="6858000" cy="82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63C77B-EFB1-4C8B-9244-C16474FF624A}"/>
              </a:ext>
            </a:extLst>
          </p:cNvPr>
          <p:cNvSpPr/>
          <p:nvPr/>
        </p:nvSpPr>
        <p:spPr>
          <a:xfrm>
            <a:off x="0" y="825910"/>
            <a:ext cx="1769806" cy="10368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87FE73-CF97-47AC-87CA-CDE26A45CFE0}"/>
              </a:ext>
            </a:extLst>
          </p:cNvPr>
          <p:cNvSpPr/>
          <p:nvPr/>
        </p:nvSpPr>
        <p:spPr>
          <a:xfrm>
            <a:off x="0" y="825910"/>
            <a:ext cx="1769806" cy="3156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B4692C-3DFE-49EB-A9DA-9C68FF968A8D}"/>
              </a:ext>
            </a:extLst>
          </p:cNvPr>
          <p:cNvSpPr/>
          <p:nvPr/>
        </p:nvSpPr>
        <p:spPr>
          <a:xfrm>
            <a:off x="0" y="4026310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10FC4F-CDF7-434E-AF8F-CE970D034CD4}"/>
              </a:ext>
            </a:extLst>
          </p:cNvPr>
          <p:cNvSpPr/>
          <p:nvPr/>
        </p:nvSpPr>
        <p:spPr>
          <a:xfrm>
            <a:off x="0" y="4277032"/>
            <a:ext cx="1769806" cy="10766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 Name Phone      Contact Information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422E8-ADF1-49FE-9FF0-8735DAE66CD1}"/>
              </a:ext>
            </a:extLst>
          </p:cNvPr>
          <p:cNvSpPr/>
          <p:nvPr/>
        </p:nvSpPr>
        <p:spPr>
          <a:xfrm>
            <a:off x="0" y="5353665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CB6817-975A-4C75-B2C5-88BA87A2710C}"/>
              </a:ext>
            </a:extLst>
          </p:cNvPr>
          <p:cNvSpPr/>
          <p:nvPr/>
        </p:nvSpPr>
        <p:spPr>
          <a:xfrm>
            <a:off x="0" y="5604387"/>
            <a:ext cx="1769806" cy="187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it still paint?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CB2F84-E880-441E-AA9C-6E5B587D2E0C}"/>
              </a:ext>
            </a:extLst>
          </p:cNvPr>
          <p:cNvSpPr/>
          <p:nvPr/>
        </p:nvSpPr>
        <p:spPr>
          <a:xfrm>
            <a:off x="0" y="7477432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151274-A645-4484-AF6D-627BD4562347}"/>
              </a:ext>
            </a:extLst>
          </p:cNvPr>
          <p:cNvSpPr/>
          <p:nvPr/>
        </p:nvSpPr>
        <p:spPr>
          <a:xfrm>
            <a:off x="0" y="7728154"/>
            <a:ext cx="1769806" cy="3465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Social Media Links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564CCF-9974-4E04-9830-AA2869F4B7CF}"/>
              </a:ext>
            </a:extLst>
          </p:cNvPr>
          <p:cNvSpPr/>
          <p:nvPr/>
        </p:nvSpPr>
        <p:spPr>
          <a:xfrm>
            <a:off x="0" y="11194026"/>
            <a:ext cx="6858000" cy="997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76CFF6-E9EF-4F79-9D71-328DC7D98817}"/>
              </a:ext>
            </a:extLst>
          </p:cNvPr>
          <p:cNvSpPr/>
          <p:nvPr/>
        </p:nvSpPr>
        <p:spPr>
          <a:xfrm>
            <a:off x="1769806" y="825910"/>
            <a:ext cx="5088194" cy="103681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Main Content</a:t>
            </a:r>
          </a:p>
        </p:txBody>
      </p:sp>
    </p:spTree>
    <p:extLst>
      <p:ext uri="{BB962C8B-B14F-4D97-AF65-F5344CB8AC3E}">
        <p14:creationId xmlns:p14="http://schemas.microsoft.com/office/powerpoint/2010/main" val="287026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7F2FD7-38D9-4261-A96D-E9CEBFEF049B}"/>
              </a:ext>
            </a:extLst>
          </p:cNvPr>
          <p:cNvSpPr/>
          <p:nvPr/>
        </p:nvSpPr>
        <p:spPr>
          <a:xfrm>
            <a:off x="0" y="0"/>
            <a:ext cx="6858000" cy="82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63C77B-EFB1-4C8B-9244-C16474FF624A}"/>
              </a:ext>
            </a:extLst>
          </p:cNvPr>
          <p:cNvSpPr/>
          <p:nvPr/>
        </p:nvSpPr>
        <p:spPr>
          <a:xfrm>
            <a:off x="0" y="825910"/>
            <a:ext cx="1769806" cy="10368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87FE73-CF97-47AC-87CA-CDE26A45CFE0}"/>
              </a:ext>
            </a:extLst>
          </p:cNvPr>
          <p:cNvSpPr/>
          <p:nvPr/>
        </p:nvSpPr>
        <p:spPr>
          <a:xfrm>
            <a:off x="0" y="825910"/>
            <a:ext cx="1769806" cy="3156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B4692C-3DFE-49EB-A9DA-9C68FF968A8D}"/>
              </a:ext>
            </a:extLst>
          </p:cNvPr>
          <p:cNvSpPr/>
          <p:nvPr/>
        </p:nvSpPr>
        <p:spPr>
          <a:xfrm>
            <a:off x="0" y="4026310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10FC4F-CDF7-434E-AF8F-CE970D034CD4}"/>
              </a:ext>
            </a:extLst>
          </p:cNvPr>
          <p:cNvSpPr/>
          <p:nvPr/>
        </p:nvSpPr>
        <p:spPr>
          <a:xfrm>
            <a:off x="0" y="4277032"/>
            <a:ext cx="1769806" cy="10766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 Name Phone      Contact Information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422E8-ADF1-49FE-9FF0-8735DAE66CD1}"/>
              </a:ext>
            </a:extLst>
          </p:cNvPr>
          <p:cNvSpPr/>
          <p:nvPr/>
        </p:nvSpPr>
        <p:spPr>
          <a:xfrm>
            <a:off x="0" y="5353665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CB6817-975A-4C75-B2C5-88BA87A2710C}"/>
              </a:ext>
            </a:extLst>
          </p:cNvPr>
          <p:cNvSpPr/>
          <p:nvPr/>
        </p:nvSpPr>
        <p:spPr>
          <a:xfrm>
            <a:off x="0" y="5604387"/>
            <a:ext cx="1769806" cy="187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it still paint?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CB2F84-E880-441E-AA9C-6E5B587D2E0C}"/>
              </a:ext>
            </a:extLst>
          </p:cNvPr>
          <p:cNvSpPr/>
          <p:nvPr/>
        </p:nvSpPr>
        <p:spPr>
          <a:xfrm>
            <a:off x="0" y="7477432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151274-A645-4484-AF6D-627BD4562347}"/>
              </a:ext>
            </a:extLst>
          </p:cNvPr>
          <p:cNvSpPr/>
          <p:nvPr/>
        </p:nvSpPr>
        <p:spPr>
          <a:xfrm>
            <a:off x="0" y="7728154"/>
            <a:ext cx="1769806" cy="3465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Social Media Links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564CCF-9974-4E04-9830-AA2869F4B7CF}"/>
              </a:ext>
            </a:extLst>
          </p:cNvPr>
          <p:cNvSpPr/>
          <p:nvPr/>
        </p:nvSpPr>
        <p:spPr>
          <a:xfrm>
            <a:off x="0" y="11194026"/>
            <a:ext cx="6858000" cy="997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76CFF6-E9EF-4F79-9D71-328DC7D98817}"/>
              </a:ext>
            </a:extLst>
          </p:cNvPr>
          <p:cNvSpPr/>
          <p:nvPr/>
        </p:nvSpPr>
        <p:spPr>
          <a:xfrm>
            <a:off x="1769806" y="825910"/>
            <a:ext cx="5088194" cy="103681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Main Content</a:t>
            </a:r>
          </a:p>
        </p:txBody>
      </p:sp>
    </p:spTree>
    <p:extLst>
      <p:ext uri="{BB962C8B-B14F-4D97-AF65-F5344CB8AC3E}">
        <p14:creationId xmlns:p14="http://schemas.microsoft.com/office/powerpoint/2010/main" val="279654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7F2FD7-38D9-4261-A96D-E9CEBFEF049B}"/>
              </a:ext>
            </a:extLst>
          </p:cNvPr>
          <p:cNvSpPr/>
          <p:nvPr/>
        </p:nvSpPr>
        <p:spPr>
          <a:xfrm>
            <a:off x="0" y="0"/>
            <a:ext cx="6858000" cy="82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63C77B-EFB1-4C8B-9244-C16474FF624A}"/>
              </a:ext>
            </a:extLst>
          </p:cNvPr>
          <p:cNvSpPr/>
          <p:nvPr/>
        </p:nvSpPr>
        <p:spPr>
          <a:xfrm>
            <a:off x="0" y="825910"/>
            <a:ext cx="1769806" cy="10368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87FE73-CF97-47AC-87CA-CDE26A45CFE0}"/>
              </a:ext>
            </a:extLst>
          </p:cNvPr>
          <p:cNvSpPr/>
          <p:nvPr/>
        </p:nvSpPr>
        <p:spPr>
          <a:xfrm>
            <a:off x="0" y="825910"/>
            <a:ext cx="1769806" cy="3156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B4692C-3DFE-49EB-A9DA-9C68FF968A8D}"/>
              </a:ext>
            </a:extLst>
          </p:cNvPr>
          <p:cNvSpPr/>
          <p:nvPr/>
        </p:nvSpPr>
        <p:spPr>
          <a:xfrm>
            <a:off x="0" y="4026310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10FC4F-CDF7-434E-AF8F-CE970D034CD4}"/>
              </a:ext>
            </a:extLst>
          </p:cNvPr>
          <p:cNvSpPr/>
          <p:nvPr/>
        </p:nvSpPr>
        <p:spPr>
          <a:xfrm>
            <a:off x="0" y="4277032"/>
            <a:ext cx="1769806" cy="10766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 Name Phone      Contact Information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422E8-ADF1-49FE-9FF0-8735DAE66CD1}"/>
              </a:ext>
            </a:extLst>
          </p:cNvPr>
          <p:cNvSpPr/>
          <p:nvPr/>
        </p:nvSpPr>
        <p:spPr>
          <a:xfrm>
            <a:off x="0" y="5353665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CB6817-975A-4C75-B2C5-88BA87A2710C}"/>
              </a:ext>
            </a:extLst>
          </p:cNvPr>
          <p:cNvSpPr/>
          <p:nvPr/>
        </p:nvSpPr>
        <p:spPr>
          <a:xfrm>
            <a:off x="0" y="5604387"/>
            <a:ext cx="1769806" cy="187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it still paint?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CB2F84-E880-441E-AA9C-6E5B587D2E0C}"/>
              </a:ext>
            </a:extLst>
          </p:cNvPr>
          <p:cNvSpPr/>
          <p:nvPr/>
        </p:nvSpPr>
        <p:spPr>
          <a:xfrm>
            <a:off x="0" y="7477432"/>
            <a:ext cx="1769806" cy="2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151274-A645-4484-AF6D-627BD4562347}"/>
              </a:ext>
            </a:extLst>
          </p:cNvPr>
          <p:cNvSpPr/>
          <p:nvPr/>
        </p:nvSpPr>
        <p:spPr>
          <a:xfrm>
            <a:off x="0" y="7728154"/>
            <a:ext cx="1769806" cy="3465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Social Media Links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564CCF-9974-4E04-9830-AA2869F4B7CF}"/>
              </a:ext>
            </a:extLst>
          </p:cNvPr>
          <p:cNvSpPr/>
          <p:nvPr/>
        </p:nvSpPr>
        <p:spPr>
          <a:xfrm>
            <a:off x="0" y="11194026"/>
            <a:ext cx="6858000" cy="997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76CFF6-E9EF-4F79-9D71-328DC7D98817}"/>
              </a:ext>
            </a:extLst>
          </p:cNvPr>
          <p:cNvSpPr/>
          <p:nvPr/>
        </p:nvSpPr>
        <p:spPr>
          <a:xfrm>
            <a:off x="1769806" y="825910"/>
            <a:ext cx="5088194" cy="103681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Main Content</a:t>
            </a:r>
          </a:p>
        </p:txBody>
      </p:sp>
    </p:spTree>
    <p:extLst>
      <p:ext uri="{BB962C8B-B14F-4D97-AF65-F5344CB8AC3E}">
        <p14:creationId xmlns:p14="http://schemas.microsoft.com/office/powerpoint/2010/main" val="1459217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172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 Mosier</dc:creator>
  <cp:lastModifiedBy>Taylor Mosier</cp:lastModifiedBy>
  <cp:revision>8</cp:revision>
  <dcterms:created xsi:type="dcterms:W3CDTF">2017-12-25T08:59:54Z</dcterms:created>
  <dcterms:modified xsi:type="dcterms:W3CDTF">2018-01-01T22:05:47Z</dcterms:modified>
</cp:coreProperties>
</file>