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8" r:id="rId6"/>
    <p:sldId id="257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78" r:id="rId17"/>
    <p:sldId id="268" r:id="rId18"/>
    <p:sldId id="269" r:id="rId19"/>
    <p:sldId id="270" r:id="rId20"/>
    <p:sldId id="271" r:id="rId21"/>
    <p:sldId id="276" r:id="rId22"/>
    <p:sldId id="277" r:id="rId23"/>
    <p:sldId id="273" r:id="rId24"/>
    <p:sldId id="274" r:id="rId25"/>
    <p:sldId id="275" r:id="rId26"/>
    <p:sldId id="279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3E95-00AA-4E6A-88DF-204B84473238}" v="5" dt="2024-11-18T13:37:04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5" d="100"/>
          <a:sy n="75" d="100"/>
        </p:scale>
        <p:origin x="902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ice Plainfo" userId="4a4c50f39ffca08b" providerId="LiveId" clId="{BB463E95-00AA-4E6A-88DF-204B84473238}"/>
    <pc:docChg chg="undo custSel addSld modSld">
      <pc:chgData name="Candice Plainfo" userId="4a4c50f39ffca08b" providerId="LiveId" clId="{BB463E95-00AA-4E6A-88DF-204B84473238}" dt="2024-11-19T09:52:36.085" v="2070" actId="20577"/>
      <pc:docMkLst>
        <pc:docMk/>
      </pc:docMkLst>
      <pc:sldChg chg="modSp mod">
        <pc:chgData name="Candice Plainfo" userId="4a4c50f39ffca08b" providerId="LiveId" clId="{BB463E95-00AA-4E6A-88DF-204B84473238}" dt="2024-11-15T15:07:40.376" v="57" actId="1037"/>
        <pc:sldMkLst>
          <pc:docMk/>
          <pc:sldMk cId="1788166521" sldId="257"/>
        </pc:sldMkLst>
        <pc:spChg chg="mod">
          <ac:chgData name="Candice Plainfo" userId="4a4c50f39ffca08b" providerId="LiveId" clId="{BB463E95-00AA-4E6A-88DF-204B84473238}" dt="2024-11-15T15:07:35.573" v="53" actId="1037"/>
          <ac:spMkLst>
            <pc:docMk/>
            <pc:sldMk cId="1788166521" sldId="257"/>
            <ac:spMk id="2" creationId="{DCEC0A0A-4A2F-C6BD-41DB-73FA738D5732}"/>
          </ac:spMkLst>
        </pc:spChg>
        <pc:spChg chg="mod">
          <ac:chgData name="Candice Plainfo" userId="4a4c50f39ffca08b" providerId="LiveId" clId="{BB463E95-00AA-4E6A-88DF-204B84473238}" dt="2024-11-15T15:07:40.376" v="57" actId="1037"/>
          <ac:spMkLst>
            <pc:docMk/>
            <pc:sldMk cId="1788166521" sldId="257"/>
            <ac:spMk id="9" creationId="{896C97A8-1B59-2F8A-7CA8-0CA0B09407E2}"/>
          </ac:spMkLst>
        </pc:spChg>
      </pc:sldChg>
      <pc:sldChg chg="modSp mod">
        <pc:chgData name="Candice Plainfo" userId="4a4c50f39ffca08b" providerId="LiveId" clId="{BB463E95-00AA-4E6A-88DF-204B84473238}" dt="2024-11-15T15:06:17.146" v="31" actId="20577"/>
        <pc:sldMkLst>
          <pc:docMk/>
          <pc:sldMk cId="2029257708" sldId="258"/>
        </pc:sldMkLst>
        <pc:spChg chg="mod">
          <ac:chgData name="Candice Plainfo" userId="4a4c50f39ffca08b" providerId="LiveId" clId="{BB463E95-00AA-4E6A-88DF-204B84473238}" dt="2024-11-15T15:06:17.146" v="31" actId="20577"/>
          <ac:spMkLst>
            <pc:docMk/>
            <pc:sldMk cId="2029257708" sldId="258"/>
            <ac:spMk id="5" creationId="{DF47667D-F89D-A396-2704-2A494FB06B3E}"/>
          </ac:spMkLst>
        </pc:spChg>
      </pc:sldChg>
      <pc:sldChg chg="modSp mod">
        <pc:chgData name="Candice Plainfo" userId="4a4c50f39ffca08b" providerId="LiveId" clId="{BB463E95-00AA-4E6A-88DF-204B84473238}" dt="2024-11-15T15:27:29.738" v="573" actId="255"/>
        <pc:sldMkLst>
          <pc:docMk/>
          <pc:sldMk cId="4095202893" sldId="259"/>
        </pc:sldMkLst>
        <pc:spChg chg="mod">
          <ac:chgData name="Candice Plainfo" userId="4a4c50f39ffca08b" providerId="LiveId" clId="{BB463E95-00AA-4E6A-88DF-204B84473238}" dt="2024-11-15T15:27:29.738" v="573" actId="255"/>
          <ac:spMkLst>
            <pc:docMk/>
            <pc:sldMk cId="4095202893" sldId="259"/>
            <ac:spMk id="9" creationId="{104C8FE3-CC75-6A10-75A4-4B0C54D9DB1D}"/>
          </ac:spMkLst>
        </pc:spChg>
      </pc:sldChg>
      <pc:sldChg chg="modSp mod">
        <pc:chgData name="Candice Plainfo" userId="4a4c50f39ffca08b" providerId="LiveId" clId="{BB463E95-00AA-4E6A-88DF-204B84473238}" dt="2024-11-15T15:40:43.225" v="627" actId="20577"/>
        <pc:sldMkLst>
          <pc:docMk/>
          <pc:sldMk cId="1777821033" sldId="262"/>
        </pc:sldMkLst>
        <pc:graphicFrameChg chg="modGraphic">
          <ac:chgData name="Candice Plainfo" userId="4a4c50f39ffca08b" providerId="LiveId" clId="{BB463E95-00AA-4E6A-88DF-204B84473238}" dt="2024-11-15T15:40:43.225" v="627" actId="20577"/>
          <ac:graphicFrameMkLst>
            <pc:docMk/>
            <pc:sldMk cId="1777821033" sldId="262"/>
            <ac:graphicFrameMk id="3" creationId="{CB2CCD9E-96A3-8991-B22B-D8F9E52E664A}"/>
          </ac:graphicFrameMkLst>
        </pc:graphicFrameChg>
      </pc:sldChg>
      <pc:sldChg chg="modSp mod">
        <pc:chgData name="Candice Plainfo" userId="4a4c50f39ffca08b" providerId="LiveId" clId="{BB463E95-00AA-4E6A-88DF-204B84473238}" dt="2024-11-15T16:01:07.301" v="917" actId="20577"/>
        <pc:sldMkLst>
          <pc:docMk/>
          <pc:sldMk cId="1616812883" sldId="263"/>
        </pc:sldMkLst>
        <pc:spChg chg="mod">
          <ac:chgData name="Candice Plainfo" userId="4a4c50f39ffca08b" providerId="LiveId" clId="{BB463E95-00AA-4E6A-88DF-204B84473238}" dt="2024-11-15T15:40:32.345" v="618" actId="20577"/>
          <ac:spMkLst>
            <pc:docMk/>
            <pc:sldMk cId="1616812883" sldId="263"/>
            <ac:spMk id="2" creationId="{992E17BE-F9B8-D07E-CF14-43A1275D8DD5}"/>
          </ac:spMkLst>
        </pc:spChg>
        <pc:spChg chg="mod">
          <ac:chgData name="Candice Plainfo" userId="4a4c50f39ffca08b" providerId="LiveId" clId="{BB463E95-00AA-4E6A-88DF-204B84473238}" dt="2024-11-15T16:01:07.301" v="917" actId="20577"/>
          <ac:spMkLst>
            <pc:docMk/>
            <pc:sldMk cId="1616812883" sldId="263"/>
            <ac:spMk id="4" creationId="{B3606557-8A39-0C01-A39E-C4E6C11250A5}"/>
          </ac:spMkLst>
        </pc:spChg>
      </pc:sldChg>
      <pc:sldChg chg="modSp mod">
        <pc:chgData name="Candice Plainfo" userId="4a4c50f39ffca08b" providerId="LiveId" clId="{BB463E95-00AA-4E6A-88DF-204B84473238}" dt="2024-11-15T15:29:14.195" v="609" actId="313"/>
        <pc:sldMkLst>
          <pc:docMk/>
          <pc:sldMk cId="389232506" sldId="264"/>
        </pc:sldMkLst>
        <pc:spChg chg="mod">
          <ac:chgData name="Candice Plainfo" userId="4a4c50f39ffca08b" providerId="LiveId" clId="{BB463E95-00AA-4E6A-88DF-204B84473238}" dt="2024-11-15T15:29:14.195" v="609" actId="313"/>
          <ac:spMkLst>
            <pc:docMk/>
            <pc:sldMk cId="389232506" sldId="264"/>
            <ac:spMk id="9" creationId="{BD68674B-8824-25A6-73D7-8319BC5C5CE2}"/>
          </ac:spMkLst>
        </pc:spChg>
      </pc:sldChg>
      <pc:sldChg chg="modSp mod">
        <pc:chgData name="Candice Plainfo" userId="4a4c50f39ffca08b" providerId="LiveId" clId="{BB463E95-00AA-4E6A-88DF-204B84473238}" dt="2024-11-16T19:43:45.566" v="959" actId="1076"/>
        <pc:sldMkLst>
          <pc:docMk/>
          <pc:sldMk cId="3069877958" sldId="265"/>
        </pc:sldMkLst>
        <pc:spChg chg="mod">
          <ac:chgData name="Candice Plainfo" userId="4a4c50f39ffca08b" providerId="LiveId" clId="{BB463E95-00AA-4E6A-88DF-204B84473238}" dt="2024-11-16T19:43:45.566" v="959" actId="1076"/>
          <ac:spMkLst>
            <pc:docMk/>
            <pc:sldMk cId="3069877958" sldId="265"/>
            <ac:spMk id="3" creationId="{690B2358-FDDA-9296-6488-72B1BC87DC50}"/>
          </ac:spMkLst>
        </pc:spChg>
        <pc:cxnChg chg="mod">
          <ac:chgData name="Candice Plainfo" userId="4a4c50f39ffca08b" providerId="LiveId" clId="{BB463E95-00AA-4E6A-88DF-204B84473238}" dt="2024-11-16T19:43:39.536" v="958" actId="1076"/>
          <ac:cxnSpMkLst>
            <pc:docMk/>
            <pc:sldMk cId="3069877958" sldId="265"/>
            <ac:cxnSpMk id="6" creationId="{35EECC06-6F57-CDA6-CF3C-A4EC439D4ED8}"/>
          </ac:cxnSpMkLst>
        </pc:cxnChg>
      </pc:sldChg>
      <pc:sldChg chg="addSp delSp modSp mod">
        <pc:chgData name="Candice Plainfo" userId="4a4c50f39ffca08b" providerId="LiveId" clId="{BB463E95-00AA-4E6A-88DF-204B84473238}" dt="2024-11-18T11:35:32.040" v="1918" actId="692"/>
        <pc:sldMkLst>
          <pc:docMk/>
          <pc:sldMk cId="3364562108" sldId="266"/>
        </pc:sldMkLst>
        <pc:spChg chg="add del mod">
          <ac:chgData name="Candice Plainfo" userId="4a4c50f39ffca08b" providerId="LiveId" clId="{BB463E95-00AA-4E6A-88DF-204B84473238}" dt="2024-11-18T11:34:35.071" v="1910" actId="478"/>
          <ac:spMkLst>
            <pc:docMk/>
            <pc:sldMk cId="3364562108" sldId="266"/>
            <ac:spMk id="3" creationId="{1D24588F-C7EB-218F-C7A0-B7AA0357AA4F}"/>
          </ac:spMkLst>
        </pc:spChg>
        <pc:spChg chg="add del mod">
          <ac:chgData name="Candice Plainfo" userId="4a4c50f39ffca08b" providerId="LiveId" clId="{BB463E95-00AA-4E6A-88DF-204B84473238}" dt="2024-11-18T11:34:33.783" v="1909" actId="478"/>
          <ac:spMkLst>
            <pc:docMk/>
            <pc:sldMk cId="3364562108" sldId="266"/>
            <ac:spMk id="6" creationId="{33EE496E-0232-4D0F-D468-A34237C71D4E}"/>
          </ac:spMkLst>
        </pc:spChg>
        <pc:spChg chg="mod">
          <ac:chgData name="Candice Plainfo" userId="4a4c50f39ffca08b" providerId="LiveId" clId="{BB463E95-00AA-4E6A-88DF-204B84473238}" dt="2024-11-16T21:12:40.567" v="1900" actId="20577"/>
          <ac:spMkLst>
            <pc:docMk/>
            <pc:sldMk cId="3364562108" sldId="266"/>
            <ac:spMk id="8" creationId="{FA5755D9-A377-3EA1-73D8-6CAEED25FF32}"/>
          </ac:spMkLst>
        </pc:spChg>
        <pc:picChg chg="add mod ord">
          <ac:chgData name="Candice Plainfo" userId="4a4c50f39ffca08b" providerId="LiveId" clId="{BB463E95-00AA-4E6A-88DF-204B84473238}" dt="2024-11-16T19:37:14.645" v="947" actId="1076"/>
          <ac:picMkLst>
            <pc:docMk/>
            <pc:sldMk cId="3364562108" sldId="266"/>
            <ac:picMk id="5" creationId="{6672728D-A102-F53F-A464-72EB243AE498}"/>
          </ac:picMkLst>
        </pc:picChg>
        <pc:picChg chg="del">
          <ac:chgData name="Candice Plainfo" userId="4a4c50f39ffca08b" providerId="LiveId" clId="{BB463E95-00AA-4E6A-88DF-204B84473238}" dt="2024-11-16T19:34:32.734" v="930" actId="478"/>
          <ac:picMkLst>
            <pc:docMk/>
            <pc:sldMk cId="3364562108" sldId="266"/>
            <ac:picMk id="9" creationId="{D0CD5A48-637D-203B-53A0-ABF2FDB7274E}"/>
          </ac:picMkLst>
        </pc:picChg>
        <pc:cxnChg chg="add mod">
          <ac:chgData name="Candice Plainfo" userId="4a4c50f39ffca08b" providerId="LiveId" clId="{BB463E95-00AA-4E6A-88DF-204B84473238}" dt="2024-11-18T11:35:32.040" v="1918" actId="692"/>
          <ac:cxnSpMkLst>
            <pc:docMk/>
            <pc:sldMk cId="3364562108" sldId="266"/>
            <ac:cxnSpMk id="9" creationId="{4673FBA0-B55E-0EC8-25D8-CABE38B9D020}"/>
          </ac:cxnSpMkLst>
        </pc:cxnChg>
        <pc:cxnChg chg="mod">
          <ac:chgData name="Candice Plainfo" userId="4a4c50f39ffca08b" providerId="LiveId" clId="{BB463E95-00AA-4E6A-88DF-204B84473238}" dt="2024-11-16T19:37:17.860" v="948" actId="1076"/>
          <ac:cxnSpMkLst>
            <pc:docMk/>
            <pc:sldMk cId="3364562108" sldId="266"/>
            <ac:cxnSpMk id="11" creationId="{4B6CE55A-F1CE-5EBA-B435-26DA76483663}"/>
          </ac:cxnSpMkLst>
        </pc:cxnChg>
        <pc:cxnChg chg="mod">
          <ac:chgData name="Candice Plainfo" userId="4a4c50f39ffca08b" providerId="LiveId" clId="{BB463E95-00AA-4E6A-88DF-204B84473238}" dt="2024-11-16T19:37:21.204" v="949" actId="1076"/>
          <ac:cxnSpMkLst>
            <pc:docMk/>
            <pc:sldMk cId="3364562108" sldId="266"/>
            <ac:cxnSpMk id="13" creationId="{11A167D9-8ACD-6CE2-52D5-D42902CCBC9D}"/>
          </ac:cxnSpMkLst>
        </pc:cxnChg>
        <pc:cxnChg chg="mod">
          <ac:chgData name="Candice Plainfo" userId="4a4c50f39ffca08b" providerId="LiveId" clId="{BB463E95-00AA-4E6A-88DF-204B84473238}" dt="2024-11-16T19:37:23.365" v="950" actId="1076"/>
          <ac:cxnSpMkLst>
            <pc:docMk/>
            <pc:sldMk cId="3364562108" sldId="266"/>
            <ac:cxnSpMk id="15" creationId="{F227595F-2FC0-7ED5-5247-FEFE3C58C4AE}"/>
          </ac:cxnSpMkLst>
        </pc:cxnChg>
        <pc:cxnChg chg="mod">
          <ac:chgData name="Candice Plainfo" userId="4a4c50f39ffca08b" providerId="LiveId" clId="{BB463E95-00AA-4E6A-88DF-204B84473238}" dt="2024-11-16T19:37:25.709" v="951" actId="1076"/>
          <ac:cxnSpMkLst>
            <pc:docMk/>
            <pc:sldMk cId="3364562108" sldId="266"/>
            <ac:cxnSpMk id="18" creationId="{A50462B6-9939-7440-0A50-63CCD2E388FD}"/>
          </ac:cxnSpMkLst>
        </pc:cxnChg>
        <pc:cxnChg chg="mod">
          <ac:chgData name="Candice Plainfo" userId="4a4c50f39ffca08b" providerId="LiveId" clId="{BB463E95-00AA-4E6A-88DF-204B84473238}" dt="2024-11-16T19:37:45.072" v="957" actId="1076"/>
          <ac:cxnSpMkLst>
            <pc:docMk/>
            <pc:sldMk cId="3364562108" sldId="266"/>
            <ac:cxnSpMk id="19" creationId="{F302C791-CF0D-A400-DEC1-06751A9F675D}"/>
          </ac:cxnSpMkLst>
        </pc:cxnChg>
        <pc:cxnChg chg="mod">
          <ac:chgData name="Candice Plainfo" userId="4a4c50f39ffca08b" providerId="LiveId" clId="{BB463E95-00AA-4E6A-88DF-204B84473238}" dt="2024-11-16T19:35:32.412" v="943" actId="1076"/>
          <ac:cxnSpMkLst>
            <pc:docMk/>
            <pc:sldMk cId="3364562108" sldId="266"/>
            <ac:cxnSpMk id="20" creationId="{E6D0E859-DB4C-3F92-09AD-A6097A8869CE}"/>
          </ac:cxnSpMkLst>
        </pc:cxnChg>
        <pc:cxnChg chg="mod">
          <ac:chgData name="Candice Plainfo" userId="4a4c50f39ffca08b" providerId="LiveId" clId="{BB463E95-00AA-4E6A-88DF-204B84473238}" dt="2024-11-16T19:37:39.361" v="955" actId="14100"/>
          <ac:cxnSpMkLst>
            <pc:docMk/>
            <pc:sldMk cId="3364562108" sldId="266"/>
            <ac:cxnSpMk id="26" creationId="{6505C7D2-8A66-AC71-3025-4DF4732E4555}"/>
          </ac:cxnSpMkLst>
        </pc:cxnChg>
      </pc:sldChg>
      <pc:sldChg chg="addSp delSp modSp mod">
        <pc:chgData name="Candice Plainfo" userId="4a4c50f39ffca08b" providerId="LiveId" clId="{BB463E95-00AA-4E6A-88DF-204B84473238}" dt="2024-11-16T20:05:38.782" v="1305" actId="1076"/>
        <pc:sldMkLst>
          <pc:docMk/>
          <pc:sldMk cId="1823058904" sldId="271"/>
        </pc:sldMkLst>
        <pc:spChg chg="mod">
          <ac:chgData name="Candice Plainfo" userId="4a4c50f39ffca08b" providerId="LiveId" clId="{BB463E95-00AA-4E6A-88DF-204B84473238}" dt="2024-11-16T20:05:38.782" v="1305" actId="1076"/>
          <ac:spMkLst>
            <pc:docMk/>
            <pc:sldMk cId="1823058904" sldId="271"/>
            <ac:spMk id="4" creationId="{5AC871E0-0D54-14E8-412F-38877AD8909A}"/>
          </ac:spMkLst>
        </pc:spChg>
        <pc:spChg chg="mod">
          <ac:chgData name="Candice Plainfo" userId="4a4c50f39ffca08b" providerId="LiveId" clId="{BB463E95-00AA-4E6A-88DF-204B84473238}" dt="2024-11-16T20:02:13.959" v="1296" actId="1076"/>
          <ac:spMkLst>
            <pc:docMk/>
            <pc:sldMk cId="1823058904" sldId="271"/>
            <ac:spMk id="11" creationId="{49D2519B-9A48-F304-B564-84E74014C4E4}"/>
          </ac:spMkLst>
        </pc:spChg>
        <pc:spChg chg="mod">
          <ac:chgData name="Candice Plainfo" userId="4a4c50f39ffca08b" providerId="LiveId" clId="{BB463E95-00AA-4E6A-88DF-204B84473238}" dt="2024-11-16T20:02:16.520" v="1297" actId="1076"/>
          <ac:spMkLst>
            <pc:docMk/>
            <pc:sldMk cId="1823058904" sldId="271"/>
            <ac:spMk id="13" creationId="{A392A9CA-6020-25A4-E1E8-FF21EF989CA5}"/>
          </ac:spMkLst>
        </pc:spChg>
        <pc:picChg chg="mod ord">
          <ac:chgData name="Candice Plainfo" userId="4a4c50f39ffca08b" providerId="LiveId" clId="{BB463E95-00AA-4E6A-88DF-204B84473238}" dt="2024-11-16T20:05:25.621" v="1303" actId="1076"/>
          <ac:picMkLst>
            <pc:docMk/>
            <pc:sldMk cId="1823058904" sldId="271"/>
            <ac:picMk id="3" creationId="{E6E08322-DA4B-9511-1C98-D3ECEAAB50EE}"/>
          </ac:picMkLst>
        </pc:picChg>
        <pc:picChg chg="add del mod">
          <ac:chgData name="Candice Plainfo" userId="4a4c50f39ffca08b" providerId="LiveId" clId="{BB463E95-00AA-4E6A-88DF-204B84473238}" dt="2024-11-16T20:02:02.157" v="1293" actId="478"/>
          <ac:picMkLst>
            <pc:docMk/>
            <pc:sldMk cId="1823058904" sldId="271"/>
            <ac:picMk id="5" creationId="{03B9A161-49D4-EB26-1796-EE6FDAE09093}"/>
          </ac:picMkLst>
        </pc:picChg>
        <pc:picChg chg="mod">
          <ac:chgData name="Candice Plainfo" userId="4a4c50f39ffca08b" providerId="LiveId" clId="{BB463E95-00AA-4E6A-88DF-204B84473238}" dt="2024-11-16T20:02:06.346" v="1294" actId="1076"/>
          <ac:picMkLst>
            <pc:docMk/>
            <pc:sldMk cId="1823058904" sldId="271"/>
            <ac:picMk id="9" creationId="{45DBC4CF-F639-3434-27EC-F85F40B2EA75}"/>
          </ac:picMkLst>
        </pc:picChg>
        <pc:picChg chg="add del mod">
          <ac:chgData name="Candice Plainfo" userId="4a4c50f39ffca08b" providerId="LiveId" clId="{BB463E95-00AA-4E6A-88DF-204B84473238}" dt="2024-11-16T20:05:19.485" v="1302" actId="478"/>
          <ac:picMkLst>
            <pc:docMk/>
            <pc:sldMk cId="1823058904" sldId="271"/>
            <ac:picMk id="12" creationId="{6E048123-173F-13E1-CBF2-9539E070F455}"/>
          </ac:picMkLst>
        </pc:picChg>
      </pc:sldChg>
      <pc:sldChg chg="modSp mod">
        <pc:chgData name="Candice Plainfo" userId="4a4c50f39ffca08b" providerId="LiveId" clId="{BB463E95-00AA-4E6A-88DF-204B84473238}" dt="2024-11-16T20:10:40.727" v="1347" actId="14100"/>
        <pc:sldMkLst>
          <pc:docMk/>
          <pc:sldMk cId="700232435" sldId="273"/>
        </pc:sldMkLst>
        <pc:spChg chg="mod">
          <ac:chgData name="Candice Plainfo" userId="4a4c50f39ffca08b" providerId="LiveId" clId="{BB463E95-00AA-4E6A-88DF-204B84473238}" dt="2024-11-16T20:10:40.727" v="1347" actId="14100"/>
          <ac:spMkLst>
            <pc:docMk/>
            <pc:sldMk cId="700232435" sldId="273"/>
            <ac:spMk id="7" creationId="{B04FBC8F-8E82-62E1-8C09-4864152FE227}"/>
          </ac:spMkLst>
        </pc:spChg>
      </pc:sldChg>
      <pc:sldChg chg="modSp mod">
        <pc:chgData name="Candice Plainfo" userId="4a4c50f39ffca08b" providerId="LiveId" clId="{BB463E95-00AA-4E6A-88DF-204B84473238}" dt="2024-11-19T09:52:36.085" v="2070" actId="20577"/>
        <pc:sldMkLst>
          <pc:docMk/>
          <pc:sldMk cId="2328636051" sldId="274"/>
        </pc:sldMkLst>
        <pc:spChg chg="mod">
          <ac:chgData name="Candice Plainfo" userId="4a4c50f39ffca08b" providerId="LiveId" clId="{BB463E95-00AA-4E6A-88DF-204B84473238}" dt="2024-11-18T13:41:11.794" v="2034" actId="20577"/>
          <ac:spMkLst>
            <pc:docMk/>
            <pc:sldMk cId="2328636051" sldId="274"/>
            <ac:spMk id="8" creationId="{FD2DC7E5-C297-E19E-2B5E-278A55FB763F}"/>
          </ac:spMkLst>
        </pc:spChg>
        <pc:spChg chg="mod">
          <ac:chgData name="Candice Plainfo" userId="4a4c50f39ffca08b" providerId="LiveId" clId="{BB463E95-00AA-4E6A-88DF-204B84473238}" dt="2024-11-16T21:14:21.986" v="1901" actId="113"/>
          <ac:spMkLst>
            <pc:docMk/>
            <pc:sldMk cId="2328636051" sldId="274"/>
            <ac:spMk id="17" creationId="{720838F5-5A60-B5A5-5376-94C60A8724DC}"/>
          </ac:spMkLst>
        </pc:spChg>
        <pc:spChg chg="mod">
          <ac:chgData name="Candice Plainfo" userId="4a4c50f39ffca08b" providerId="LiveId" clId="{BB463E95-00AA-4E6A-88DF-204B84473238}" dt="2024-11-19T09:52:36.085" v="2070" actId="20577"/>
          <ac:spMkLst>
            <pc:docMk/>
            <pc:sldMk cId="2328636051" sldId="274"/>
            <ac:spMk id="18" creationId="{57B75831-C71A-7A58-6AB5-B51378449360}"/>
          </ac:spMkLst>
        </pc:spChg>
      </pc:sldChg>
      <pc:sldChg chg="addSp delSp modSp mod">
        <pc:chgData name="Candice Plainfo" userId="4a4c50f39ffca08b" providerId="LiveId" clId="{BB463E95-00AA-4E6A-88DF-204B84473238}" dt="2024-11-16T20:56:00.059" v="1822" actId="20577"/>
        <pc:sldMkLst>
          <pc:docMk/>
          <pc:sldMk cId="2762573971" sldId="275"/>
        </pc:sldMkLst>
        <pc:spChg chg="mod">
          <ac:chgData name="Candice Plainfo" userId="4a4c50f39ffca08b" providerId="LiveId" clId="{BB463E95-00AA-4E6A-88DF-204B84473238}" dt="2024-11-16T20:56:00.059" v="1822" actId="20577"/>
          <ac:spMkLst>
            <pc:docMk/>
            <pc:sldMk cId="2762573971" sldId="275"/>
            <ac:spMk id="2" creationId="{AA5A64F5-0073-5A01-FD10-B2678EA83F85}"/>
          </ac:spMkLst>
        </pc:spChg>
        <pc:spChg chg="mod">
          <ac:chgData name="Candice Plainfo" userId="4a4c50f39ffca08b" providerId="LiveId" clId="{BB463E95-00AA-4E6A-88DF-204B84473238}" dt="2024-11-16T20:55:40.010" v="1815" actId="1076"/>
          <ac:spMkLst>
            <pc:docMk/>
            <pc:sldMk cId="2762573971" sldId="275"/>
            <ac:spMk id="4" creationId="{E8F5D064-A7EB-89F4-B1C0-8AA5586AFECF}"/>
          </ac:spMkLst>
        </pc:spChg>
        <pc:spChg chg="del mod">
          <ac:chgData name="Candice Plainfo" userId="4a4c50f39ffca08b" providerId="LiveId" clId="{BB463E95-00AA-4E6A-88DF-204B84473238}" dt="2024-11-16T20:50:43.303" v="1741" actId="478"/>
          <ac:spMkLst>
            <pc:docMk/>
            <pc:sldMk cId="2762573971" sldId="275"/>
            <ac:spMk id="6" creationId="{59F5F7B4-CF7F-6EC6-2240-D9F56B52DA9B}"/>
          </ac:spMkLst>
        </pc:spChg>
        <pc:spChg chg="mod">
          <ac:chgData name="Candice Plainfo" userId="4a4c50f39ffca08b" providerId="LiveId" clId="{BB463E95-00AA-4E6A-88DF-204B84473238}" dt="2024-11-16T20:55:23.744" v="1812" actId="1076"/>
          <ac:spMkLst>
            <pc:docMk/>
            <pc:sldMk cId="2762573971" sldId="275"/>
            <ac:spMk id="7" creationId="{77CBDA2E-4B00-DA48-E647-1790CA272B17}"/>
          </ac:spMkLst>
        </pc:spChg>
        <pc:spChg chg="mod">
          <ac:chgData name="Candice Plainfo" userId="4a4c50f39ffca08b" providerId="LiveId" clId="{BB463E95-00AA-4E6A-88DF-204B84473238}" dt="2024-11-16T20:55:55.103" v="1819" actId="20577"/>
          <ac:spMkLst>
            <pc:docMk/>
            <pc:sldMk cId="2762573971" sldId="275"/>
            <ac:spMk id="8" creationId="{6D249949-A921-F51B-7F11-23370ADAF43F}"/>
          </ac:spMkLst>
        </pc:spChg>
        <pc:graphicFrameChg chg="add mod modGraphic">
          <ac:chgData name="Candice Plainfo" userId="4a4c50f39ffca08b" providerId="LiveId" clId="{BB463E95-00AA-4E6A-88DF-204B84473238}" dt="2024-11-16T20:55:33.608" v="1814" actId="1076"/>
          <ac:graphicFrameMkLst>
            <pc:docMk/>
            <pc:sldMk cId="2762573971" sldId="275"/>
            <ac:graphicFrameMk id="3" creationId="{74F8F1E6-20B5-D943-4F71-4764E0B505BB}"/>
          </ac:graphicFrameMkLst>
        </pc:graphicFrameChg>
        <pc:cxnChg chg="add mod">
          <ac:chgData name="Candice Plainfo" userId="4a4c50f39ffca08b" providerId="LiveId" clId="{BB463E95-00AA-4E6A-88DF-204B84473238}" dt="2024-11-16T20:55:27.569" v="1813" actId="1076"/>
          <ac:cxnSpMkLst>
            <pc:docMk/>
            <pc:sldMk cId="2762573971" sldId="275"/>
            <ac:cxnSpMk id="9" creationId="{10344624-9169-6706-55A1-2AB646865B67}"/>
          </ac:cxnSpMkLst>
        </pc:cxnChg>
      </pc:sldChg>
      <pc:sldChg chg="modSp mod">
        <pc:chgData name="Candice Plainfo" userId="4a4c50f39ffca08b" providerId="LiveId" clId="{BB463E95-00AA-4E6A-88DF-204B84473238}" dt="2024-11-19T09:50:09.407" v="2069" actId="20577"/>
        <pc:sldMkLst>
          <pc:docMk/>
          <pc:sldMk cId="2354755679" sldId="276"/>
        </pc:sldMkLst>
        <pc:spChg chg="mod">
          <ac:chgData name="Candice Plainfo" userId="4a4c50f39ffca08b" providerId="LiveId" clId="{BB463E95-00AA-4E6A-88DF-204B84473238}" dt="2024-11-19T09:50:09.407" v="2069" actId="20577"/>
          <ac:spMkLst>
            <pc:docMk/>
            <pc:sldMk cId="2354755679" sldId="276"/>
            <ac:spMk id="8" creationId="{2B0079C8-DE2C-F931-D960-4B10C2BFA245}"/>
          </ac:spMkLst>
        </pc:spChg>
      </pc:sldChg>
      <pc:sldChg chg="addSp modSp mod modShow">
        <pc:chgData name="Candice Plainfo" userId="4a4c50f39ffca08b" providerId="LiveId" clId="{BB463E95-00AA-4E6A-88DF-204B84473238}" dt="2024-11-18T15:55:20.859" v="2035" actId="729"/>
        <pc:sldMkLst>
          <pc:docMk/>
          <pc:sldMk cId="317084854" sldId="277"/>
        </pc:sldMkLst>
        <pc:spChg chg="add mod">
          <ac:chgData name="Candice Plainfo" userId="4a4c50f39ffca08b" providerId="LiveId" clId="{BB463E95-00AA-4E6A-88DF-204B84473238}" dt="2024-11-18T13:37:52.909" v="2032" actId="5793"/>
          <ac:spMkLst>
            <pc:docMk/>
            <pc:sldMk cId="317084854" sldId="277"/>
            <ac:spMk id="2" creationId="{9758E8C4-7BA1-BA8A-B3B3-2635A04313BD}"/>
          </ac:spMkLst>
        </pc:spChg>
        <pc:spChg chg="mod">
          <ac:chgData name="Candice Plainfo" userId="4a4c50f39ffca08b" providerId="LiveId" clId="{BB463E95-00AA-4E6A-88DF-204B84473238}" dt="2024-11-16T20:10:16.018" v="1329" actId="1076"/>
          <ac:spMkLst>
            <pc:docMk/>
            <pc:sldMk cId="317084854" sldId="277"/>
            <ac:spMk id="7" creationId="{7CE2B8AE-9AD0-7D7F-E7D2-F54F29DF4697}"/>
          </ac:spMkLst>
        </pc:spChg>
        <pc:spChg chg="mod">
          <ac:chgData name="Candice Plainfo" userId="4a4c50f39ffca08b" providerId="LiveId" clId="{BB463E95-00AA-4E6A-88DF-204B84473238}" dt="2024-11-16T20:10:05.139" v="1325" actId="1076"/>
          <ac:spMkLst>
            <pc:docMk/>
            <pc:sldMk cId="317084854" sldId="277"/>
            <ac:spMk id="10" creationId="{9122E37E-66C6-E668-DF62-BA5529B556BC}"/>
          </ac:spMkLst>
        </pc:spChg>
        <pc:picChg chg="mod">
          <ac:chgData name="Candice Plainfo" userId="4a4c50f39ffca08b" providerId="LiveId" clId="{BB463E95-00AA-4E6A-88DF-204B84473238}" dt="2024-11-16T20:10:10.579" v="1326" actId="14100"/>
          <ac:picMkLst>
            <pc:docMk/>
            <pc:sldMk cId="317084854" sldId="277"/>
            <ac:picMk id="9" creationId="{89C6383D-4B0C-7456-6EF1-600718F79DDF}"/>
          </ac:picMkLst>
        </pc:picChg>
      </pc:sldChg>
      <pc:sldChg chg="modSp add mod">
        <pc:chgData name="Candice Plainfo" userId="4a4c50f39ffca08b" providerId="LiveId" clId="{BB463E95-00AA-4E6A-88DF-204B84473238}" dt="2024-11-16T19:51:01.863" v="1286" actId="14100"/>
        <pc:sldMkLst>
          <pc:docMk/>
          <pc:sldMk cId="623823377" sldId="278"/>
        </pc:sldMkLst>
        <pc:spChg chg="mod">
          <ac:chgData name="Candice Plainfo" userId="4a4c50f39ffca08b" providerId="LiveId" clId="{BB463E95-00AA-4E6A-88DF-204B84473238}" dt="2024-11-16T19:45:13.831" v="1006" actId="20577"/>
          <ac:spMkLst>
            <pc:docMk/>
            <pc:sldMk cId="623823377" sldId="278"/>
            <ac:spMk id="7" creationId="{45E628CD-CAAC-A689-B346-5CF83BCA1C0E}"/>
          </ac:spMkLst>
        </pc:spChg>
        <pc:spChg chg="mod">
          <ac:chgData name="Candice Plainfo" userId="4a4c50f39ffca08b" providerId="LiveId" clId="{BB463E95-00AA-4E6A-88DF-204B84473238}" dt="2024-11-16T19:51:01.863" v="1286" actId="14100"/>
          <ac:spMkLst>
            <pc:docMk/>
            <pc:sldMk cId="623823377" sldId="278"/>
            <ac:spMk id="10" creationId="{50C37A76-87C0-EF9A-38C4-A528F98AE6A7}"/>
          </ac:spMkLst>
        </pc:spChg>
        <pc:graphicFrameChg chg="modGraphic">
          <ac:chgData name="Candice Plainfo" userId="4a4c50f39ffca08b" providerId="LiveId" clId="{BB463E95-00AA-4E6A-88DF-204B84473238}" dt="2024-11-16T19:50:24.881" v="1251" actId="114"/>
          <ac:graphicFrameMkLst>
            <pc:docMk/>
            <pc:sldMk cId="623823377" sldId="278"/>
            <ac:graphicFrameMk id="2" creationId="{206CC154-9D85-A73C-E42E-A1564CD4D4A9}"/>
          </ac:graphicFrameMkLst>
        </pc:graphicFrameChg>
      </pc:sldChg>
      <pc:sldChg chg="modSp add mod">
        <pc:chgData name="Candice Plainfo" userId="4a4c50f39ffca08b" providerId="LiveId" clId="{BB463E95-00AA-4E6A-88DF-204B84473238}" dt="2024-11-16T20:57:06.070" v="1898" actId="1076"/>
        <pc:sldMkLst>
          <pc:docMk/>
          <pc:sldMk cId="687450472" sldId="279"/>
        </pc:sldMkLst>
        <pc:spChg chg="mod">
          <ac:chgData name="Candice Plainfo" userId="4a4c50f39ffca08b" providerId="LiveId" clId="{BB463E95-00AA-4E6A-88DF-204B84473238}" dt="2024-11-16T20:56:43.009" v="1869" actId="20577"/>
          <ac:spMkLst>
            <pc:docMk/>
            <pc:sldMk cId="687450472" sldId="279"/>
            <ac:spMk id="2" creationId="{AD7327D3-8B25-C4A1-2717-14F3E58FB322}"/>
          </ac:spMkLst>
        </pc:spChg>
        <pc:spChg chg="mod">
          <ac:chgData name="Candice Plainfo" userId="4a4c50f39ffca08b" providerId="LiveId" clId="{BB463E95-00AA-4E6A-88DF-204B84473238}" dt="2024-11-16T20:57:06.070" v="1898" actId="1076"/>
          <ac:spMkLst>
            <pc:docMk/>
            <pc:sldMk cId="687450472" sldId="279"/>
            <ac:spMk id="3" creationId="{4FD9B80E-E501-1335-5F0E-327FE69B0B3B}"/>
          </ac:spMkLst>
        </pc:spChg>
      </pc:sldChg>
    </pc:docChg>
  </pc:docChgLst>
  <pc:docChgLst>
    <pc:chgData name="Candice Plainfo" userId="4a4c50f39ffca08b" providerId="LiveId" clId="{39820C05-AC2D-40A9-AB32-EE58A10E6EAE}"/>
    <pc:docChg chg="undo custSel addSld delSld modSld addMainMaster delMainMaster modMainMaster">
      <pc:chgData name="Candice Plainfo" userId="4a4c50f39ffca08b" providerId="LiveId" clId="{39820C05-AC2D-40A9-AB32-EE58A10E6EAE}" dt="2024-11-13T16:42:17.623" v="10596" actId="1076"/>
      <pc:docMkLst>
        <pc:docMk/>
      </pc:docMkLst>
      <pc:sldChg chg="addSp delSp modSp mod setBg modClrScheme chgLayout">
        <pc:chgData name="Candice Plainfo" userId="4a4c50f39ffca08b" providerId="LiveId" clId="{39820C05-AC2D-40A9-AB32-EE58A10E6EAE}" dt="2024-11-01T11:52:48.659" v="6417" actId="14100"/>
        <pc:sldMkLst>
          <pc:docMk/>
          <pc:sldMk cId="0" sldId="256"/>
        </pc:sldMkLst>
        <pc:spChg chg="mod">
          <ac:chgData name="Candice Plainfo" userId="4a4c50f39ffca08b" providerId="LiveId" clId="{39820C05-AC2D-40A9-AB32-EE58A10E6EAE}" dt="2024-11-01T11:52:29.741" v="6415"/>
          <ac:spMkLst>
            <pc:docMk/>
            <pc:sldMk cId="0" sldId="256"/>
            <ac:spMk id="2" creationId="{00000000-0000-0000-0000-000000000000}"/>
          </ac:spMkLst>
        </pc:spChg>
        <pc:spChg chg="mod">
          <ac:chgData name="Candice Plainfo" userId="4a4c50f39ffca08b" providerId="LiveId" clId="{39820C05-AC2D-40A9-AB32-EE58A10E6EAE}" dt="2024-11-01T11:52:29.741" v="6415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Candice Plainfo" userId="4a4c50f39ffca08b" providerId="LiveId" clId="{39820C05-AC2D-40A9-AB32-EE58A10E6EAE}" dt="2024-10-31T10:04:05.966" v="1" actId="26606"/>
          <ac:spMkLst>
            <pc:docMk/>
            <pc:sldMk cId="0" sldId="256"/>
            <ac:spMk id="1334" creationId="{551580BD-7D80-4957-A58D-916E994AB787}"/>
          </ac:spMkLst>
        </pc:spChg>
        <pc:spChg chg="add del">
          <ac:chgData name="Candice Plainfo" userId="4a4c50f39ffca08b" providerId="LiveId" clId="{39820C05-AC2D-40A9-AB32-EE58A10E6EAE}" dt="2024-10-31T10:04:05.966" v="1" actId="26606"/>
          <ac:spMkLst>
            <pc:docMk/>
            <pc:sldMk cId="0" sldId="256"/>
            <ac:spMk id="1336" creationId="{DA230B38-5D01-4343-9209-8B2DDAACD5B0}"/>
          </ac:spMkLst>
        </pc:spChg>
        <pc:spChg chg="add del">
          <ac:chgData name="Candice Plainfo" userId="4a4c50f39ffca08b" providerId="LiveId" clId="{39820C05-AC2D-40A9-AB32-EE58A10E6EAE}" dt="2024-10-31T10:04:05.966" v="1" actId="26606"/>
          <ac:spMkLst>
            <pc:docMk/>
            <pc:sldMk cId="0" sldId="256"/>
            <ac:spMk id="1338" creationId="{1F8FD28F-2D67-45A9-BB95-396877333800}"/>
          </ac:spMkLst>
        </pc:spChg>
        <pc:spChg chg="add del">
          <ac:chgData name="Candice Plainfo" userId="4a4c50f39ffca08b" providerId="LiveId" clId="{39820C05-AC2D-40A9-AB32-EE58A10E6EAE}" dt="2024-10-31T10:04:05.966" v="1" actId="26606"/>
          <ac:spMkLst>
            <pc:docMk/>
            <pc:sldMk cId="0" sldId="256"/>
            <ac:spMk id="1340" creationId="{CB59DE95-F3B9-4A35-9681-78FA926F024B}"/>
          </ac:spMkLst>
        </pc:spChg>
        <pc:picChg chg="mod">
          <ac:chgData name="Candice Plainfo" userId="4a4c50f39ffca08b" providerId="LiveId" clId="{39820C05-AC2D-40A9-AB32-EE58A10E6EAE}" dt="2024-11-01T11:52:48.659" v="6417" actId="14100"/>
          <ac:picMkLst>
            <pc:docMk/>
            <pc:sldMk cId="0" sldId="256"/>
            <ac:picMk id="1329" creationId="{00000000-0000-0000-0000-000000000000}"/>
          </ac:picMkLst>
        </pc:picChg>
        <pc:cxnChg chg="add del">
          <ac:chgData name="Candice Plainfo" userId="4a4c50f39ffca08b" providerId="LiveId" clId="{39820C05-AC2D-40A9-AB32-EE58A10E6EAE}" dt="2024-10-31T10:04:05.966" v="1" actId="26606"/>
          <ac:cxnSpMkLst>
            <pc:docMk/>
            <pc:sldMk cId="0" sldId="256"/>
            <ac:cxnSpMk id="1342" creationId="{5E687E3B-9C6D-4102-8F38-DCB77C49C6FD}"/>
          </ac:cxnSpMkLst>
        </pc:cxnChg>
        <pc:cxnChg chg="add del">
          <ac:chgData name="Candice Plainfo" userId="4a4c50f39ffca08b" providerId="LiveId" clId="{39820C05-AC2D-40A9-AB32-EE58A10E6EAE}" dt="2024-10-31T10:04:05.966" v="1" actId="26606"/>
          <ac:cxnSpMkLst>
            <pc:docMk/>
            <pc:sldMk cId="0" sldId="256"/>
            <ac:cxnSpMk id="1344" creationId="{F12FB9A8-E482-4339-A730-6C024982AE56}"/>
          </ac:cxnSpMkLst>
        </pc:cxnChg>
        <pc:cxnChg chg="add del">
          <ac:chgData name="Candice Plainfo" userId="4a4c50f39ffca08b" providerId="LiveId" clId="{39820C05-AC2D-40A9-AB32-EE58A10E6EAE}" dt="2024-10-31T10:04:05.966" v="1" actId="26606"/>
          <ac:cxnSpMkLst>
            <pc:docMk/>
            <pc:sldMk cId="0" sldId="256"/>
            <ac:cxnSpMk id="1346" creationId="{573C7C39-C73B-4051-B742-C9086B7BE3EC}"/>
          </ac:cxnSpMkLst>
        </pc:cxnChg>
      </pc:sldChg>
      <pc:sldChg chg="addSp delSp modSp new mod">
        <pc:chgData name="Candice Plainfo" userId="4a4c50f39ffca08b" providerId="LiveId" clId="{39820C05-AC2D-40A9-AB32-EE58A10E6EAE}" dt="2024-11-12T07:38:57.790" v="10222" actId="20577"/>
        <pc:sldMkLst>
          <pc:docMk/>
          <pc:sldMk cId="1788166521" sldId="257"/>
        </pc:sldMkLst>
        <pc:spChg chg="mod">
          <ac:chgData name="Candice Plainfo" userId="4a4c50f39ffca08b" providerId="LiveId" clId="{39820C05-AC2D-40A9-AB32-EE58A10E6EAE}" dt="2024-11-01T11:55:35.773" v="6460" actId="255"/>
          <ac:spMkLst>
            <pc:docMk/>
            <pc:sldMk cId="1788166521" sldId="257"/>
            <ac:spMk id="2" creationId="{DCEC0A0A-4A2F-C6BD-41DB-73FA738D5732}"/>
          </ac:spMkLst>
        </pc:spChg>
        <pc:spChg chg="del">
          <ac:chgData name="Candice Plainfo" userId="4a4c50f39ffca08b" providerId="LiveId" clId="{39820C05-AC2D-40A9-AB32-EE58A10E6EAE}" dt="2024-10-31T10:06:08.234" v="5" actId="22"/>
          <ac:spMkLst>
            <pc:docMk/>
            <pc:sldMk cId="1788166521" sldId="257"/>
            <ac:spMk id="3" creationId="{99FEAFCE-AE5D-FAE3-FA5C-E8344DE64337}"/>
          </ac:spMkLst>
        </pc:spChg>
        <pc:spChg chg="add mod">
          <ac:chgData name="Candice Plainfo" userId="4a4c50f39ffca08b" providerId="LiveId" clId="{39820C05-AC2D-40A9-AB32-EE58A10E6EAE}" dt="2024-11-12T07:38:57.790" v="10222" actId="20577"/>
          <ac:spMkLst>
            <pc:docMk/>
            <pc:sldMk cId="1788166521" sldId="257"/>
            <ac:spMk id="9" creationId="{896C97A8-1B59-2F8A-7CA8-0CA0B09407E2}"/>
          </ac:spMkLst>
        </pc:spChg>
        <pc:picChg chg="add del mod ord">
          <ac:chgData name="Candice Plainfo" userId="4a4c50f39ffca08b" providerId="LiveId" clId="{39820C05-AC2D-40A9-AB32-EE58A10E6EAE}" dt="2024-10-31T10:17:51.468" v="513" actId="478"/>
          <ac:picMkLst>
            <pc:docMk/>
            <pc:sldMk cId="1788166521" sldId="257"/>
            <ac:picMk id="5" creationId="{31D7A425-0687-7545-D387-D2568E5AAFCF}"/>
          </ac:picMkLst>
        </pc:picChg>
        <pc:picChg chg="add mod">
          <ac:chgData name="Candice Plainfo" userId="4a4c50f39ffca08b" providerId="LiveId" clId="{39820C05-AC2D-40A9-AB32-EE58A10E6EAE}" dt="2024-11-01T11:55:16.863" v="6455" actId="1076"/>
          <ac:picMkLst>
            <pc:docMk/>
            <pc:sldMk cId="1788166521" sldId="257"/>
            <ac:picMk id="7" creationId="{E7409F15-EC85-D966-7DCD-35D66FB10074}"/>
          </ac:picMkLst>
        </pc:picChg>
      </pc:sldChg>
      <pc:sldChg chg="addSp delSp modSp add mod setBg addAnim">
        <pc:chgData name="Candice Plainfo" userId="4a4c50f39ffca08b" providerId="LiveId" clId="{39820C05-AC2D-40A9-AB32-EE58A10E6EAE}" dt="2024-11-12T07:37:45.876" v="10215" actId="20577"/>
        <pc:sldMkLst>
          <pc:docMk/>
          <pc:sldMk cId="2029257708" sldId="258"/>
        </pc:sldMkLst>
        <pc:spChg chg="mod ord">
          <ac:chgData name="Candice Plainfo" userId="4a4c50f39ffca08b" providerId="LiveId" clId="{39820C05-AC2D-40A9-AB32-EE58A10E6EAE}" dt="2024-11-01T11:54:04.784" v="6433" actId="1036"/>
          <ac:spMkLst>
            <pc:docMk/>
            <pc:sldMk cId="2029257708" sldId="258"/>
            <ac:spMk id="2" creationId="{026EF474-91F2-3C8A-2989-0D36A7803E03}"/>
          </ac:spMkLst>
        </pc:spChg>
        <pc:spChg chg="del mod">
          <ac:chgData name="Candice Plainfo" userId="4a4c50f39ffca08b" providerId="LiveId" clId="{39820C05-AC2D-40A9-AB32-EE58A10E6EAE}" dt="2024-10-31T10:08:18.349" v="28" actId="478"/>
          <ac:spMkLst>
            <pc:docMk/>
            <pc:sldMk cId="2029257708" sldId="258"/>
            <ac:spMk id="3" creationId="{2B9380E3-4F38-E79B-5A44-A22450C6ABA1}"/>
          </ac:spMkLst>
        </pc:spChg>
        <pc:spChg chg="add mod">
          <ac:chgData name="Candice Plainfo" userId="4a4c50f39ffca08b" providerId="LiveId" clId="{39820C05-AC2D-40A9-AB32-EE58A10E6EAE}" dt="2024-11-12T07:37:24.938" v="10211" actId="207"/>
          <ac:spMkLst>
            <pc:docMk/>
            <pc:sldMk cId="2029257708" sldId="258"/>
            <ac:spMk id="3" creationId="{2F481BF0-EEC5-D60E-8E38-5F2E753AB6FC}"/>
          </ac:spMkLst>
        </pc:spChg>
        <pc:spChg chg="add mod ord">
          <ac:chgData name="Candice Plainfo" userId="4a4c50f39ffca08b" providerId="LiveId" clId="{39820C05-AC2D-40A9-AB32-EE58A10E6EAE}" dt="2024-11-12T07:37:45.876" v="10215" actId="20577"/>
          <ac:spMkLst>
            <pc:docMk/>
            <pc:sldMk cId="2029257708" sldId="258"/>
            <ac:spMk id="5" creationId="{DF47667D-F89D-A396-2704-2A494FB06B3E}"/>
          </ac:spMkLst>
        </pc:spChg>
        <pc:spChg chg="add del">
          <ac:chgData name="Candice Plainfo" userId="4a4c50f39ffca08b" providerId="LiveId" clId="{39820C05-AC2D-40A9-AB32-EE58A10E6EAE}" dt="2024-10-31T10:09:49.978" v="52" actId="26606"/>
          <ac:spMkLst>
            <pc:docMk/>
            <pc:sldMk cId="2029257708" sldId="258"/>
            <ac:spMk id="1334" creationId="{55666830-9A19-4E01-8505-D6C7F9AC5665}"/>
          </ac:spMkLst>
        </pc:spChg>
        <pc:spChg chg="add del">
          <ac:chgData name="Candice Plainfo" userId="4a4c50f39ffca08b" providerId="LiveId" clId="{39820C05-AC2D-40A9-AB32-EE58A10E6EAE}" dt="2024-10-31T10:09:49.978" v="52" actId="26606"/>
          <ac:spMkLst>
            <pc:docMk/>
            <pc:sldMk cId="2029257708" sldId="258"/>
            <ac:spMk id="1336" creationId="{AE9FC877-7FB6-4D22-9988-35420644E202}"/>
          </ac:spMkLst>
        </pc:spChg>
        <pc:spChg chg="add del">
          <ac:chgData name="Candice Plainfo" userId="4a4c50f39ffca08b" providerId="LiveId" clId="{39820C05-AC2D-40A9-AB32-EE58A10E6EAE}" dt="2024-10-31T10:09:49.978" v="52" actId="26606"/>
          <ac:spMkLst>
            <pc:docMk/>
            <pc:sldMk cId="2029257708" sldId="258"/>
            <ac:spMk id="1338" creationId="{E41809D1-F12E-46BB-B804-5F209D325E8B}"/>
          </ac:spMkLst>
        </pc:spChg>
        <pc:spChg chg="add del">
          <ac:chgData name="Candice Plainfo" userId="4a4c50f39ffca08b" providerId="LiveId" clId="{39820C05-AC2D-40A9-AB32-EE58A10E6EAE}" dt="2024-10-31T10:09:49.978" v="52" actId="26606"/>
          <ac:spMkLst>
            <pc:docMk/>
            <pc:sldMk cId="2029257708" sldId="258"/>
            <ac:spMk id="1340" creationId="{AF2F604E-43BE-4DC3-B983-E071523364F8}"/>
          </ac:spMkLst>
        </pc:spChg>
        <pc:spChg chg="add del">
          <ac:chgData name="Candice Plainfo" userId="4a4c50f39ffca08b" providerId="LiveId" clId="{39820C05-AC2D-40A9-AB32-EE58A10E6EAE}" dt="2024-10-31T10:09:49.978" v="52" actId="26606"/>
          <ac:spMkLst>
            <pc:docMk/>
            <pc:sldMk cId="2029257708" sldId="258"/>
            <ac:spMk id="1342" creationId="{08C9B587-E65E-4B52-B37C-ABEBB6E87928}"/>
          </ac:spMkLst>
        </pc:spChg>
        <pc:spChg chg="add mod">
          <ac:chgData name="Candice Plainfo" userId="4a4c50f39ffca08b" providerId="LiveId" clId="{39820C05-AC2D-40A9-AB32-EE58A10E6EAE}" dt="2024-11-01T11:52:29.741" v="6415"/>
          <ac:spMkLst>
            <pc:docMk/>
            <pc:sldMk cId="2029257708" sldId="258"/>
            <ac:spMk id="1347" creationId="{55666830-9A19-4E01-8505-D6C7F9AC5665}"/>
          </ac:spMkLst>
        </pc:spChg>
        <pc:spChg chg="add mod">
          <ac:chgData name="Candice Plainfo" userId="4a4c50f39ffca08b" providerId="LiveId" clId="{39820C05-AC2D-40A9-AB32-EE58A10E6EAE}" dt="2024-11-01T11:52:29.741" v="6415"/>
          <ac:spMkLst>
            <pc:docMk/>
            <pc:sldMk cId="2029257708" sldId="258"/>
            <ac:spMk id="1349" creationId="{AE9FC877-7FB6-4D22-9988-35420644E202}"/>
          </ac:spMkLst>
        </pc:spChg>
        <pc:spChg chg="add mod">
          <ac:chgData name="Candice Plainfo" userId="4a4c50f39ffca08b" providerId="LiveId" clId="{39820C05-AC2D-40A9-AB32-EE58A10E6EAE}" dt="2024-11-01T11:52:29.741" v="6415"/>
          <ac:spMkLst>
            <pc:docMk/>
            <pc:sldMk cId="2029257708" sldId="258"/>
            <ac:spMk id="1351" creationId="{E41809D1-F12E-46BB-B804-5F209D325E8B}"/>
          </ac:spMkLst>
        </pc:spChg>
        <pc:spChg chg="add mod">
          <ac:chgData name="Candice Plainfo" userId="4a4c50f39ffca08b" providerId="LiveId" clId="{39820C05-AC2D-40A9-AB32-EE58A10E6EAE}" dt="2024-11-01T11:52:29.741" v="6415"/>
          <ac:spMkLst>
            <pc:docMk/>
            <pc:sldMk cId="2029257708" sldId="258"/>
            <ac:spMk id="1353" creationId="{AF2F604E-43BE-4DC3-B983-E071523364F8}"/>
          </ac:spMkLst>
        </pc:spChg>
        <pc:spChg chg="add mod">
          <ac:chgData name="Candice Plainfo" userId="4a4c50f39ffca08b" providerId="LiveId" clId="{39820C05-AC2D-40A9-AB32-EE58A10E6EAE}" dt="2024-11-01T11:52:29.741" v="6415"/>
          <ac:spMkLst>
            <pc:docMk/>
            <pc:sldMk cId="2029257708" sldId="258"/>
            <ac:spMk id="1355" creationId="{08C9B587-E65E-4B52-B37C-ABEBB6E87928}"/>
          </ac:spMkLst>
        </pc:spChg>
        <pc:picChg chg="add del mod">
          <ac:chgData name="Candice Plainfo" userId="4a4c50f39ffca08b" providerId="LiveId" clId="{39820C05-AC2D-40A9-AB32-EE58A10E6EAE}" dt="2024-11-01T11:53:23.288" v="6422" actId="14100"/>
          <ac:picMkLst>
            <pc:docMk/>
            <pc:sldMk cId="2029257708" sldId="258"/>
            <ac:picMk id="1329" creationId="{0DD9A7D1-36D2-37C1-CEE9-087E07DB3654}"/>
          </ac:picMkLst>
        </pc:picChg>
      </pc:sldChg>
      <pc:sldChg chg="addSp delSp modSp add mod">
        <pc:chgData name="Candice Plainfo" userId="4a4c50f39ffca08b" providerId="LiveId" clId="{39820C05-AC2D-40A9-AB32-EE58A10E6EAE}" dt="2024-11-12T07:40:06.760" v="10229" actId="20577"/>
        <pc:sldMkLst>
          <pc:docMk/>
          <pc:sldMk cId="4095202893" sldId="259"/>
        </pc:sldMkLst>
        <pc:spChg chg="mod">
          <ac:chgData name="Candice Plainfo" userId="4a4c50f39ffca08b" providerId="LiveId" clId="{39820C05-AC2D-40A9-AB32-EE58A10E6EAE}" dt="2024-11-01T11:56:08.770" v="6469" actId="255"/>
          <ac:spMkLst>
            <pc:docMk/>
            <pc:sldMk cId="4095202893" sldId="259"/>
            <ac:spMk id="2" creationId="{E8B1E346-04FC-3618-7277-86AC8770CD5D}"/>
          </ac:spMkLst>
        </pc:spChg>
        <pc:spChg chg="mod">
          <ac:chgData name="Candice Plainfo" userId="4a4c50f39ffca08b" providerId="LiveId" clId="{39820C05-AC2D-40A9-AB32-EE58A10E6EAE}" dt="2024-11-12T07:40:06.760" v="10229" actId="20577"/>
          <ac:spMkLst>
            <pc:docMk/>
            <pc:sldMk cId="4095202893" sldId="259"/>
            <ac:spMk id="9" creationId="{104C8FE3-CC75-6A10-75A4-4B0C54D9DB1D}"/>
          </ac:spMkLst>
        </pc:spChg>
        <pc:picChg chg="add mod">
          <ac:chgData name="Candice Plainfo" userId="4a4c50f39ffca08b" providerId="LiveId" clId="{39820C05-AC2D-40A9-AB32-EE58A10E6EAE}" dt="2024-11-01T11:55:49.426" v="6463" actId="1076"/>
          <ac:picMkLst>
            <pc:docMk/>
            <pc:sldMk cId="4095202893" sldId="259"/>
            <ac:picMk id="4" creationId="{7B96638F-1A9E-4287-5E33-8DAC7854448D}"/>
          </ac:picMkLst>
        </pc:picChg>
        <pc:picChg chg="del">
          <ac:chgData name="Candice Plainfo" userId="4a4c50f39ffca08b" providerId="LiveId" clId="{39820C05-AC2D-40A9-AB32-EE58A10E6EAE}" dt="2024-10-31T10:26:03.248" v="768" actId="478"/>
          <ac:picMkLst>
            <pc:docMk/>
            <pc:sldMk cId="4095202893" sldId="259"/>
            <ac:picMk id="7" creationId="{4D7354DC-5596-D738-9B7B-E0B3ADEF3BCC}"/>
          </ac:picMkLst>
        </pc:picChg>
      </pc:sldChg>
      <pc:sldChg chg="addSp delSp modSp add mod">
        <pc:chgData name="Candice Plainfo" userId="4a4c50f39ffca08b" providerId="LiveId" clId="{39820C05-AC2D-40A9-AB32-EE58A10E6EAE}" dt="2024-11-01T11:56:55.635" v="6485" actId="1076"/>
        <pc:sldMkLst>
          <pc:docMk/>
          <pc:sldMk cId="1792703143" sldId="260"/>
        </pc:sldMkLst>
        <pc:spChg chg="mod">
          <ac:chgData name="Candice Plainfo" userId="4a4c50f39ffca08b" providerId="LiveId" clId="{39820C05-AC2D-40A9-AB32-EE58A10E6EAE}" dt="2024-11-01T11:56:35.618" v="6480" actId="255"/>
          <ac:spMkLst>
            <pc:docMk/>
            <pc:sldMk cId="1792703143" sldId="260"/>
            <ac:spMk id="2" creationId="{9F46491C-1675-53D0-38EB-940A230E640E}"/>
          </ac:spMkLst>
        </pc:spChg>
        <pc:spChg chg="add del mod">
          <ac:chgData name="Candice Plainfo" userId="4a4c50f39ffca08b" providerId="LiveId" clId="{39820C05-AC2D-40A9-AB32-EE58A10E6EAE}" dt="2024-10-31T11:21:06.719" v="1573" actId="478"/>
          <ac:spMkLst>
            <pc:docMk/>
            <pc:sldMk cId="1792703143" sldId="260"/>
            <ac:spMk id="5" creationId="{852A2FB5-5428-0336-442D-AB3894D305D9}"/>
          </ac:spMkLst>
        </pc:spChg>
        <pc:spChg chg="del">
          <ac:chgData name="Candice Plainfo" userId="4a4c50f39ffca08b" providerId="LiveId" clId="{39820C05-AC2D-40A9-AB32-EE58A10E6EAE}" dt="2024-10-31T11:21:04.518" v="1572" actId="478"/>
          <ac:spMkLst>
            <pc:docMk/>
            <pc:sldMk cId="1792703143" sldId="260"/>
            <ac:spMk id="9" creationId="{3AD972B4-E53F-B2C4-E3B3-DE09ABDA71AA}"/>
          </ac:spMkLst>
        </pc:spChg>
        <pc:spChg chg="add mod">
          <ac:chgData name="Candice Plainfo" userId="4a4c50f39ffca08b" providerId="LiveId" clId="{39820C05-AC2D-40A9-AB32-EE58A10E6EAE}" dt="2024-11-01T11:56:52.090" v="6484" actId="1076"/>
          <ac:spMkLst>
            <pc:docMk/>
            <pc:sldMk cId="1792703143" sldId="260"/>
            <ac:spMk id="10" creationId="{79359381-B16B-C8DD-96C9-0C4AB9F0500F}"/>
          </ac:spMkLst>
        </pc:spChg>
        <pc:picChg chg="del">
          <ac:chgData name="Candice Plainfo" userId="4a4c50f39ffca08b" providerId="LiveId" clId="{39820C05-AC2D-40A9-AB32-EE58A10E6EAE}" dt="2024-10-31T11:21:31.935" v="1577" actId="478"/>
          <ac:picMkLst>
            <pc:docMk/>
            <pc:sldMk cId="1792703143" sldId="260"/>
            <ac:picMk id="4" creationId="{5EAC0720-678D-B087-359A-D125D5D654EB}"/>
          </ac:picMkLst>
        </pc:picChg>
        <pc:picChg chg="add mod">
          <ac:chgData name="Candice Plainfo" userId="4a4c50f39ffca08b" providerId="LiveId" clId="{39820C05-AC2D-40A9-AB32-EE58A10E6EAE}" dt="2024-11-01T11:56:16.731" v="6471" actId="1076"/>
          <ac:picMkLst>
            <pc:docMk/>
            <pc:sldMk cId="1792703143" sldId="260"/>
            <ac:picMk id="6" creationId="{1144A643-07A7-E1A8-28BE-3E26821D3A16}"/>
          </ac:picMkLst>
        </pc:picChg>
        <pc:picChg chg="add del mod">
          <ac:chgData name="Candice Plainfo" userId="4a4c50f39ffca08b" providerId="LiveId" clId="{39820C05-AC2D-40A9-AB32-EE58A10E6EAE}" dt="2024-10-31T11:29:21.479" v="1622" actId="478"/>
          <ac:picMkLst>
            <pc:docMk/>
            <pc:sldMk cId="1792703143" sldId="260"/>
            <ac:picMk id="8" creationId="{E7EBB84A-6470-C1D1-C8CE-4F2CDF6DD26E}"/>
          </ac:picMkLst>
        </pc:picChg>
        <pc:picChg chg="add mod">
          <ac:chgData name="Candice Plainfo" userId="4a4c50f39ffca08b" providerId="LiveId" clId="{39820C05-AC2D-40A9-AB32-EE58A10E6EAE}" dt="2024-11-01T11:56:55.635" v="6485" actId="1076"/>
          <ac:picMkLst>
            <pc:docMk/>
            <pc:sldMk cId="1792703143" sldId="260"/>
            <ac:picMk id="12" creationId="{15CC0D56-52A4-2925-1DED-52491F350E1A}"/>
          </ac:picMkLst>
        </pc:picChg>
      </pc:sldChg>
      <pc:sldChg chg="add del">
        <pc:chgData name="Candice Plainfo" userId="4a4c50f39ffca08b" providerId="LiveId" clId="{39820C05-AC2D-40A9-AB32-EE58A10E6EAE}" dt="2024-10-31T11:21:18.158" v="1575" actId="2696"/>
        <pc:sldMkLst>
          <pc:docMk/>
          <pc:sldMk cId="1116054161" sldId="261"/>
        </pc:sldMkLst>
      </pc:sldChg>
      <pc:sldChg chg="modSp add mod">
        <pc:chgData name="Candice Plainfo" userId="4a4c50f39ffca08b" providerId="LiveId" clId="{39820C05-AC2D-40A9-AB32-EE58A10E6EAE}" dt="2024-11-04T09:25:36.542" v="7447" actId="20577"/>
        <pc:sldMkLst>
          <pc:docMk/>
          <pc:sldMk cId="3788022938" sldId="261"/>
        </pc:sldMkLst>
        <pc:spChg chg="mod">
          <ac:chgData name="Candice Plainfo" userId="4a4c50f39ffca08b" providerId="LiveId" clId="{39820C05-AC2D-40A9-AB32-EE58A10E6EAE}" dt="2024-11-01T11:57:44.818" v="6496" actId="255"/>
          <ac:spMkLst>
            <pc:docMk/>
            <pc:sldMk cId="3788022938" sldId="261"/>
            <ac:spMk id="2" creationId="{06634D0D-EE70-A3F9-450B-C57168F213C4}"/>
          </ac:spMkLst>
        </pc:spChg>
        <pc:spChg chg="mod">
          <ac:chgData name="Candice Plainfo" userId="4a4c50f39ffca08b" providerId="LiveId" clId="{39820C05-AC2D-40A9-AB32-EE58A10E6EAE}" dt="2024-11-04T09:25:36.542" v="7447" actId="20577"/>
          <ac:spMkLst>
            <pc:docMk/>
            <pc:sldMk cId="3788022938" sldId="261"/>
            <ac:spMk id="9" creationId="{9C1693A1-2B10-64B4-DE61-80290C6D31EA}"/>
          </ac:spMkLst>
        </pc:spChg>
        <pc:picChg chg="mod">
          <ac:chgData name="Candice Plainfo" userId="4a4c50f39ffca08b" providerId="LiveId" clId="{39820C05-AC2D-40A9-AB32-EE58A10E6EAE}" dt="2024-11-01T11:57:04.682" v="6486" actId="1076"/>
          <ac:picMkLst>
            <pc:docMk/>
            <pc:sldMk cId="3788022938" sldId="261"/>
            <ac:picMk id="4" creationId="{10E80D83-9A41-39B6-B400-7E0378046136}"/>
          </ac:picMkLst>
        </pc:picChg>
      </pc:sldChg>
      <pc:sldChg chg="addSp delSp modSp add mod">
        <pc:chgData name="Candice Plainfo" userId="4a4c50f39ffca08b" providerId="LiveId" clId="{39820C05-AC2D-40A9-AB32-EE58A10E6EAE}" dt="2024-11-04T09:29:59.412" v="7635" actId="20577"/>
        <pc:sldMkLst>
          <pc:docMk/>
          <pc:sldMk cId="1777821033" sldId="262"/>
        </pc:sldMkLst>
        <pc:spChg chg="mod">
          <ac:chgData name="Candice Plainfo" userId="4a4c50f39ffca08b" providerId="LiveId" clId="{39820C05-AC2D-40A9-AB32-EE58A10E6EAE}" dt="2024-11-01T12:00:40.350" v="6613" actId="255"/>
          <ac:spMkLst>
            <pc:docMk/>
            <pc:sldMk cId="1777821033" sldId="262"/>
            <ac:spMk id="2" creationId="{B5EBDAA6-4A85-32E7-BB75-1AFB1491C897}"/>
          </ac:spMkLst>
        </pc:spChg>
        <pc:spChg chg="del">
          <ac:chgData name="Candice Plainfo" userId="4a4c50f39ffca08b" providerId="LiveId" clId="{39820C05-AC2D-40A9-AB32-EE58A10E6EAE}" dt="2024-10-31T12:04:15.808" v="2227" actId="478"/>
          <ac:spMkLst>
            <pc:docMk/>
            <pc:sldMk cId="1777821033" sldId="262"/>
            <ac:spMk id="10" creationId="{EB0549F7-D245-39E8-05EF-7F795059E347}"/>
          </ac:spMkLst>
        </pc:spChg>
        <pc:graphicFrameChg chg="add mod modGraphic">
          <ac:chgData name="Candice Plainfo" userId="4a4c50f39ffca08b" providerId="LiveId" clId="{39820C05-AC2D-40A9-AB32-EE58A10E6EAE}" dt="2024-11-04T09:29:59.412" v="7635" actId="20577"/>
          <ac:graphicFrameMkLst>
            <pc:docMk/>
            <pc:sldMk cId="1777821033" sldId="262"/>
            <ac:graphicFrameMk id="3" creationId="{CB2CCD9E-96A3-8991-B22B-D8F9E52E664A}"/>
          </ac:graphicFrameMkLst>
        </pc:graphicFrameChg>
        <pc:picChg chg="mod">
          <ac:chgData name="Candice Plainfo" userId="4a4c50f39ffca08b" providerId="LiveId" clId="{39820C05-AC2D-40A9-AB32-EE58A10E6EAE}" dt="2024-11-01T12:00:27.190" v="6610" actId="1076"/>
          <ac:picMkLst>
            <pc:docMk/>
            <pc:sldMk cId="1777821033" sldId="262"/>
            <ac:picMk id="6" creationId="{A3D1C651-2288-E928-1E73-AFE099FC7632}"/>
          </ac:picMkLst>
        </pc:picChg>
        <pc:picChg chg="del">
          <ac:chgData name="Candice Plainfo" userId="4a4c50f39ffca08b" providerId="LiveId" clId="{39820C05-AC2D-40A9-AB32-EE58A10E6EAE}" dt="2024-10-31T12:04:12.119" v="2226" actId="478"/>
          <ac:picMkLst>
            <pc:docMk/>
            <pc:sldMk cId="1777821033" sldId="262"/>
            <ac:picMk id="12" creationId="{87D5FEEA-684D-4FB7-30EB-241C360CAB7C}"/>
          </ac:picMkLst>
        </pc:picChg>
      </pc:sldChg>
      <pc:sldChg chg="addSp delSp modSp add mod">
        <pc:chgData name="Candice Plainfo" userId="4a4c50f39ffca08b" providerId="LiveId" clId="{39820C05-AC2D-40A9-AB32-EE58A10E6EAE}" dt="2024-11-12T10:30:55.364" v="10591" actId="113"/>
        <pc:sldMkLst>
          <pc:docMk/>
          <pc:sldMk cId="1616812883" sldId="263"/>
        </pc:sldMkLst>
        <pc:spChg chg="mod">
          <ac:chgData name="Candice Plainfo" userId="4a4c50f39ffca08b" providerId="LiveId" clId="{39820C05-AC2D-40A9-AB32-EE58A10E6EAE}" dt="2024-11-01T12:04:56.471" v="6696" actId="1076"/>
          <ac:spMkLst>
            <pc:docMk/>
            <pc:sldMk cId="1616812883" sldId="263"/>
            <ac:spMk id="2" creationId="{992E17BE-F9B8-D07E-CF14-43A1275D8DD5}"/>
          </ac:spMkLst>
        </pc:spChg>
        <pc:spChg chg="add mod">
          <ac:chgData name="Candice Plainfo" userId="4a4c50f39ffca08b" providerId="LiveId" clId="{39820C05-AC2D-40A9-AB32-EE58A10E6EAE}" dt="2024-11-12T10:30:55.364" v="10591" actId="113"/>
          <ac:spMkLst>
            <pc:docMk/>
            <pc:sldMk cId="1616812883" sldId="263"/>
            <ac:spMk id="4" creationId="{B3606557-8A39-0C01-A39E-C4E6C11250A5}"/>
          </ac:spMkLst>
        </pc:spChg>
        <pc:graphicFrameChg chg="del">
          <ac:chgData name="Candice Plainfo" userId="4a4c50f39ffca08b" providerId="LiveId" clId="{39820C05-AC2D-40A9-AB32-EE58A10E6EAE}" dt="2024-10-31T12:55:02.832" v="3008" actId="478"/>
          <ac:graphicFrameMkLst>
            <pc:docMk/>
            <pc:sldMk cId="1616812883" sldId="263"/>
            <ac:graphicFrameMk id="3" creationId="{A49DA9F1-3CB8-D1B9-64E7-771629598878}"/>
          </ac:graphicFrameMkLst>
        </pc:graphicFrameChg>
        <pc:picChg chg="mod">
          <ac:chgData name="Candice Plainfo" userId="4a4c50f39ffca08b" providerId="LiveId" clId="{39820C05-AC2D-40A9-AB32-EE58A10E6EAE}" dt="2024-11-01T12:04:21.512" v="6687" actId="1076"/>
          <ac:picMkLst>
            <pc:docMk/>
            <pc:sldMk cId="1616812883" sldId="263"/>
            <ac:picMk id="6" creationId="{7D363635-4981-6388-D76D-2A60DA9FFBBE}"/>
          </ac:picMkLst>
        </pc:picChg>
      </pc:sldChg>
      <pc:sldChg chg="modSp add mod">
        <pc:chgData name="Candice Plainfo" userId="4a4c50f39ffca08b" providerId="LiveId" clId="{39820C05-AC2D-40A9-AB32-EE58A10E6EAE}" dt="2024-11-13T15:13:19.415" v="10592" actId="6549"/>
        <pc:sldMkLst>
          <pc:docMk/>
          <pc:sldMk cId="389232506" sldId="264"/>
        </pc:sldMkLst>
        <pc:spChg chg="mod">
          <ac:chgData name="Candice Plainfo" userId="4a4c50f39ffca08b" providerId="LiveId" clId="{39820C05-AC2D-40A9-AB32-EE58A10E6EAE}" dt="2024-11-01T11:59:40.245" v="6601" actId="255"/>
          <ac:spMkLst>
            <pc:docMk/>
            <pc:sldMk cId="389232506" sldId="264"/>
            <ac:spMk id="2" creationId="{D3E7559F-4255-EDCD-168A-520D30A393FE}"/>
          </ac:spMkLst>
        </pc:spChg>
        <pc:spChg chg="mod">
          <ac:chgData name="Candice Plainfo" userId="4a4c50f39ffca08b" providerId="LiveId" clId="{39820C05-AC2D-40A9-AB32-EE58A10E6EAE}" dt="2024-11-13T15:13:19.415" v="10592" actId="6549"/>
          <ac:spMkLst>
            <pc:docMk/>
            <pc:sldMk cId="389232506" sldId="264"/>
            <ac:spMk id="9" creationId="{BD68674B-8824-25A6-73D7-8319BC5C5CE2}"/>
          </ac:spMkLst>
        </pc:spChg>
        <pc:picChg chg="mod">
          <ac:chgData name="Candice Plainfo" userId="4a4c50f39ffca08b" providerId="LiveId" clId="{39820C05-AC2D-40A9-AB32-EE58A10E6EAE}" dt="2024-11-01T11:58:47.514" v="6593" actId="1076"/>
          <ac:picMkLst>
            <pc:docMk/>
            <pc:sldMk cId="389232506" sldId="264"/>
            <ac:picMk id="4" creationId="{FCD2108B-4307-C666-9FCE-35295633B432}"/>
          </ac:picMkLst>
        </pc:picChg>
      </pc:sldChg>
      <pc:sldChg chg="addSp modSp add mod">
        <pc:chgData name="Candice Plainfo" userId="4a4c50f39ffca08b" providerId="LiveId" clId="{39820C05-AC2D-40A9-AB32-EE58A10E6EAE}" dt="2024-11-04T14:08:42.769" v="9772" actId="20577"/>
        <pc:sldMkLst>
          <pc:docMk/>
          <pc:sldMk cId="3069877958" sldId="265"/>
        </pc:sldMkLst>
        <pc:spChg chg="mod">
          <ac:chgData name="Candice Plainfo" userId="4a4c50f39ffca08b" providerId="LiveId" clId="{39820C05-AC2D-40A9-AB32-EE58A10E6EAE}" dt="2024-11-01T12:06:12.911" v="6713" actId="255"/>
          <ac:spMkLst>
            <pc:docMk/>
            <pc:sldMk cId="3069877958" sldId="265"/>
            <ac:spMk id="2" creationId="{7B5943CD-E895-1577-D324-F5E82FA5BD31}"/>
          </ac:spMkLst>
        </pc:spChg>
        <pc:spChg chg="add mod">
          <ac:chgData name="Candice Plainfo" userId="4a4c50f39ffca08b" providerId="LiveId" clId="{39820C05-AC2D-40A9-AB32-EE58A10E6EAE}" dt="2024-11-01T12:06:33.523" v="6719" actId="1076"/>
          <ac:spMkLst>
            <pc:docMk/>
            <pc:sldMk cId="3069877958" sldId="265"/>
            <ac:spMk id="3" creationId="{690B2358-FDDA-9296-6488-72B1BC87DC50}"/>
          </ac:spMkLst>
        </pc:spChg>
        <pc:spChg chg="mod">
          <ac:chgData name="Candice Plainfo" userId="4a4c50f39ffca08b" providerId="LiveId" clId="{39820C05-AC2D-40A9-AB32-EE58A10E6EAE}" dt="2024-11-04T14:08:42.769" v="9772" actId="20577"/>
          <ac:spMkLst>
            <pc:docMk/>
            <pc:sldMk cId="3069877958" sldId="265"/>
            <ac:spMk id="9" creationId="{F930C3ED-AC2A-82E9-1466-32E3CEEEB355}"/>
          </ac:spMkLst>
        </pc:spChg>
        <pc:picChg chg="mod">
          <ac:chgData name="Candice Plainfo" userId="4a4c50f39ffca08b" providerId="LiveId" clId="{39820C05-AC2D-40A9-AB32-EE58A10E6EAE}" dt="2024-11-01T12:07:06.317" v="6725" actId="14100"/>
          <ac:picMkLst>
            <pc:docMk/>
            <pc:sldMk cId="3069877958" sldId="265"/>
            <ac:picMk id="4" creationId="{A3F4785F-4A56-2D3F-056E-E8C9480E7862}"/>
          </ac:picMkLst>
        </pc:picChg>
        <pc:cxnChg chg="add mod">
          <ac:chgData name="Candice Plainfo" userId="4a4c50f39ffca08b" providerId="LiveId" clId="{39820C05-AC2D-40A9-AB32-EE58A10E6EAE}" dt="2024-11-01T12:06:36.323" v="6720" actId="1076"/>
          <ac:cxnSpMkLst>
            <pc:docMk/>
            <pc:sldMk cId="3069877958" sldId="265"/>
            <ac:cxnSpMk id="6" creationId="{35EECC06-6F57-CDA6-CF3C-A4EC439D4ED8}"/>
          </ac:cxnSpMkLst>
        </pc:cxnChg>
      </pc:sldChg>
      <pc:sldChg chg="addSp delSp modSp add mod">
        <pc:chgData name="Candice Plainfo" userId="4a4c50f39ffca08b" providerId="LiveId" clId="{39820C05-AC2D-40A9-AB32-EE58A10E6EAE}" dt="2024-11-04T09:46:35.328" v="7708" actId="1076"/>
        <pc:sldMkLst>
          <pc:docMk/>
          <pc:sldMk cId="3364562108" sldId="266"/>
        </pc:sldMkLst>
        <pc:spChg chg="mod">
          <ac:chgData name="Candice Plainfo" userId="4a4c50f39ffca08b" providerId="LiveId" clId="{39820C05-AC2D-40A9-AB32-EE58A10E6EAE}" dt="2024-11-01T12:08:43.183" v="6753" actId="1076"/>
          <ac:spMkLst>
            <pc:docMk/>
            <pc:sldMk cId="3364562108" sldId="266"/>
            <ac:spMk id="2" creationId="{C9023BA2-CB87-A980-0404-E56FF815E564}"/>
          </ac:spMkLst>
        </pc:spChg>
        <pc:spChg chg="add del mod">
          <ac:chgData name="Candice Plainfo" userId="4a4c50f39ffca08b" providerId="LiveId" clId="{39820C05-AC2D-40A9-AB32-EE58A10E6EAE}" dt="2024-10-31T18:10:33.380" v="4719" actId="22"/>
          <ac:spMkLst>
            <pc:docMk/>
            <pc:sldMk cId="3364562108" sldId="266"/>
            <ac:spMk id="5" creationId="{65A90C6A-9286-2425-07D1-010957990D01}"/>
          </ac:spMkLst>
        </pc:spChg>
        <pc:spChg chg="add del mod">
          <ac:chgData name="Candice Plainfo" userId="4a4c50f39ffca08b" providerId="LiveId" clId="{39820C05-AC2D-40A9-AB32-EE58A10E6EAE}" dt="2024-11-04T09:43:55.958" v="7677" actId="478"/>
          <ac:spMkLst>
            <pc:docMk/>
            <pc:sldMk cId="3364562108" sldId="266"/>
            <ac:spMk id="5" creationId="{A06DBC83-4984-DC9D-8880-66B42E83EF6A}"/>
          </ac:spMkLst>
        </pc:spChg>
        <pc:spChg chg="add mod">
          <ac:chgData name="Candice Plainfo" userId="4a4c50f39ffca08b" providerId="LiveId" clId="{39820C05-AC2D-40A9-AB32-EE58A10E6EAE}" dt="2024-11-01T12:08:49.853" v="6757" actId="20577"/>
          <ac:spMkLst>
            <pc:docMk/>
            <pc:sldMk cId="3364562108" sldId="266"/>
            <ac:spMk id="8" creationId="{FA5755D9-A377-3EA1-73D8-6CAEED25FF32}"/>
          </ac:spMkLst>
        </pc:spChg>
        <pc:spChg chg="del">
          <ac:chgData name="Candice Plainfo" userId="4a4c50f39ffca08b" providerId="LiveId" clId="{39820C05-AC2D-40A9-AB32-EE58A10E6EAE}" dt="2024-10-31T18:10:25.953" v="4712" actId="478"/>
          <ac:spMkLst>
            <pc:docMk/>
            <pc:sldMk cId="3364562108" sldId="266"/>
            <ac:spMk id="9" creationId="{D5891F4E-7C61-3E0B-FA7C-238BABE1F713}"/>
          </ac:spMkLst>
        </pc:spChg>
        <pc:picChg chg="mod">
          <ac:chgData name="Candice Plainfo" userId="4a4c50f39ffca08b" providerId="LiveId" clId="{39820C05-AC2D-40A9-AB32-EE58A10E6EAE}" dt="2024-11-01T12:07:19.073" v="6727" actId="14100"/>
          <ac:picMkLst>
            <pc:docMk/>
            <pc:sldMk cId="3364562108" sldId="266"/>
            <ac:picMk id="4" creationId="{FF9291F5-0E3D-1A2D-298E-E0E159E2E6F4}"/>
          </ac:picMkLst>
        </pc:picChg>
        <pc:picChg chg="add del mod ord">
          <ac:chgData name="Candice Plainfo" userId="4a4c50f39ffca08b" providerId="LiveId" clId="{39820C05-AC2D-40A9-AB32-EE58A10E6EAE}" dt="2024-11-04T09:43:46.788" v="7674" actId="478"/>
          <ac:picMkLst>
            <pc:docMk/>
            <pc:sldMk cId="3364562108" sldId="266"/>
            <ac:picMk id="7" creationId="{C74216BA-B473-95F5-DFEF-664CA846F59D}"/>
          </ac:picMkLst>
        </pc:picChg>
        <pc:picChg chg="add mod">
          <ac:chgData name="Candice Plainfo" userId="4a4c50f39ffca08b" providerId="LiveId" clId="{39820C05-AC2D-40A9-AB32-EE58A10E6EAE}" dt="2024-11-04T09:43:53.056" v="7676" actId="1076"/>
          <ac:picMkLst>
            <pc:docMk/>
            <pc:sldMk cId="3364562108" sldId="266"/>
            <ac:picMk id="9" creationId="{D0CD5A48-637D-203B-53A0-ABF2FDB7274E}"/>
          </ac:picMkLst>
        </pc:picChg>
        <pc:cxnChg chg="add mod">
          <ac:chgData name="Candice Plainfo" userId="4a4c50f39ffca08b" providerId="LiveId" clId="{39820C05-AC2D-40A9-AB32-EE58A10E6EAE}" dt="2024-11-04T09:44:56.362" v="7686" actId="14100"/>
          <ac:cxnSpMkLst>
            <pc:docMk/>
            <pc:sldMk cId="3364562108" sldId="266"/>
            <ac:cxnSpMk id="11" creationId="{4B6CE55A-F1CE-5EBA-B435-26DA76483663}"/>
          </ac:cxnSpMkLst>
        </pc:cxnChg>
        <pc:cxnChg chg="add mod">
          <ac:chgData name="Candice Plainfo" userId="4a4c50f39ffca08b" providerId="LiveId" clId="{39820C05-AC2D-40A9-AB32-EE58A10E6EAE}" dt="2024-11-04T09:45:12.237" v="7689" actId="1076"/>
          <ac:cxnSpMkLst>
            <pc:docMk/>
            <pc:sldMk cId="3364562108" sldId="266"/>
            <ac:cxnSpMk id="13" creationId="{11A167D9-8ACD-6CE2-52D5-D42902CCBC9D}"/>
          </ac:cxnSpMkLst>
        </pc:cxnChg>
        <pc:cxnChg chg="add mod">
          <ac:chgData name="Candice Plainfo" userId="4a4c50f39ffca08b" providerId="LiveId" clId="{39820C05-AC2D-40A9-AB32-EE58A10E6EAE}" dt="2024-11-04T09:46:22.838" v="7706" actId="14100"/>
          <ac:cxnSpMkLst>
            <pc:docMk/>
            <pc:sldMk cId="3364562108" sldId="266"/>
            <ac:cxnSpMk id="15" creationId="{F227595F-2FC0-7ED5-5247-FEFE3C58C4AE}"/>
          </ac:cxnSpMkLst>
        </pc:cxnChg>
        <pc:cxnChg chg="add mod">
          <ac:chgData name="Candice Plainfo" userId="4a4c50f39ffca08b" providerId="LiveId" clId="{39820C05-AC2D-40A9-AB32-EE58A10E6EAE}" dt="2024-11-04T09:46:17.581" v="7704" actId="14100"/>
          <ac:cxnSpMkLst>
            <pc:docMk/>
            <pc:sldMk cId="3364562108" sldId="266"/>
            <ac:cxnSpMk id="18" creationId="{A50462B6-9939-7440-0A50-63CCD2E388FD}"/>
          </ac:cxnSpMkLst>
        </pc:cxnChg>
        <pc:cxnChg chg="add mod">
          <ac:chgData name="Candice Plainfo" userId="4a4c50f39ffca08b" providerId="LiveId" clId="{39820C05-AC2D-40A9-AB32-EE58A10E6EAE}" dt="2024-11-04T09:45:51.034" v="7698" actId="1076"/>
          <ac:cxnSpMkLst>
            <pc:docMk/>
            <pc:sldMk cId="3364562108" sldId="266"/>
            <ac:cxnSpMk id="19" creationId="{F302C791-CF0D-A400-DEC1-06751A9F675D}"/>
          </ac:cxnSpMkLst>
        </pc:cxnChg>
        <pc:cxnChg chg="add mod">
          <ac:chgData name="Candice Plainfo" userId="4a4c50f39ffca08b" providerId="LiveId" clId="{39820C05-AC2D-40A9-AB32-EE58A10E6EAE}" dt="2024-11-04T09:46:06.435" v="7702" actId="1076"/>
          <ac:cxnSpMkLst>
            <pc:docMk/>
            <pc:sldMk cId="3364562108" sldId="266"/>
            <ac:cxnSpMk id="20" creationId="{E6D0E859-DB4C-3F92-09AD-A6097A8869CE}"/>
          </ac:cxnSpMkLst>
        </pc:cxnChg>
        <pc:cxnChg chg="add mod">
          <ac:chgData name="Candice Plainfo" userId="4a4c50f39ffca08b" providerId="LiveId" clId="{39820C05-AC2D-40A9-AB32-EE58A10E6EAE}" dt="2024-11-04T09:46:35.328" v="7708" actId="1076"/>
          <ac:cxnSpMkLst>
            <pc:docMk/>
            <pc:sldMk cId="3364562108" sldId="266"/>
            <ac:cxnSpMk id="26" creationId="{6505C7D2-8A66-AC71-3025-4DF4732E4555}"/>
          </ac:cxnSpMkLst>
        </pc:cxnChg>
      </pc:sldChg>
      <pc:sldChg chg="addSp delSp modSp add mod">
        <pc:chgData name="Candice Plainfo" userId="4a4c50f39ffca08b" providerId="LiveId" clId="{39820C05-AC2D-40A9-AB32-EE58A10E6EAE}" dt="2024-11-04T09:47:05.376" v="7719" actId="20577"/>
        <pc:sldMkLst>
          <pc:docMk/>
          <pc:sldMk cId="1718199894" sldId="267"/>
        </pc:sldMkLst>
        <pc:spChg chg="del">
          <ac:chgData name="Candice Plainfo" userId="4a4c50f39ffca08b" providerId="LiveId" clId="{39820C05-AC2D-40A9-AB32-EE58A10E6EAE}" dt="2024-10-31T18:12:46.910" v="4821" actId="478"/>
          <ac:spMkLst>
            <pc:docMk/>
            <pc:sldMk cId="1718199894" sldId="267"/>
            <ac:spMk id="2" creationId="{6FB9CA0D-FCE9-E080-6F6A-633AB6DB0BC2}"/>
          </ac:spMkLst>
        </pc:spChg>
        <pc:spChg chg="del">
          <ac:chgData name="Candice Plainfo" userId="4a4c50f39ffca08b" providerId="LiveId" clId="{39820C05-AC2D-40A9-AB32-EE58A10E6EAE}" dt="2024-10-31T18:12:45.107" v="4820" actId="478"/>
          <ac:spMkLst>
            <pc:docMk/>
            <pc:sldMk cId="1718199894" sldId="267"/>
            <ac:spMk id="4" creationId="{02AAA2B8-710F-9C27-6D4E-E2C72E49BCA0}"/>
          </ac:spMkLst>
        </pc:spChg>
        <pc:spChg chg="add del mod">
          <ac:chgData name="Candice Plainfo" userId="4a4c50f39ffca08b" providerId="LiveId" clId="{39820C05-AC2D-40A9-AB32-EE58A10E6EAE}" dt="2024-10-31T18:12:49.001" v="4822" actId="478"/>
          <ac:spMkLst>
            <pc:docMk/>
            <pc:sldMk cId="1718199894" sldId="267"/>
            <ac:spMk id="5" creationId="{D345F8DE-911E-E292-EC90-C10079C0DC2C}"/>
          </ac:spMkLst>
        </pc:spChg>
        <pc:spChg chg="add mod">
          <ac:chgData name="Candice Plainfo" userId="4a4c50f39ffca08b" providerId="LiveId" clId="{39820C05-AC2D-40A9-AB32-EE58A10E6EAE}" dt="2024-11-01T12:09:42.431" v="6765" actId="255"/>
          <ac:spMkLst>
            <pc:docMk/>
            <pc:sldMk cId="1718199894" sldId="267"/>
            <ac:spMk id="7" creationId="{4EFFD551-3153-77AB-C4B0-BCB1C50F89A7}"/>
          </ac:spMkLst>
        </pc:spChg>
        <pc:spChg chg="add del mod">
          <ac:chgData name="Candice Plainfo" userId="4a4c50f39ffca08b" providerId="LiveId" clId="{39820C05-AC2D-40A9-AB32-EE58A10E6EAE}" dt="2024-11-01T11:45:10.472" v="6283" actId="478"/>
          <ac:spMkLst>
            <pc:docMk/>
            <pc:sldMk cId="1718199894" sldId="267"/>
            <ac:spMk id="9" creationId="{0731842D-0C8C-C451-97E4-09975030B634}"/>
          </ac:spMkLst>
        </pc:spChg>
        <pc:spChg chg="add mod">
          <ac:chgData name="Candice Plainfo" userId="4a4c50f39ffca08b" providerId="LiveId" clId="{39820C05-AC2D-40A9-AB32-EE58A10E6EAE}" dt="2024-11-01T12:09:57.021" v="6766" actId="255"/>
          <ac:spMkLst>
            <pc:docMk/>
            <pc:sldMk cId="1718199894" sldId="267"/>
            <ac:spMk id="10" creationId="{9F9710C3-659C-B5AB-5148-9BE3B76D2BAD}"/>
          </ac:spMkLst>
        </pc:spChg>
        <pc:graphicFrameChg chg="add mod modGraphic">
          <ac:chgData name="Candice Plainfo" userId="4a4c50f39ffca08b" providerId="LiveId" clId="{39820C05-AC2D-40A9-AB32-EE58A10E6EAE}" dt="2024-11-04T09:47:05.376" v="7719" actId="20577"/>
          <ac:graphicFrameMkLst>
            <pc:docMk/>
            <pc:sldMk cId="1718199894" sldId="267"/>
            <ac:graphicFrameMk id="2" creationId="{31E91E12-E410-0DBA-8B30-7F5D16F872DA}"/>
          </ac:graphicFrameMkLst>
        </pc:graphicFrameChg>
        <pc:picChg chg="mod">
          <ac:chgData name="Candice Plainfo" userId="4a4c50f39ffca08b" providerId="LiveId" clId="{39820C05-AC2D-40A9-AB32-EE58A10E6EAE}" dt="2024-11-01T12:09:28.221" v="6762" actId="1076"/>
          <ac:picMkLst>
            <pc:docMk/>
            <pc:sldMk cId="1718199894" sldId="267"/>
            <ac:picMk id="6" creationId="{94D3FF00-B887-0083-6777-181957269ED6}"/>
          </ac:picMkLst>
        </pc:picChg>
      </pc:sldChg>
      <pc:sldChg chg="addSp delSp modSp add mod">
        <pc:chgData name="Candice Plainfo" userId="4a4c50f39ffca08b" providerId="LiveId" clId="{39820C05-AC2D-40A9-AB32-EE58A10E6EAE}" dt="2024-11-04T14:11:10.753" v="9779" actId="1076"/>
        <pc:sldMkLst>
          <pc:docMk/>
          <pc:sldMk cId="2510658116" sldId="268"/>
        </pc:sldMkLst>
        <pc:spChg chg="add mod ord">
          <ac:chgData name="Candice Plainfo" userId="4a4c50f39ffca08b" providerId="LiveId" clId="{39820C05-AC2D-40A9-AB32-EE58A10E6EAE}" dt="2024-11-04T09:49:14.401" v="7733" actId="1076"/>
          <ac:spMkLst>
            <pc:docMk/>
            <pc:sldMk cId="2510658116" sldId="268"/>
            <ac:spMk id="4" creationId="{4D7B331A-511D-07C2-F322-A2C73089B11D}"/>
          </ac:spMkLst>
        </pc:spChg>
        <pc:spChg chg="mod">
          <ac:chgData name="Candice Plainfo" userId="4a4c50f39ffca08b" providerId="LiveId" clId="{39820C05-AC2D-40A9-AB32-EE58A10E6EAE}" dt="2024-11-04T14:11:08.465" v="9778" actId="1076"/>
          <ac:spMkLst>
            <pc:docMk/>
            <pc:sldMk cId="2510658116" sldId="268"/>
            <ac:spMk id="7" creationId="{7FF769F9-8D6D-038D-654B-3A90E16CA3CA}"/>
          </ac:spMkLst>
        </pc:spChg>
        <pc:spChg chg="del">
          <ac:chgData name="Candice Plainfo" userId="4a4c50f39ffca08b" providerId="LiveId" clId="{39820C05-AC2D-40A9-AB32-EE58A10E6EAE}" dt="2024-10-31T18:41:14.647" v="5524" actId="478"/>
          <ac:spMkLst>
            <pc:docMk/>
            <pc:sldMk cId="2510658116" sldId="268"/>
            <ac:spMk id="9" creationId="{19076EF4-B8E5-DB72-2A83-E39F1BBE83C6}"/>
          </ac:spMkLst>
        </pc:spChg>
        <pc:spChg chg="mod">
          <ac:chgData name="Candice Plainfo" userId="4a4c50f39ffca08b" providerId="LiveId" clId="{39820C05-AC2D-40A9-AB32-EE58A10E6EAE}" dt="2024-11-04T14:11:10.753" v="9779" actId="1076"/>
          <ac:spMkLst>
            <pc:docMk/>
            <pc:sldMk cId="2510658116" sldId="268"/>
            <ac:spMk id="10" creationId="{BB7C976B-EA75-4B1E-D7DD-3C7A1410CEC1}"/>
          </ac:spMkLst>
        </pc:spChg>
        <pc:picChg chg="add del mod">
          <ac:chgData name="Candice Plainfo" userId="4a4c50f39ffca08b" providerId="LiveId" clId="{39820C05-AC2D-40A9-AB32-EE58A10E6EAE}" dt="2024-11-04T09:48:17.480" v="7720" actId="478"/>
          <ac:picMkLst>
            <pc:docMk/>
            <pc:sldMk cId="2510658116" sldId="268"/>
            <ac:picMk id="3" creationId="{17603258-437E-6BCE-7D13-C8160E4D0CA7}"/>
          </ac:picMkLst>
        </pc:picChg>
        <pc:picChg chg="add mod">
          <ac:chgData name="Candice Plainfo" userId="4a4c50f39ffca08b" providerId="LiveId" clId="{39820C05-AC2D-40A9-AB32-EE58A10E6EAE}" dt="2024-11-04T09:49:09.327" v="7732" actId="1076"/>
          <ac:picMkLst>
            <pc:docMk/>
            <pc:sldMk cId="2510658116" sldId="268"/>
            <ac:picMk id="5" creationId="{E89146EF-DCA6-E0A2-24CE-D91E88F1B0E0}"/>
          </ac:picMkLst>
        </pc:picChg>
        <pc:picChg chg="mod">
          <ac:chgData name="Candice Plainfo" userId="4a4c50f39ffca08b" providerId="LiveId" clId="{39820C05-AC2D-40A9-AB32-EE58A10E6EAE}" dt="2024-11-01T12:10:47.897" v="6776" actId="1076"/>
          <ac:picMkLst>
            <pc:docMk/>
            <pc:sldMk cId="2510658116" sldId="268"/>
            <ac:picMk id="6" creationId="{79432CFC-EB46-AA2D-016A-B328DD3C6EF3}"/>
          </ac:picMkLst>
        </pc:picChg>
      </pc:sldChg>
      <pc:sldChg chg="addSp delSp modSp add mod">
        <pc:chgData name="Candice Plainfo" userId="4a4c50f39ffca08b" providerId="LiveId" clId="{39820C05-AC2D-40A9-AB32-EE58A10E6EAE}" dt="2024-11-04T10:14:03.082" v="7864"/>
        <pc:sldMkLst>
          <pc:docMk/>
          <pc:sldMk cId="464050248" sldId="269"/>
        </pc:sldMkLst>
        <pc:spChg chg="mod">
          <ac:chgData name="Candice Plainfo" userId="4a4c50f39ffca08b" providerId="LiveId" clId="{39820C05-AC2D-40A9-AB32-EE58A10E6EAE}" dt="2024-11-01T12:15:16.515" v="6813" actId="1076"/>
          <ac:spMkLst>
            <pc:docMk/>
            <pc:sldMk cId="464050248" sldId="269"/>
            <ac:spMk id="2" creationId="{0FDAC3B0-2A27-A441-1D41-0C6A64F5055E}"/>
          </ac:spMkLst>
        </pc:spChg>
        <pc:spChg chg="add del mod">
          <ac:chgData name="Candice Plainfo" userId="4a4c50f39ffca08b" providerId="LiveId" clId="{39820C05-AC2D-40A9-AB32-EE58A10E6EAE}" dt="2024-11-01T11:50:34.224" v="6401" actId="478"/>
          <ac:spMkLst>
            <pc:docMk/>
            <pc:sldMk cId="464050248" sldId="269"/>
            <ac:spMk id="5" creationId="{18B9558F-0B2F-9693-1AE6-C0C5B5970FBB}"/>
          </ac:spMkLst>
        </pc:spChg>
        <pc:spChg chg="mod">
          <ac:chgData name="Candice Plainfo" userId="4a4c50f39ffca08b" providerId="LiveId" clId="{39820C05-AC2D-40A9-AB32-EE58A10E6EAE}" dt="2024-11-01T12:15:09.729" v="6812" actId="1076"/>
          <ac:spMkLst>
            <pc:docMk/>
            <pc:sldMk cId="464050248" sldId="269"/>
            <ac:spMk id="8" creationId="{148A2C87-9861-0F94-B806-AA84C2B38B4F}"/>
          </ac:spMkLst>
        </pc:spChg>
        <pc:spChg chg="add mod">
          <ac:chgData name="Candice Plainfo" userId="4a4c50f39ffca08b" providerId="LiveId" clId="{39820C05-AC2D-40A9-AB32-EE58A10E6EAE}" dt="2024-11-04T10:14:03.082" v="7864"/>
          <ac:spMkLst>
            <pc:docMk/>
            <pc:sldMk cId="464050248" sldId="269"/>
            <ac:spMk id="13" creationId="{5D35A099-2CCF-5C03-E295-34C481FA665F}"/>
          </ac:spMkLst>
        </pc:spChg>
        <pc:picChg chg="add mod">
          <ac:chgData name="Candice Plainfo" userId="4a4c50f39ffca08b" providerId="LiveId" clId="{39820C05-AC2D-40A9-AB32-EE58A10E6EAE}" dt="2024-11-04T09:56:08.119" v="7739" actId="1076"/>
          <ac:picMkLst>
            <pc:docMk/>
            <pc:sldMk cId="464050248" sldId="269"/>
            <ac:picMk id="4" creationId="{609F9926-DA38-1BA7-D15D-03F234E4028C}"/>
          </ac:picMkLst>
        </pc:picChg>
        <pc:picChg chg="del">
          <ac:chgData name="Candice Plainfo" userId="4a4c50f39ffca08b" providerId="LiveId" clId="{39820C05-AC2D-40A9-AB32-EE58A10E6EAE}" dt="2024-11-01T11:51:23.975" v="6404" actId="478"/>
          <ac:picMkLst>
            <pc:docMk/>
            <pc:sldMk cId="464050248" sldId="269"/>
            <ac:picMk id="4" creationId="{F98459CF-0E15-7E41-2F02-FD72C450083D}"/>
          </ac:picMkLst>
        </pc:picChg>
        <pc:picChg chg="add mod">
          <ac:chgData name="Candice Plainfo" userId="4a4c50f39ffca08b" providerId="LiveId" clId="{39820C05-AC2D-40A9-AB32-EE58A10E6EAE}" dt="2024-11-04T09:57:56.747" v="7743" actId="1076"/>
          <ac:picMkLst>
            <pc:docMk/>
            <pc:sldMk cId="464050248" sldId="269"/>
            <ac:picMk id="6" creationId="{6177D5E7-85F0-0C85-AE61-85140F120DC7}"/>
          </ac:picMkLst>
        </pc:picChg>
        <pc:picChg chg="del">
          <ac:chgData name="Candice Plainfo" userId="4a4c50f39ffca08b" providerId="LiveId" clId="{39820C05-AC2D-40A9-AB32-EE58A10E6EAE}" dt="2024-11-01T11:50:31.483" v="6400" actId="478"/>
          <ac:picMkLst>
            <pc:docMk/>
            <pc:sldMk cId="464050248" sldId="269"/>
            <ac:picMk id="7" creationId="{F8E99BE7-DC1B-2E84-448D-8E5ECBBE6648}"/>
          </ac:picMkLst>
        </pc:picChg>
        <pc:picChg chg="add del mod ord">
          <ac:chgData name="Candice Plainfo" userId="4a4c50f39ffca08b" providerId="LiveId" clId="{39820C05-AC2D-40A9-AB32-EE58A10E6EAE}" dt="2024-11-04T09:55:54.697" v="7734" actId="478"/>
          <ac:picMkLst>
            <pc:docMk/>
            <pc:sldMk cId="464050248" sldId="269"/>
            <ac:picMk id="9" creationId="{C6AA7DB1-F0A0-3C8F-904C-B86B72A78DB4}"/>
          </ac:picMkLst>
        </pc:picChg>
        <pc:picChg chg="add del mod">
          <ac:chgData name="Candice Plainfo" userId="4a4c50f39ffca08b" providerId="LiveId" clId="{39820C05-AC2D-40A9-AB32-EE58A10E6EAE}" dt="2024-11-04T09:57:46.262" v="7740" actId="478"/>
          <ac:picMkLst>
            <pc:docMk/>
            <pc:sldMk cId="464050248" sldId="269"/>
            <ac:picMk id="11" creationId="{BFD62420-0D8E-6AE7-2080-E59A1657088B}"/>
          </ac:picMkLst>
        </pc:picChg>
        <pc:picChg chg="add mod">
          <ac:chgData name="Candice Plainfo" userId="4a4c50f39ffca08b" providerId="LiveId" clId="{39820C05-AC2D-40A9-AB32-EE58A10E6EAE}" dt="2024-11-01T12:15:06.279" v="6811" actId="1076"/>
          <ac:picMkLst>
            <pc:docMk/>
            <pc:sldMk cId="464050248" sldId="269"/>
            <ac:picMk id="12" creationId="{FBC2659A-F596-4F2E-66F5-999B8B4F33AC}"/>
          </ac:picMkLst>
        </pc:picChg>
      </pc:sldChg>
      <pc:sldChg chg="addSp delSp modSp add mod">
        <pc:chgData name="Candice Plainfo" userId="4a4c50f39ffca08b" providerId="LiveId" clId="{39820C05-AC2D-40A9-AB32-EE58A10E6EAE}" dt="2024-11-04T10:14:20.020" v="7867" actId="20577"/>
        <pc:sldMkLst>
          <pc:docMk/>
          <pc:sldMk cId="809059769" sldId="270"/>
        </pc:sldMkLst>
        <pc:spChg chg="mod">
          <ac:chgData name="Candice Plainfo" userId="4a4c50f39ffca08b" providerId="LiveId" clId="{39820C05-AC2D-40A9-AB32-EE58A10E6EAE}" dt="2024-11-01T12:24:03.680" v="6964" actId="1076"/>
          <ac:spMkLst>
            <pc:docMk/>
            <pc:sldMk cId="809059769" sldId="270"/>
            <ac:spMk id="2" creationId="{A77C3FA1-3FBB-C6D1-44E9-D032B290EB2F}"/>
          </ac:spMkLst>
        </pc:spChg>
        <pc:spChg chg="add mod">
          <ac:chgData name="Candice Plainfo" userId="4a4c50f39ffca08b" providerId="LiveId" clId="{39820C05-AC2D-40A9-AB32-EE58A10E6EAE}" dt="2024-11-04T10:14:20.020" v="7867" actId="20577"/>
          <ac:spMkLst>
            <pc:docMk/>
            <pc:sldMk cId="809059769" sldId="270"/>
            <ac:spMk id="7" creationId="{1A9B4F61-3BBD-C047-4205-498B6A6A2473}"/>
          </ac:spMkLst>
        </pc:spChg>
        <pc:picChg chg="add del mod">
          <ac:chgData name="Candice Plainfo" userId="4a4c50f39ffca08b" providerId="LiveId" clId="{39820C05-AC2D-40A9-AB32-EE58A10E6EAE}" dt="2024-11-04T09:59:13.237" v="7744" actId="478"/>
          <ac:picMkLst>
            <pc:docMk/>
            <pc:sldMk cId="809059769" sldId="270"/>
            <ac:picMk id="4" creationId="{DA9081A5-7191-2439-F871-522386648D49}"/>
          </ac:picMkLst>
        </pc:picChg>
        <pc:picChg chg="add mod">
          <ac:chgData name="Candice Plainfo" userId="4a4c50f39ffca08b" providerId="LiveId" clId="{39820C05-AC2D-40A9-AB32-EE58A10E6EAE}" dt="2024-11-04T09:59:26.155" v="7748" actId="14100"/>
          <ac:picMkLst>
            <pc:docMk/>
            <pc:sldMk cId="809059769" sldId="270"/>
            <ac:picMk id="5" creationId="{8E6C38F6-32D4-ED3B-B491-5F01442899E0}"/>
          </ac:picMkLst>
        </pc:picChg>
        <pc:picChg chg="add del mod">
          <ac:chgData name="Candice Plainfo" userId="4a4c50f39ffca08b" providerId="LiveId" clId="{39820C05-AC2D-40A9-AB32-EE58A10E6EAE}" dt="2024-11-04T10:00:15.349" v="7799" actId="478"/>
          <ac:picMkLst>
            <pc:docMk/>
            <pc:sldMk cId="809059769" sldId="270"/>
            <ac:picMk id="6" creationId="{99A930E7-4991-3E0E-D78A-F8E6F8226356}"/>
          </ac:picMkLst>
        </pc:picChg>
        <pc:picChg chg="del">
          <ac:chgData name="Candice Plainfo" userId="4a4c50f39ffca08b" providerId="LiveId" clId="{39820C05-AC2D-40A9-AB32-EE58A10E6EAE}" dt="2024-11-01T12:17:34.939" v="6828" actId="478"/>
          <ac:picMkLst>
            <pc:docMk/>
            <pc:sldMk cId="809059769" sldId="270"/>
            <ac:picMk id="9" creationId="{81105F39-62CE-F139-A2B6-C322C6F81F21}"/>
          </ac:picMkLst>
        </pc:picChg>
        <pc:picChg chg="add mod ord">
          <ac:chgData name="Candice Plainfo" userId="4a4c50f39ffca08b" providerId="LiveId" clId="{39820C05-AC2D-40A9-AB32-EE58A10E6EAE}" dt="2024-11-04T10:01:14.435" v="7804" actId="167"/>
          <ac:picMkLst>
            <pc:docMk/>
            <pc:sldMk cId="809059769" sldId="270"/>
            <ac:picMk id="10" creationId="{D5A4C9BB-6486-AF7D-8205-81B2BCAF05E0}"/>
          </ac:picMkLst>
        </pc:picChg>
        <pc:picChg chg="del">
          <ac:chgData name="Candice Plainfo" userId="4a4c50f39ffca08b" providerId="LiveId" clId="{39820C05-AC2D-40A9-AB32-EE58A10E6EAE}" dt="2024-11-01T12:18:31.963" v="6832" actId="478"/>
          <ac:picMkLst>
            <pc:docMk/>
            <pc:sldMk cId="809059769" sldId="270"/>
            <ac:picMk id="11" creationId="{9A192CE0-1D7C-8ED4-3564-D8F07FECB72E}"/>
          </ac:picMkLst>
        </pc:picChg>
      </pc:sldChg>
      <pc:sldChg chg="addSp delSp modSp add mod">
        <pc:chgData name="Candice Plainfo" userId="4a4c50f39ffca08b" providerId="LiveId" clId="{39820C05-AC2D-40A9-AB32-EE58A10E6EAE}" dt="2024-11-13T15:46:10.926" v="10593" actId="20577"/>
        <pc:sldMkLst>
          <pc:docMk/>
          <pc:sldMk cId="1823058904" sldId="271"/>
        </pc:sldMkLst>
        <pc:spChg chg="add mod">
          <ac:chgData name="Candice Plainfo" userId="4a4c50f39ffca08b" providerId="LiveId" clId="{39820C05-AC2D-40A9-AB32-EE58A10E6EAE}" dt="2024-11-04T11:10:46.917" v="8638" actId="20577"/>
          <ac:spMkLst>
            <pc:docMk/>
            <pc:sldMk cId="1823058904" sldId="271"/>
            <ac:spMk id="4" creationId="{5AC871E0-0D54-14E8-412F-38877AD8909A}"/>
          </ac:spMkLst>
        </pc:spChg>
        <pc:spChg chg="add">
          <ac:chgData name="Candice Plainfo" userId="4a4c50f39ffca08b" providerId="LiveId" clId="{39820C05-AC2D-40A9-AB32-EE58A10E6EAE}" dt="2024-11-04T10:48:16.301" v="7941"/>
          <ac:spMkLst>
            <pc:docMk/>
            <pc:sldMk cId="1823058904" sldId="271"/>
            <ac:spMk id="5" creationId="{4E0A00BE-31F8-AF2D-D05C-90248BA0D882}"/>
          </ac:spMkLst>
        </pc:spChg>
        <pc:spChg chg="mod">
          <ac:chgData name="Candice Plainfo" userId="4a4c50f39ffca08b" providerId="LiveId" clId="{39820C05-AC2D-40A9-AB32-EE58A10E6EAE}" dt="2024-11-04T10:46:58.171" v="7868" actId="1076"/>
          <ac:spMkLst>
            <pc:docMk/>
            <pc:sldMk cId="1823058904" sldId="271"/>
            <ac:spMk id="7" creationId="{79FD3959-81C9-C7CC-B228-358BCAAABAE5}"/>
          </ac:spMkLst>
        </pc:spChg>
        <pc:spChg chg="mod">
          <ac:chgData name="Candice Plainfo" userId="4a4c50f39ffca08b" providerId="LiveId" clId="{39820C05-AC2D-40A9-AB32-EE58A10E6EAE}" dt="2024-11-04T10:47:30.841" v="7925" actId="20577"/>
          <ac:spMkLst>
            <pc:docMk/>
            <pc:sldMk cId="1823058904" sldId="271"/>
            <ac:spMk id="10" creationId="{F0533AF9-6525-6FAC-15B0-D3CCBBD1731C}"/>
          </ac:spMkLst>
        </pc:spChg>
        <pc:spChg chg="add mod">
          <ac:chgData name="Candice Plainfo" userId="4a4c50f39ffca08b" providerId="LiveId" clId="{39820C05-AC2D-40A9-AB32-EE58A10E6EAE}" dt="2024-11-04T11:01:52.362" v="8225" actId="113"/>
          <ac:spMkLst>
            <pc:docMk/>
            <pc:sldMk cId="1823058904" sldId="271"/>
            <ac:spMk id="11" creationId="{49D2519B-9A48-F304-B564-84E74014C4E4}"/>
          </ac:spMkLst>
        </pc:spChg>
        <pc:spChg chg="add">
          <ac:chgData name="Candice Plainfo" userId="4a4c50f39ffca08b" providerId="LiveId" clId="{39820C05-AC2D-40A9-AB32-EE58A10E6EAE}" dt="2024-11-04T10:52:14.886" v="8030"/>
          <ac:spMkLst>
            <pc:docMk/>
            <pc:sldMk cId="1823058904" sldId="271"/>
            <ac:spMk id="12" creationId="{3855081B-2376-DBFE-FC85-4910F466C54A}"/>
          </ac:spMkLst>
        </pc:spChg>
        <pc:spChg chg="add mod">
          <ac:chgData name="Candice Plainfo" userId="4a4c50f39ffca08b" providerId="LiveId" clId="{39820C05-AC2D-40A9-AB32-EE58A10E6EAE}" dt="2024-11-13T15:46:10.926" v="10593" actId="20577"/>
          <ac:spMkLst>
            <pc:docMk/>
            <pc:sldMk cId="1823058904" sldId="271"/>
            <ac:spMk id="13" creationId="{A392A9CA-6020-25A4-E1E8-FF21EF989CA5}"/>
          </ac:spMkLst>
        </pc:spChg>
        <pc:graphicFrameChg chg="del">
          <ac:chgData name="Candice Plainfo" userId="4a4c50f39ffca08b" providerId="LiveId" clId="{39820C05-AC2D-40A9-AB32-EE58A10E6EAE}" dt="2024-11-01T12:35:50.006" v="7059" actId="478"/>
          <ac:graphicFrameMkLst>
            <pc:docMk/>
            <pc:sldMk cId="1823058904" sldId="271"/>
            <ac:graphicFrameMk id="2" creationId="{E6693DA6-B67B-E24E-1136-C5077FE291BE}"/>
          </ac:graphicFrameMkLst>
        </pc:graphicFrameChg>
        <pc:picChg chg="add mod">
          <ac:chgData name="Candice Plainfo" userId="4a4c50f39ffca08b" providerId="LiveId" clId="{39820C05-AC2D-40A9-AB32-EE58A10E6EAE}" dt="2024-11-04T10:47:20.892" v="7900" actId="1076"/>
          <ac:picMkLst>
            <pc:docMk/>
            <pc:sldMk cId="1823058904" sldId="271"/>
            <ac:picMk id="3" creationId="{E6E08322-DA4B-9511-1C98-D3ECEAAB50EE}"/>
          </ac:picMkLst>
        </pc:picChg>
        <pc:picChg chg="add mod">
          <ac:chgData name="Candice Plainfo" userId="4a4c50f39ffca08b" providerId="LiveId" clId="{39820C05-AC2D-40A9-AB32-EE58A10E6EAE}" dt="2024-11-04T10:51:11.315" v="7993" actId="1076"/>
          <ac:picMkLst>
            <pc:docMk/>
            <pc:sldMk cId="1823058904" sldId="271"/>
            <ac:picMk id="9" creationId="{45DBC4CF-F639-3434-27EC-F85F40B2EA75}"/>
          </ac:picMkLst>
        </pc:picChg>
      </pc:sldChg>
      <pc:sldChg chg="modSp add del mod">
        <pc:chgData name="Candice Plainfo" userId="4a4c50f39ffca08b" providerId="LiveId" clId="{39820C05-AC2D-40A9-AB32-EE58A10E6EAE}" dt="2024-11-04T10:56:35.644" v="8123" actId="47"/>
        <pc:sldMkLst>
          <pc:docMk/>
          <pc:sldMk cId="3191150279" sldId="272"/>
        </pc:sldMkLst>
        <pc:spChg chg="mod">
          <ac:chgData name="Candice Plainfo" userId="4a4c50f39ffca08b" providerId="LiveId" clId="{39820C05-AC2D-40A9-AB32-EE58A10E6EAE}" dt="2024-11-01T17:27:15.162" v="7166" actId="14100"/>
          <ac:spMkLst>
            <pc:docMk/>
            <pc:sldMk cId="3191150279" sldId="272"/>
            <ac:spMk id="10" creationId="{49186097-0F9A-9EF2-62DA-E6FC63DEDD9A}"/>
          </ac:spMkLst>
        </pc:spChg>
      </pc:sldChg>
      <pc:sldChg chg="addSp delSp modSp add mod">
        <pc:chgData name="Candice Plainfo" userId="4a4c50f39ffca08b" providerId="LiveId" clId="{39820C05-AC2D-40A9-AB32-EE58A10E6EAE}" dt="2024-11-12T10:17:28.940" v="10554" actId="115"/>
        <pc:sldMkLst>
          <pc:docMk/>
          <pc:sldMk cId="700232435" sldId="273"/>
        </pc:sldMkLst>
        <pc:spChg chg="add mod">
          <ac:chgData name="Candice Plainfo" userId="4a4c50f39ffca08b" providerId="LiveId" clId="{39820C05-AC2D-40A9-AB32-EE58A10E6EAE}" dt="2024-11-01T17:28:05.884" v="7214"/>
          <ac:spMkLst>
            <pc:docMk/>
            <pc:sldMk cId="700232435" sldId="273"/>
            <ac:spMk id="2" creationId="{556CA402-9FAA-620F-A0CF-2C56F5A21DB7}"/>
          </ac:spMkLst>
        </pc:spChg>
        <pc:spChg chg="add mod">
          <ac:chgData name="Candice Plainfo" userId="4a4c50f39ffca08b" providerId="LiveId" clId="{39820C05-AC2D-40A9-AB32-EE58A10E6EAE}" dt="2024-11-12T10:17:24.596" v="10553" actId="115"/>
          <ac:spMkLst>
            <pc:docMk/>
            <pc:sldMk cId="700232435" sldId="273"/>
            <ac:spMk id="4" creationId="{E7156914-D4D0-7703-9C31-51B184740C44}"/>
          </ac:spMkLst>
        </pc:spChg>
        <pc:spChg chg="mod">
          <ac:chgData name="Candice Plainfo" userId="4a4c50f39ffca08b" providerId="LiveId" clId="{39820C05-AC2D-40A9-AB32-EE58A10E6EAE}" dt="2024-11-04T14:20:18.959" v="9783" actId="20577"/>
          <ac:spMkLst>
            <pc:docMk/>
            <pc:sldMk cId="700232435" sldId="273"/>
            <ac:spMk id="7" creationId="{B04FBC8F-8E82-62E1-8C09-4864152FE227}"/>
          </ac:spMkLst>
        </pc:spChg>
        <pc:spChg chg="add del mod">
          <ac:chgData name="Candice Plainfo" userId="4a4c50f39ffca08b" providerId="LiveId" clId="{39820C05-AC2D-40A9-AB32-EE58A10E6EAE}" dt="2024-11-12T10:08:38.100" v="10416" actId="478"/>
          <ac:spMkLst>
            <pc:docMk/>
            <pc:sldMk cId="700232435" sldId="273"/>
            <ac:spMk id="9" creationId="{C164ABE8-2D42-24AA-60FE-83CAB72B174D}"/>
          </ac:spMkLst>
        </pc:spChg>
        <pc:spChg chg="mod">
          <ac:chgData name="Candice Plainfo" userId="4a4c50f39ffca08b" providerId="LiveId" clId="{39820C05-AC2D-40A9-AB32-EE58A10E6EAE}" dt="2024-11-12T10:04:35.533" v="10302" actId="6549"/>
          <ac:spMkLst>
            <pc:docMk/>
            <pc:sldMk cId="700232435" sldId="273"/>
            <ac:spMk id="10" creationId="{DD5F09B7-E2F9-CDD8-1696-136C3084FF6D}"/>
          </ac:spMkLst>
        </pc:spChg>
        <pc:spChg chg="add mod">
          <ac:chgData name="Candice Plainfo" userId="4a4c50f39ffca08b" providerId="LiveId" clId="{39820C05-AC2D-40A9-AB32-EE58A10E6EAE}" dt="2024-11-12T10:17:28.940" v="10554" actId="115"/>
          <ac:spMkLst>
            <pc:docMk/>
            <pc:sldMk cId="700232435" sldId="273"/>
            <ac:spMk id="11" creationId="{978B99AF-8139-36A7-136F-05E4722794FA}"/>
          </ac:spMkLst>
        </pc:spChg>
        <pc:picChg chg="add mod">
          <ac:chgData name="Candice Plainfo" userId="4a4c50f39ffca08b" providerId="LiveId" clId="{39820C05-AC2D-40A9-AB32-EE58A10E6EAE}" dt="2024-11-12T10:15:53.035" v="10546" actId="14100"/>
          <ac:picMkLst>
            <pc:docMk/>
            <pc:sldMk cId="700232435" sldId="273"/>
            <ac:picMk id="3" creationId="{FA2E08CC-292A-7943-8C5F-53FB7ECD4429}"/>
          </ac:picMkLst>
        </pc:picChg>
        <pc:picChg chg="add mod">
          <ac:chgData name="Candice Plainfo" userId="4a4c50f39ffca08b" providerId="LiveId" clId="{39820C05-AC2D-40A9-AB32-EE58A10E6EAE}" dt="2024-11-12T10:16:11.998" v="10551" actId="1076"/>
          <ac:picMkLst>
            <pc:docMk/>
            <pc:sldMk cId="700232435" sldId="273"/>
            <ac:picMk id="5" creationId="{C3D9B6A4-C52D-E053-0D0D-F274D10EE253}"/>
          </ac:picMkLst>
        </pc:picChg>
      </pc:sldChg>
      <pc:sldChg chg="addSp delSp modSp add mod">
        <pc:chgData name="Candice Plainfo" userId="4a4c50f39ffca08b" providerId="LiveId" clId="{39820C05-AC2D-40A9-AB32-EE58A10E6EAE}" dt="2024-11-04T14:23:02.445" v="9841" actId="1076"/>
        <pc:sldMkLst>
          <pc:docMk/>
          <pc:sldMk cId="2328636051" sldId="274"/>
        </pc:sldMkLst>
        <pc:spChg chg="del mod">
          <ac:chgData name="Candice Plainfo" userId="4a4c50f39ffca08b" providerId="LiveId" clId="{39820C05-AC2D-40A9-AB32-EE58A10E6EAE}" dt="2024-11-04T13:35:31.511" v="9087" actId="478"/>
          <ac:spMkLst>
            <pc:docMk/>
            <pc:sldMk cId="2328636051" sldId="274"/>
            <ac:spMk id="2" creationId="{B2D414F7-39E1-725C-F7DF-55A3953DC5BA}"/>
          </ac:spMkLst>
        </pc:spChg>
        <pc:spChg chg="add del mod">
          <ac:chgData name="Candice Plainfo" userId="4a4c50f39ffca08b" providerId="LiveId" clId="{39820C05-AC2D-40A9-AB32-EE58A10E6EAE}" dt="2024-11-04T13:35:34.269" v="9088" actId="478"/>
          <ac:spMkLst>
            <pc:docMk/>
            <pc:sldMk cId="2328636051" sldId="274"/>
            <ac:spMk id="4" creationId="{29EB8D7E-5C89-8944-902F-217502F1B5F0}"/>
          </ac:spMkLst>
        </pc:spChg>
        <pc:spChg chg="add del">
          <ac:chgData name="Candice Plainfo" userId="4a4c50f39ffca08b" providerId="LiveId" clId="{39820C05-AC2D-40A9-AB32-EE58A10E6EAE}" dt="2024-11-04T13:35:37.813" v="9090" actId="478"/>
          <ac:spMkLst>
            <pc:docMk/>
            <pc:sldMk cId="2328636051" sldId="274"/>
            <ac:spMk id="5" creationId="{F9D9EFF0-C543-FC5E-C95F-B4B1F4B00590}"/>
          </ac:spMkLst>
        </pc:spChg>
        <pc:spChg chg="add del">
          <ac:chgData name="Candice Plainfo" userId="4a4c50f39ffca08b" providerId="LiveId" clId="{39820C05-AC2D-40A9-AB32-EE58A10E6EAE}" dt="2024-11-04T13:35:43.968" v="9092" actId="478"/>
          <ac:spMkLst>
            <pc:docMk/>
            <pc:sldMk cId="2328636051" sldId="274"/>
            <ac:spMk id="6" creationId="{5398D066-166E-D2C0-569B-89F03352D8AC}"/>
          </ac:spMkLst>
        </pc:spChg>
        <pc:spChg chg="del">
          <ac:chgData name="Candice Plainfo" userId="4a4c50f39ffca08b" providerId="LiveId" clId="{39820C05-AC2D-40A9-AB32-EE58A10E6EAE}" dt="2024-11-01T17:28:58.059" v="7277" actId="478"/>
          <ac:spMkLst>
            <pc:docMk/>
            <pc:sldMk cId="2328636051" sldId="274"/>
            <ac:spMk id="7" creationId="{38652F11-939F-9A42-AE86-31C7F72FAD82}"/>
          </ac:spMkLst>
        </pc:spChg>
        <pc:spChg chg="mod">
          <ac:chgData name="Candice Plainfo" userId="4a4c50f39ffca08b" providerId="LiveId" clId="{39820C05-AC2D-40A9-AB32-EE58A10E6EAE}" dt="2024-11-04T14:23:02.445" v="9841" actId="1076"/>
          <ac:spMkLst>
            <pc:docMk/>
            <pc:sldMk cId="2328636051" sldId="274"/>
            <ac:spMk id="8" creationId="{FD2DC7E5-C297-E19E-2B5E-278A55FB763F}"/>
          </ac:spMkLst>
        </pc:spChg>
        <pc:spChg chg="add mod">
          <ac:chgData name="Candice Plainfo" userId="4a4c50f39ffca08b" providerId="LiveId" clId="{39820C05-AC2D-40A9-AB32-EE58A10E6EAE}" dt="2024-11-04T14:22:57.756" v="9840" actId="1076"/>
          <ac:spMkLst>
            <pc:docMk/>
            <pc:sldMk cId="2328636051" sldId="274"/>
            <ac:spMk id="17" creationId="{720838F5-5A60-B5A5-5376-94C60A8724DC}"/>
          </ac:spMkLst>
        </pc:spChg>
        <pc:spChg chg="add mod">
          <ac:chgData name="Candice Plainfo" userId="4a4c50f39ffca08b" providerId="LiveId" clId="{39820C05-AC2D-40A9-AB32-EE58A10E6EAE}" dt="2024-11-04T13:42:31.635" v="9455" actId="1076"/>
          <ac:spMkLst>
            <pc:docMk/>
            <pc:sldMk cId="2328636051" sldId="274"/>
            <ac:spMk id="18" creationId="{57B75831-C71A-7A58-6AB5-B51378449360}"/>
          </ac:spMkLst>
        </pc:spChg>
        <pc:spChg chg="add">
          <ac:chgData name="Candice Plainfo" userId="4a4c50f39ffca08b" providerId="LiveId" clId="{39820C05-AC2D-40A9-AB32-EE58A10E6EAE}" dt="2024-11-04T13:40:33.766" v="9342"/>
          <ac:spMkLst>
            <pc:docMk/>
            <pc:sldMk cId="2328636051" sldId="274"/>
            <ac:spMk id="19" creationId="{A9B897DB-0574-5A8F-9E64-2734F7318D05}"/>
          </ac:spMkLst>
        </pc:spChg>
        <pc:picChg chg="del">
          <ac:chgData name="Candice Plainfo" userId="4a4c50f39ffca08b" providerId="LiveId" clId="{39820C05-AC2D-40A9-AB32-EE58A10E6EAE}" dt="2024-11-01T17:28:37.853" v="7265" actId="478"/>
          <ac:picMkLst>
            <pc:docMk/>
            <pc:sldMk cId="2328636051" sldId="274"/>
            <ac:picMk id="4" creationId="{AF3AC8E4-6330-B075-C5B7-E8EB17C634FD}"/>
          </ac:picMkLst>
        </pc:picChg>
        <pc:picChg chg="del">
          <ac:chgData name="Candice Plainfo" userId="4a4c50f39ffca08b" providerId="LiveId" clId="{39820C05-AC2D-40A9-AB32-EE58A10E6EAE}" dt="2024-11-01T17:28:37.157" v="7264" actId="478"/>
          <ac:picMkLst>
            <pc:docMk/>
            <pc:sldMk cId="2328636051" sldId="274"/>
            <ac:picMk id="6" creationId="{BB27DD22-E52E-D0B1-D5B4-C38B368589A8}"/>
          </ac:picMkLst>
        </pc:picChg>
        <pc:picChg chg="add mod">
          <ac:chgData name="Candice Plainfo" userId="4a4c50f39ffca08b" providerId="LiveId" clId="{39820C05-AC2D-40A9-AB32-EE58A10E6EAE}" dt="2024-11-04T14:22:51.147" v="9838" actId="1076"/>
          <ac:picMkLst>
            <pc:docMk/>
            <pc:sldMk cId="2328636051" sldId="274"/>
            <ac:picMk id="9" creationId="{C8B67D77-1AEC-2928-FB9A-CE2A0CDEC4F5}"/>
          </ac:picMkLst>
        </pc:picChg>
        <pc:picChg chg="add mod">
          <ac:chgData name="Candice Plainfo" userId="4a4c50f39ffca08b" providerId="LiveId" clId="{39820C05-AC2D-40A9-AB32-EE58A10E6EAE}" dt="2024-11-04T14:22:37.481" v="9834" actId="1076"/>
          <ac:picMkLst>
            <pc:docMk/>
            <pc:sldMk cId="2328636051" sldId="274"/>
            <ac:picMk id="11" creationId="{D0D5D68C-B3A6-5CC6-AB23-65CB044D31E5}"/>
          </ac:picMkLst>
        </pc:picChg>
        <pc:picChg chg="add mod">
          <ac:chgData name="Candice Plainfo" userId="4a4c50f39ffca08b" providerId="LiveId" clId="{39820C05-AC2D-40A9-AB32-EE58A10E6EAE}" dt="2024-11-04T14:22:48.434" v="9837" actId="1076"/>
          <ac:picMkLst>
            <pc:docMk/>
            <pc:sldMk cId="2328636051" sldId="274"/>
            <ac:picMk id="14" creationId="{8C906A55-2D7A-7E5D-ABE7-5F2D7E9D4DDD}"/>
          </ac:picMkLst>
        </pc:picChg>
        <pc:picChg chg="add mod">
          <ac:chgData name="Candice Plainfo" userId="4a4c50f39ffca08b" providerId="LiveId" clId="{39820C05-AC2D-40A9-AB32-EE58A10E6EAE}" dt="2024-11-04T14:22:55.157" v="9839" actId="1076"/>
          <ac:picMkLst>
            <pc:docMk/>
            <pc:sldMk cId="2328636051" sldId="274"/>
            <ac:picMk id="16" creationId="{07E5BC78-2957-DCBE-4AC7-3DC890CD61CA}"/>
          </ac:picMkLst>
        </pc:picChg>
      </pc:sldChg>
      <pc:sldChg chg="addSp delSp modSp add mod">
        <pc:chgData name="Candice Plainfo" userId="4a4c50f39ffca08b" providerId="LiveId" clId="{39820C05-AC2D-40A9-AB32-EE58A10E6EAE}" dt="2024-11-13T16:42:17.623" v="10596" actId="1076"/>
        <pc:sldMkLst>
          <pc:docMk/>
          <pc:sldMk cId="2762573971" sldId="275"/>
        </pc:sldMkLst>
        <pc:spChg chg="mod">
          <ac:chgData name="Candice Plainfo" userId="4a4c50f39ffca08b" providerId="LiveId" clId="{39820C05-AC2D-40A9-AB32-EE58A10E6EAE}" dt="2024-11-13T16:42:17.623" v="10596" actId="1076"/>
          <ac:spMkLst>
            <pc:docMk/>
            <pc:sldMk cId="2762573971" sldId="275"/>
            <ac:spMk id="2" creationId="{AA5A64F5-0073-5A01-FD10-B2678EA83F85}"/>
          </ac:spMkLst>
        </pc:spChg>
        <pc:spChg chg="add mod">
          <ac:chgData name="Candice Plainfo" userId="4a4c50f39ffca08b" providerId="LiveId" clId="{39820C05-AC2D-40A9-AB32-EE58A10E6EAE}" dt="2024-11-12T09:43:47.375" v="10248" actId="113"/>
          <ac:spMkLst>
            <pc:docMk/>
            <pc:sldMk cId="2762573971" sldId="275"/>
            <ac:spMk id="4" creationId="{E8F5D064-A7EB-89F4-B1C0-8AA5586AFECF}"/>
          </ac:spMkLst>
        </pc:spChg>
        <pc:spChg chg="add del mod">
          <ac:chgData name="Candice Plainfo" userId="4a4c50f39ffca08b" providerId="LiveId" clId="{39820C05-AC2D-40A9-AB32-EE58A10E6EAE}" dt="2024-11-04T13:56:28.939" v="9696"/>
          <ac:spMkLst>
            <pc:docMk/>
            <pc:sldMk cId="2762573971" sldId="275"/>
            <ac:spMk id="5" creationId="{8F4167DB-F13C-108B-0201-E0CDF3A136DE}"/>
          </ac:spMkLst>
        </pc:spChg>
        <pc:spChg chg="add mod">
          <ac:chgData name="Candice Plainfo" userId="4a4c50f39ffca08b" providerId="LiveId" clId="{39820C05-AC2D-40A9-AB32-EE58A10E6EAE}" dt="2024-11-04T15:31:25.049" v="10077" actId="1076"/>
          <ac:spMkLst>
            <pc:docMk/>
            <pc:sldMk cId="2762573971" sldId="275"/>
            <ac:spMk id="6" creationId="{59F5F7B4-CF7F-6EC6-2240-D9F56B52DA9B}"/>
          </ac:spMkLst>
        </pc:spChg>
        <pc:spChg chg="add mod">
          <ac:chgData name="Candice Plainfo" userId="4a4c50f39ffca08b" providerId="LiveId" clId="{39820C05-AC2D-40A9-AB32-EE58A10E6EAE}" dt="2024-11-12T09:44:08.314" v="10250" actId="255"/>
          <ac:spMkLst>
            <pc:docMk/>
            <pc:sldMk cId="2762573971" sldId="275"/>
            <ac:spMk id="7" creationId="{77CBDA2E-4B00-DA48-E647-1790CA272B17}"/>
          </ac:spMkLst>
        </pc:spChg>
        <pc:spChg chg="mod">
          <ac:chgData name="Candice Plainfo" userId="4a4c50f39ffca08b" providerId="LiveId" clId="{39820C05-AC2D-40A9-AB32-EE58A10E6EAE}" dt="2024-11-13T16:42:02.568" v="10594" actId="1076"/>
          <ac:spMkLst>
            <pc:docMk/>
            <pc:sldMk cId="2762573971" sldId="275"/>
            <ac:spMk id="8" creationId="{6D249949-A921-F51B-7F11-23370ADAF43F}"/>
          </ac:spMkLst>
        </pc:spChg>
      </pc:sldChg>
      <pc:sldChg chg="addSp delSp modSp add mod">
        <pc:chgData name="Candice Plainfo" userId="4a4c50f39ffca08b" providerId="LiveId" clId="{39820C05-AC2D-40A9-AB32-EE58A10E6EAE}" dt="2024-11-04T12:00:58.286" v="8985" actId="207"/>
        <pc:sldMkLst>
          <pc:docMk/>
          <pc:sldMk cId="2354755679" sldId="276"/>
        </pc:sldMkLst>
        <pc:spChg chg="mod">
          <ac:chgData name="Candice Plainfo" userId="4a4c50f39ffca08b" providerId="LiveId" clId="{39820C05-AC2D-40A9-AB32-EE58A10E6EAE}" dt="2024-11-04T12:00:58.286" v="8985" actId="207"/>
          <ac:spMkLst>
            <pc:docMk/>
            <pc:sldMk cId="2354755679" sldId="276"/>
            <ac:spMk id="4" creationId="{2E89A246-B730-D240-1F26-9CB2EF25D8D9}"/>
          </ac:spMkLst>
        </pc:spChg>
        <pc:spChg chg="mod">
          <ac:chgData name="Candice Plainfo" userId="4a4c50f39ffca08b" providerId="LiveId" clId="{39820C05-AC2D-40A9-AB32-EE58A10E6EAE}" dt="2024-11-04T11:28:30.024" v="8652" actId="1076"/>
          <ac:spMkLst>
            <pc:docMk/>
            <pc:sldMk cId="2354755679" sldId="276"/>
            <ac:spMk id="7" creationId="{E973B058-B52C-C5E2-40B4-C85313B90B90}"/>
          </ac:spMkLst>
        </pc:spChg>
        <pc:spChg chg="add mod">
          <ac:chgData name="Candice Plainfo" userId="4a4c50f39ffca08b" providerId="LiveId" clId="{39820C05-AC2D-40A9-AB32-EE58A10E6EAE}" dt="2024-11-04T11:34:36.687" v="8693" actId="14100"/>
          <ac:spMkLst>
            <pc:docMk/>
            <pc:sldMk cId="2354755679" sldId="276"/>
            <ac:spMk id="8" creationId="{2B0079C8-DE2C-F931-D960-4B10C2BFA245}"/>
          </ac:spMkLst>
        </pc:spChg>
        <pc:spChg chg="mod">
          <ac:chgData name="Candice Plainfo" userId="4a4c50f39ffca08b" providerId="LiveId" clId="{39820C05-AC2D-40A9-AB32-EE58A10E6EAE}" dt="2024-11-04T11:28:48.499" v="8666" actId="1076"/>
          <ac:spMkLst>
            <pc:docMk/>
            <pc:sldMk cId="2354755679" sldId="276"/>
            <ac:spMk id="10" creationId="{B7CAAE30-7704-3DAC-0242-EC5E0D89DBED}"/>
          </ac:spMkLst>
        </pc:spChg>
        <pc:spChg chg="mod">
          <ac:chgData name="Candice Plainfo" userId="4a4c50f39ffca08b" providerId="LiveId" clId="{39820C05-AC2D-40A9-AB32-EE58A10E6EAE}" dt="2024-11-04T11:34:20.070" v="8688" actId="1076"/>
          <ac:spMkLst>
            <pc:docMk/>
            <pc:sldMk cId="2354755679" sldId="276"/>
            <ac:spMk id="11" creationId="{A499A8AA-56BF-DD98-B2FA-F3EFFFDEB53D}"/>
          </ac:spMkLst>
        </pc:spChg>
        <pc:spChg chg="add del mod">
          <ac:chgData name="Candice Plainfo" userId="4a4c50f39ffca08b" providerId="LiveId" clId="{39820C05-AC2D-40A9-AB32-EE58A10E6EAE}" dt="2024-11-04T11:08:14.939" v="8554" actId="478"/>
          <ac:spMkLst>
            <pc:docMk/>
            <pc:sldMk cId="2354755679" sldId="276"/>
            <ac:spMk id="12" creationId="{C83DCD56-6CDC-D307-2BB9-21F638A71A9D}"/>
          </ac:spMkLst>
        </pc:spChg>
        <pc:spChg chg="add del mod">
          <ac:chgData name="Candice Plainfo" userId="4a4c50f39ffca08b" providerId="LiveId" clId="{39820C05-AC2D-40A9-AB32-EE58A10E6EAE}" dt="2024-11-04T11:07:00.030" v="8550" actId="478"/>
          <ac:spMkLst>
            <pc:docMk/>
            <pc:sldMk cId="2354755679" sldId="276"/>
            <ac:spMk id="13" creationId="{FA22D0EC-8C1C-18B5-5E4F-D7FBB46A7DF5}"/>
          </ac:spMkLst>
        </pc:spChg>
        <pc:spChg chg="add">
          <ac:chgData name="Candice Plainfo" userId="4a4c50f39ffca08b" providerId="LiveId" clId="{39820C05-AC2D-40A9-AB32-EE58A10E6EAE}" dt="2024-11-04T11:08:32.033" v="8559"/>
          <ac:spMkLst>
            <pc:docMk/>
            <pc:sldMk cId="2354755679" sldId="276"/>
            <ac:spMk id="14" creationId="{1E761445-8DF7-831F-19E2-0631CCAF3BD1}"/>
          </ac:spMkLst>
        </pc:spChg>
        <pc:spChg chg="add mod">
          <ac:chgData name="Candice Plainfo" userId="4a4c50f39ffca08b" providerId="LiveId" clId="{39820C05-AC2D-40A9-AB32-EE58A10E6EAE}" dt="2024-11-04T11:36:52.943" v="8876" actId="20577"/>
          <ac:spMkLst>
            <pc:docMk/>
            <pc:sldMk cId="2354755679" sldId="276"/>
            <ac:spMk id="17" creationId="{1083049A-A86E-1B53-6BAA-5FCE8D73B3C7}"/>
          </ac:spMkLst>
        </pc:spChg>
        <pc:picChg chg="del">
          <ac:chgData name="Candice Plainfo" userId="4a4c50f39ffca08b" providerId="LiveId" clId="{39820C05-AC2D-40A9-AB32-EE58A10E6EAE}" dt="2024-11-04T11:10:21.607" v="8592" actId="478"/>
          <ac:picMkLst>
            <pc:docMk/>
            <pc:sldMk cId="2354755679" sldId="276"/>
            <ac:picMk id="3" creationId="{E219CB7C-8530-394F-0D7B-0673FC64018F}"/>
          </ac:picMkLst>
        </pc:picChg>
        <pc:picChg chg="add del mod">
          <ac:chgData name="Candice Plainfo" userId="4a4c50f39ffca08b" providerId="LiveId" clId="{39820C05-AC2D-40A9-AB32-EE58A10E6EAE}" dt="2024-11-04T11:29:00.805" v="8670" actId="478"/>
          <ac:picMkLst>
            <pc:docMk/>
            <pc:sldMk cId="2354755679" sldId="276"/>
            <ac:picMk id="5" creationId="{E68B71DF-9EFC-54F5-43D9-E7C796546B74}"/>
          </ac:picMkLst>
        </pc:picChg>
        <pc:picChg chg="del">
          <ac:chgData name="Candice Plainfo" userId="4a4c50f39ffca08b" providerId="LiveId" clId="{39820C05-AC2D-40A9-AB32-EE58A10E6EAE}" dt="2024-11-04T11:00:26.697" v="8136" actId="478"/>
          <ac:picMkLst>
            <pc:docMk/>
            <pc:sldMk cId="2354755679" sldId="276"/>
            <ac:picMk id="9" creationId="{B1590AC2-48B5-1A49-5F46-42322A29A4CB}"/>
          </ac:picMkLst>
        </pc:picChg>
        <pc:picChg chg="add del mod">
          <ac:chgData name="Candice Plainfo" userId="4a4c50f39ffca08b" providerId="LiveId" clId="{39820C05-AC2D-40A9-AB32-EE58A10E6EAE}" dt="2024-11-04T12:00:29.583" v="8979" actId="478"/>
          <ac:picMkLst>
            <pc:docMk/>
            <pc:sldMk cId="2354755679" sldId="276"/>
            <ac:picMk id="16" creationId="{FFDC199A-CECB-98C9-7045-E104D1290481}"/>
          </ac:picMkLst>
        </pc:picChg>
        <pc:picChg chg="add mod">
          <ac:chgData name="Candice Plainfo" userId="4a4c50f39ffca08b" providerId="LiveId" clId="{39820C05-AC2D-40A9-AB32-EE58A10E6EAE}" dt="2024-11-04T12:00:35.440" v="8982" actId="14100"/>
          <ac:picMkLst>
            <pc:docMk/>
            <pc:sldMk cId="2354755679" sldId="276"/>
            <ac:picMk id="19" creationId="{55614391-9C9C-D269-8899-E4416E0C74E4}"/>
          </ac:picMkLst>
        </pc:picChg>
      </pc:sldChg>
      <pc:sldChg chg="addSp delSp modSp add mod">
        <pc:chgData name="Candice Plainfo" userId="4a4c50f39ffca08b" providerId="LiveId" clId="{39820C05-AC2D-40A9-AB32-EE58A10E6EAE}" dt="2024-11-04T12:02:05.180" v="8990" actId="1076"/>
        <pc:sldMkLst>
          <pc:docMk/>
          <pc:sldMk cId="317084854" sldId="277"/>
        </pc:sldMkLst>
        <pc:spChg chg="del">
          <ac:chgData name="Candice Plainfo" userId="4a4c50f39ffca08b" providerId="LiveId" clId="{39820C05-AC2D-40A9-AB32-EE58A10E6EAE}" dt="2024-11-04T11:43:48.027" v="8965" actId="478"/>
          <ac:spMkLst>
            <pc:docMk/>
            <pc:sldMk cId="317084854" sldId="277"/>
            <ac:spMk id="4" creationId="{3D04A30D-632D-1BAA-BB9E-297A781BDCAA}"/>
          </ac:spMkLst>
        </pc:spChg>
        <pc:spChg chg="del">
          <ac:chgData name="Candice Plainfo" userId="4a4c50f39ffca08b" providerId="LiveId" clId="{39820C05-AC2D-40A9-AB32-EE58A10E6EAE}" dt="2024-11-04T11:43:43.911" v="8963" actId="478"/>
          <ac:spMkLst>
            <pc:docMk/>
            <pc:sldMk cId="317084854" sldId="277"/>
            <ac:spMk id="8" creationId="{872B3CBF-609B-3F30-C5D2-4E0A31C9CC10}"/>
          </ac:spMkLst>
        </pc:spChg>
        <pc:spChg chg="del">
          <ac:chgData name="Candice Plainfo" userId="4a4c50f39ffca08b" providerId="LiveId" clId="{39820C05-AC2D-40A9-AB32-EE58A10E6EAE}" dt="2024-11-04T11:43:49.949" v="8966" actId="478"/>
          <ac:spMkLst>
            <pc:docMk/>
            <pc:sldMk cId="317084854" sldId="277"/>
            <ac:spMk id="11" creationId="{6BA978C7-758D-66F9-BF10-4E4220244597}"/>
          </ac:spMkLst>
        </pc:spChg>
        <pc:spChg chg="del">
          <ac:chgData name="Candice Plainfo" userId="4a4c50f39ffca08b" providerId="LiveId" clId="{39820C05-AC2D-40A9-AB32-EE58A10E6EAE}" dt="2024-11-04T11:43:45.776" v="8964" actId="478"/>
          <ac:spMkLst>
            <pc:docMk/>
            <pc:sldMk cId="317084854" sldId="277"/>
            <ac:spMk id="17" creationId="{FA505079-A69C-DAF7-1458-411FAA4184D1}"/>
          </ac:spMkLst>
        </pc:spChg>
        <pc:picChg chg="add del mod">
          <ac:chgData name="Candice Plainfo" userId="4a4c50f39ffca08b" providerId="LiveId" clId="{39820C05-AC2D-40A9-AB32-EE58A10E6EAE}" dt="2024-11-04T12:01:55.770" v="8987" actId="478"/>
          <ac:picMkLst>
            <pc:docMk/>
            <pc:sldMk cId="317084854" sldId="277"/>
            <ac:picMk id="3" creationId="{6258B936-D1B5-F1CD-2314-7A6A6C19F179}"/>
          </ac:picMkLst>
        </pc:picChg>
        <pc:picChg chg="add mod">
          <ac:chgData name="Candice Plainfo" userId="4a4c50f39ffca08b" providerId="LiveId" clId="{39820C05-AC2D-40A9-AB32-EE58A10E6EAE}" dt="2024-11-04T12:02:05.180" v="8990" actId="1076"/>
          <ac:picMkLst>
            <pc:docMk/>
            <pc:sldMk cId="317084854" sldId="277"/>
            <ac:picMk id="9" creationId="{89C6383D-4B0C-7456-6EF1-600718F79DDF}"/>
          </ac:picMkLst>
        </pc:picChg>
        <pc:picChg chg="del">
          <ac:chgData name="Candice Plainfo" userId="4a4c50f39ffca08b" providerId="LiveId" clId="{39820C05-AC2D-40A9-AB32-EE58A10E6EAE}" dt="2024-11-04T11:43:42.104" v="8962" actId="478"/>
          <ac:picMkLst>
            <pc:docMk/>
            <pc:sldMk cId="317084854" sldId="277"/>
            <ac:picMk id="16" creationId="{D8085E91-9509-E6BC-71A9-DB252F5803A1}"/>
          </ac:picMkLst>
        </pc:picChg>
      </pc:sldChg>
      <pc:sldChg chg="addSp modSp new del mod">
        <pc:chgData name="Candice Plainfo" userId="4a4c50f39ffca08b" providerId="LiveId" clId="{39820C05-AC2D-40A9-AB32-EE58A10E6EAE}" dt="2024-11-12T10:09:56.836" v="10418" actId="47"/>
        <pc:sldMkLst>
          <pc:docMk/>
          <pc:sldMk cId="505677647" sldId="278"/>
        </pc:sldMkLst>
        <pc:spChg chg="add">
          <ac:chgData name="Candice Plainfo" userId="4a4c50f39ffca08b" providerId="LiveId" clId="{39820C05-AC2D-40A9-AB32-EE58A10E6EAE}" dt="2024-11-12T09:52:19.597" v="10254"/>
          <ac:spMkLst>
            <pc:docMk/>
            <pc:sldMk cId="505677647" sldId="278"/>
            <ac:spMk id="2" creationId="{3C779C95-E0BC-7D5D-010B-D8D00AD17929}"/>
          </ac:spMkLst>
        </pc:spChg>
        <pc:spChg chg="add mod">
          <ac:chgData name="Candice Plainfo" userId="4a4c50f39ffca08b" providerId="LiveId" clId="{39820C05-AC2D-40A9-AB32-EE58A10E6EAE}" dt="2024-11-12T10:09:54.388" v="10417" actId="21"/>
          <ac:spMkLst>
            <pc:docMk/>
            <pc:sldMk cId="505677647" sldId="278"/>
            <ac:spMk id="4" creationId="{C315DD09-7D82-8DA8-D9E7-BB4281E90E86}"/>
          </ac:spMkLst>
        </pc:spChg>
        <pc:spChg chg="add">
          <ac:chgData name="Candice Plainfo" userId="4a4c50f39ffca08b" providerId="LiveId" clId="{39820C05-AC2D-40A9-AB32-EE58A10E6EAE}" dt="2024-11-12T09:53:55.069" v="10276"/>
          <ac:spMkLst>
            <pc:docMk/>
            <pc:sldMk cId="505677647" sldId="278"/>
            <ac:spMk id="5" creationId="{A0D70667-71B3-5C0F-BE4A-ED59ADFE4094}"/>
          </ac:spMkLst>
        </pc:spChg>
      </pc:sldChg>
      <pc:sldChg chg="add del">
        <pc:chgData name="Candice Plainfo" userId="4a4c50f39ffca08b" providerId="LiveId" clId="{39820C05-AC2D-40A9-AB32-EE58A10E6EAE}" dt="2024-11-12T09:52:10.628" v="10252" actId="47"/>
        <pc:sldMkLst>
          <pc:docMk/>
          <pc:sldMk cId="3536353365" sldId="278"/>
        </pc:sldMkLst>
      </pc:sldChg>
      <pc:sldMasterChg chg="modSp add del addSldLayout delSldLayout modSldLayout">
        <pc:chgData name="Candice Plainfo" userId="4a4c50f39ffca08b" providerId="LiveId" clId="{39820C05-AC2D-40A9-AB32-EE58A10E6EAE}" dt="2024-11-01T11:52:29.741" v="6415"/>
        <pc:sldMasterMkLst>
          <pc:docMk/>
          <pc:sldMasterMk cId="0" sldId="2147483648"/>
        </pc:sldMasterMkLst>
        <pc:spChg chg="mod">
          <ac:chgData name="Candice Plainfo" userId="4a4c50f39ffca08b" providerId="LiveId" clId="{39820C05-AC2D-40A9-AB32-EE58A10E6EAE}" dt="2024-11-01T11:52:29.741" v="6415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Candice Plainfo" userId="4a4c50f39ffca08b" providerId="LiveId" clId="{39820C05-AC2D-40A9-AB32-EE58A10E6EAE}" dt="2024-11-01T11:52:29.741" v="6415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Candice Plainfo" userId="4a4c50f39ffca08b" providerId="LiveId" clId="{39820C05-AC2D-40A9-AB32-EE58A10E6EAE}" dt="2024-11-01T11:52:29.741" v="6415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Candice Plainfo" userId="4a4c50f39ffca08b" providerId="LiveId" clId="{39820C05-AC2D-40A9-AB32-EE58A10E6EAE}" dt="2024-11-01T11:52:29.741" v="6415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Candice Plainfo" userId="4a4c50f39ffca08b" providerId="LiveId" clId="{39820C05-AC2D-40A9-AB32-EE58A10E6EAE}" dt="2024-11-01T11:52:29.741" v="6415"/>
          <ac:spMkLst>
            <pc:docMk/>
            <pc:sldMasterMk cId="0" sldId="2147483648"/>
            <ac:spMk id="6" creationId="{00000000-0000-0000-0000-000000000000}"/>
          </ac:spMkLst>
        </pc:sp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49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0" sldId="2147483648"/>
            <pc:sldLayoutMk cId="0" sldId="2147483650"/>
          </pc:sldLayoutMkLst>
        </pc:sldLayout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51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52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53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0" sldId="2147483648"/>
            <pc:sldLayoutMk cId="0" sldId="2147483655"/>
          </pc:sldLayoutMkLst>
        </pc:sldLayout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56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57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0" sldId="2147483648"/>
            <pc:sldLayoutMk cId="0" sldId="2147483658"/>
          </pc:sldLayoutMkLst>
        </pc:sldLayoutChg>
        <pc:sldLayoutChg chg="modSp add del">
          <pc:chgData name="Candice Plainfo" userId="4a4c50f39ffca08b" providerId="LiveId" clId="{39820C05-AC2D-40A9-AB32-EE58A10E6EAE}" dt="2024-11-01T11:52:29.741" v="6415"/>
          <pc:sldLayoutMkLst>
            <pc:docMk/>
            <pc:sldMasterMk cId="0" sldId="2147483648"/>
            <pc:sldLayoutMk cId="0" sldId="2147483659"/>
          </pc:sldLayoutMkLst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Candice Plainfo" userId="4a4c50f39ffca08b" providerId="LiveId" clId="{39820C05-AC2D-40A9-AB32-EE58A10E6EAE}" dt="2024-11-01T11:52:29.741" v="6415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  <pc:sldMasterChg chg="add del addSldLayout delSldLayout">
        <pc:chgData name="Candice Plainfo" userId="4a4c50f39ffca08b" providerId="LiveId" clId="{39820C05-AC2D-40A9-AB32-EE58A10E6EAE}" dt="2024-10-31T10:04:05.966" v="1" actId="26606"/>
        <pc:sldMasterMkLst>
          <pc:docMk/>
          <pc:sldMasterMk cId="627579911" sldId="2147483722"/>
        </pc:sldMasterMkLst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416209770" sldId="2147483711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745122884" sldId="2147483712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547583030" sldId="2147483713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3872759764" sldId="2147483714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41649409" sldId="2147483715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3118256242" sldId="2147483716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021481323" sldId="2147483717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975575712" sldId="2147483718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3891414786" sldId="2147483719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697411560" sldId="2147483720"/>
          </pc:sldLayoutMkLst>
        </pc:sldLayoutChg>
        <pc:sldLayoutChg chg="add del">
          <pc:chgData name="Candice Plainfo" userId="4a4c50f39ffca08b" providerId="LiveId" clId="{39820C05-AC2D-40A9-AB32-EE58A10E6EAE}" dt="2024-10-31T10:04:05.966" v="1" actId="26606"/>
          <pc:sldLayoutMkLst>
            <pc:docMk/>
            <pc:sldMasterMk cId="627579911" sldId="2147483722"/>
            <pc:sldLayoutMk cId="188593438" sldId="214748372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80289-E48D-458D-A576-F790055C993A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7BDD-7E4F-4E2C-ADD9-9A8825AEC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1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B7BDD-7E4F-4E2C-ADD9-9A8825AECF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2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ncebio.org/wp-content/uploads/2024/05/carnet-bio-monde-202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faostat/fr/#data/FBS" TargetMode="External"/><Relationship Id="rId2" Type="http://schemas.openxmlformats.org/officeDocument/2006/relationships/hyperlink" Target="https://databank.worldban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organic-world.net/statistics/statistics-data-collection.html" TargetMode="External"/><Relationship Id="rId4" Type="http://schemas.openxmlformats.org/officeDocument/2006/relationships/hyperlink" Target="https://www.agencebio.org/wp-content/uploads/2024/05/carnet-bio-monde-2024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" name="Picture 305" descr="C:\Users\Tom\AppData\Local\Microsoft\Windows\Temporary Internet Files\Content.IE5\3TCQXQ9O\MPj04266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7508" y="2348881"/>
            <a:ext cx="8856984" cy="1470025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Quelles nouvelles destinations pour notre </a:t>
            </a:r>
            <a:r>
              <a:rPr lang="fr-FR" i="1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poulet agriculture biologique ?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5600" y="4385533"/>
            <a:ext cx="6400800" cy="1752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Etude pour la Poule Qui Chante</a:t>
            </a:r>
          </a:p>
          <a:p>
            <a:r>
              <a:rPr lang="fr-FR" sz="2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Candice Plainfossé – Data </a:t>
            </a:r>
            <a:r>
              <a:rPr lang="fr-FR" sz="26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analyst</a:t>
            </a:r>
            <a:endParaRPr lang="fr-FR" sz="26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fr-FR" sz="2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Octobre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363E6-996F-EDA5-E79B-F51D4F69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943CD-E895-1577-D324-F5E82FA5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260648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complet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F930C3ED-AC2A-82E9-1466-32E3CEEE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052736"/>
            <a:ext cx="6696744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100" b="1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105 lignes correspondant à 105 pays différents</a:t>
            </a:r>
          </a:p>
          <a:p>
            <a:pPr marL="0" indent="0">
              <a:buNone/>
            </a:pPr>
            <a:r>
              <a:rPr lang="fr-FR" sz="3100" b="1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19 variables en colonnes :</a:t>
            </a:r>
          </a:p>
          <a:p>
            <a:pPr marL="0" indent="0">
              <a:buNone/>
            </a:pPr>
            <a:r>
              <a:rPr lang="fr-FR" sz="2100" b="1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18 variables quantitatives</a:t>
            </a:r>
          </a:p>
          <a:p>
            <a:pPr algn="l"/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Disponibilité alimentaire (Kcal/personne/jour) </a:t>
            </a:r>
          </a:p>
          <a:p>
            <a:pPr algn="l"/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Disponibilité alimentaire en quantité (kg/personne/an)</a:t>
            </a:r>
          </a:p>
          <a:p>
            <a:pPr algn="l"/>
            <a:r>
              <a:rPr lang="fr-FR" sz="2100" b="1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Population            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algn="l"/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importVolailles_pour100khab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Proportion_volailles_importée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GDP_per_capita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GDP_per_capita_growth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%                                    </a:t>
            </a:r>
          </a:p>
          <a:p>
            <a:pPr algn="l"/>
            <a:r>
              <a:rPr lang="fr-FR" sz="2100" b="1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Taux_croissancePIB</a:t>
            </a:r>
            <a:r>
              <a:rPr lang="fr-FR" sz="2100" b="1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score_facilite_business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Trading_accross_borders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taux_droits_douane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Score_performance_logistique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Croissance_pop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(%)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part_pop_urbaine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%                                        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Esperance_vie_naissance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(années)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Absence_acces_alimentation_saine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(%pop) </a:t>
            </a:r>
          </a:p>
          <a:p>
            <a:pPr algn="l"/>
            <a:r>
              <a:rPr lang="fr-FR" sz="2100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indice_stabilité_politique</a:t>
            </a:r>
            <a:r>
              <a:rPr lang="fr-FR" sz="2100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                                </a:t>
            </a:r>
          </a:p>
          <a:p>
            <a:pPr marL="0" indent="0">
              <a:buNone/>
            </a:pPr>
            <a:endParaRPr lang="fr-FR" sz="2100" kern="100" dirty="0">
              <a:latin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100" b="1" kern="100" dirty="0">
                <a:latin typeface="Source Sans Pro" panose="020B0503030403020204" pitchFamily="34" charset="0"/>
                <a:cs typeface="Times New Roman" panose="02020603050405020304" pitchFamily="18" charset="0"/>
              </a:rPr>
              <a:t>1 variable qualitative                                           </a:t>
            </a:r>
          </a:p>
          <a:p>
            <a:pPr algn="l"/>
            <a:r>
              <a:rPr lang="fr-FR" sz="2100" b="1" kern="100" dirty="0" err="1">
                <a:latin typeface="Source Sans Pro" panose="020B0503030403020204" pitchFamily="34" charset="0"/>
                <a:cs typeface="Times New Roman" panose="02020603050405020304" pitchFamily="18" charset="0"/>
              </a:rPr>
              <a:t>Groupe_revenus</a:t>
            </a:r>
            <a:endParaRPr lang="fr-FR" sz="2100" b="1" kern="100" dirty="0">
              <a:latin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F4785F-4A56-2D3F-056E-E8C9480E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45443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0B2358-FDDA-9296-6488-72B1BC87DC50}"/>
              </a:ext>
            </a:extLst>
          </p:cNvPr>
          <p:cNvSpPr txBox="1"/>
          <p:nvPr/>
        </p:nvSpPr>
        <p:spPr>
          <a:xfrm>
            <a:off x="6384032" y="2132856"/>
            <a:ext cx="3168352" cy="295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Les deux variables </a:t>
            </a:r>
            <a:r>
              <a:rPr lang="fr-FR" i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Population</a:t>
            </a:r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et </a:t>
            </a:r>
            <a:r>
              <a:rPr lang="fr-FR" i="1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Taux_croissancePIB</a:t>
            </a:r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sont les deux seules variables qui ne sont pas significativement différentes selon les trois catégories de la variable </a:t>
            </a:r>
            <a:r>
              <a:rPr lang="fr-FR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groupe_revenus</a:t>
            </a:r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EECC06-6F57-CDA6-CF3C-A4EC439D4ED8}"/>
              </a:ext>
            </a:extLst>
          </p:cNvPr>
          <p:cNvCxnSpPr/>
          <p:nvPr/>
        </p:nvCxnSpPr>
        <p:spPr>
          <a:xfrm>
            <a:off x="6112480" y="2132856"/>
            <a:ext cx="0" cy="331236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877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FFD8-8798-6504-4C27-06702315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72728D-A102-F53F-A464-72EB243A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74827"/>
            <a:ext cx="8051990" cy="67083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023BA2-CB87-A980-0404-E56FF815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6" y="2852936"/>
            <a:ext cx="2520280" cy="457199"/>
          </a:xfrm>
        </p:spPr>
        <p:txBody>
          <a:bodyPr>
            <a:noAutofit/>
          </a:bodyPr>
          <a:lstStyle/>
          <a:p>
            <a:pPr algn="l"/>
            <a:r>
              <a:rPr lang="fr-FR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Corrélations entre les variables quantitatives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9291F5-0E3D-1A2D-298E-E0E159E2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679"/>
            <a:ext cx="457200" cy="687768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A5755D9-A377-3EA1-73D8-6CAEED25FF32}"/>
              </a:ext>
            </a:extLst>
          </p:cNvPr>
          <p:cNvSpPr txBox="1">
            <a:spLocks/>
          </p:cNvSpPr>
          <p:nvPr/>
        </p:nvSpPr>
        <p:spPr>
          <a:xfrm>
            <a:off x="815336" y="5864"/>
            <a:ext cx="2520280" cy="184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Réduction de dimension </a:t>
            </a:r>
          </a:p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 Étape 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B6CE55A-F1CE-5EBA-B435-26DA76483663}"/>
              </a:ext>
            </a:extLst>
          </p:cNvPr>
          <p:cNvCxnSpPr>
            <a:cxnSpLocks/>
          </p:cNvCxnSpPr>
          <p:nvPr/>
        </p:nvCxnSpPr>
        <p:spPr>
          <a:xfrm flipV="1">
            <a:off x="4511824" y="161445"/>
            <a:ext cx="1800200" cy="150955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1A167D9-8ACD-6CE2-52D5-D42902CCBC9D}"/>
              </a:ext>
            </a:extLst>
          </p:cNvPr>
          <p:cNvCxnSpPr>
            <a:cxnSpLocks/>
          </p:cNvCxnSpPr>
          <p:nvPr/>
        </p:nvCxnSpPr>
        <p:spPr>
          <a:xfrm flipV="1">
            <a:off x="5353238" y="1160961"/>
            <a:ext cx="927720" cy="15240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227595F-2FC0-7ED5-5247-FEFE3C58C4AE}"/>
              </a:ext>
            </a:extLst>
          </p:cNvPr>
          <p:cNvCxnSpPr>
            <a:cxnSpLocks/>
          </p:cNvCxnSpPr>
          <p:nvPr/>
        </p:nvCxnSpPr>
        <p:spPr>
          <a:xfrm flipV="1">
            <a:off x="5506675" y="2135941"/>
            <a:ext cx="738216" cy="9543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50462B6-9939-7440-0A50-63CCD2E388FD}"/>
              </a:ext>
            </a:extLst>
          </p:cNvPr>
          <p:cNvCxnSpPr>
            <a:cxnSpLocks/>
          </p:cNvCxnSpPr>
          <p:nvPr/>
        </p:nvCxnSpPr>
        <p:spPr>
          <a:xfrm flipV="1">
            <a:off x="5437822" y="2385226"/>
            <a:ext cx="769211" cy="9210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302C791-CF0D-A400-DEC1-06751A9F675D}"/>
              </a:ext>
            </a:extLst>
          </p:cNvPr>
          <p:cNvCxnSpPr>
            <a:cxnSpLocks/>
          </p:cNvCxnSpPr>
          <p:nvPr/>
        </p:nvCxnSpPr>
        <p:spPr>
          <a:xfrm flipV="1">
            <a:off x="5207002" y="3122497"/>
            <a:ext cx="975129" cy="122651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6D0E859-DB4C-3F92-09AD-A6097A8869CE}"/>
              </a:ext>
            </a:extLst>
          </p:cNvPr>
          <p:cNvCxnSpPr>
            <a:cxnSpLocks/>
          </p:cNvCxnSpPr>
          <p:nvPr/>
        </p:nvCxnSpPr>
        <p:spPr>
          <a:xfrm flipV="1">
            <a:off x="5573808" y="3368452"/>
            <a:ext cx="738216" cy="9543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505C7D2-8A66-AC71-3025-4DF4732E4555}"/>
              </a:ext>
            </a:extLst>
          </p:cNvPr>
          <p:cNvCxnSpPr>
            <a:cxnSpLocks/>
          </p:cNvCxnSpPr>
          <p:nvPr/>
        </p:nvCxnSpPr>
        <p:spPr>
          <a:xfrm flipV="1">
            <a:off x="5015880" y="3851428"/>
            <a:ext cx="1191153" cy="10134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673FBA0-B55E-0EC8-25D8-CABE38B9D020}"/>
              </a:ext>
            </a:extLst>
          </p:cNvPr>
          <p:cNvCxnSpPr/>
          <p:nvPr/>
        </p:nvCxnSpPr>
        <p:spPr>
          <a:xfrm>
            <a:off x="5875783" y="620688"/>
            <a:ext cx="306348" cy="216024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FE63-2741-75C6-7DE8-03CC877B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4D3FF00-B887-0083-6777-18195726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EFFD551-3153-77AB-C4B0-BCB1C50F89A7}"/>
              </a:ext>
            </a:extLst>
          </p:cNvPr>
          <p:cNvSpPr txBox="1">
            <a:spLocks/>
          </p:cNvSpPr>
          <p:nvPr/>
        </p:nvSpPr>
        <p:spPr>
          <a:xfrm>
            <a:off x="666984" y="136866"/>
            <a:ext cx="8229600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Réduction de dimension – étape 1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F9710C3-659C-B5AB-5148-9BE3B76D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36211"/>
            <a:ext cx="8784976" cy="457199"/>
          </a:xfrm>
        </p:spPr>
        <p:txBody>
          <a:bodyPr>
            <a:noAutofit/>
          </a:bodyPr>
          <a:lstStyle/>
          <a:p>
            <a:pPr algn="l"/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Parti-pris de réduction sur la base de la matrice des corrélations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1E91E12-E410-0DBA-8B30-7F5D16F8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12788"/>
              </p:ext>
            </p:extLst>
          </p:nvPr>
        </p:nvGraphicFramePr>
        <p:xfrm>
          <a:off x="839416" y="1484784"/>
          <a:ext cx="9793088" cy="48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4148805144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3633495643"/>
                    </a:ext>
                  </a:extLst>
                </a:gridCol>
              </a:tblGrid>
              <a:tr h="601996">
                <a:tc>
                  <a:txBody>
                    <a:bodyPr/>
                    <a:lstStyle/>
                    <a:p>
                      <a:r>
                        <a:rPr lang="fr-FR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Variables quanti conservées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 quanti mises de côté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96791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dispo alimentaire en kg /an/pers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Dispo alimentaire en kcal/j/pers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78092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taux d'importation pour 100k </a:t>
                      </a:r>
                      <a:r>
                        <a:rPr lang="fr-FR" sz="1800" b="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hab</a:t>
                      </a:r>
                      <a:r>
                        <a:rPr lang="fr-FR" sz="18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Part_volailles_importée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44049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Autosuffisance_alim_volailles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51197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Absence_acces_alimentation_saine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 (%pop)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918294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GDP_per_capita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Taux_croissancePIB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3428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GDP_per_capita_growth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%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Croissance_pop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 (%)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15493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Trading_accross_borders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score_facilite_business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89362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taux_droits_douane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Score_performance_logistique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2859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part_pop_urbaine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%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Esperance_vie_naissance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 (années)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2826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indice_stabilité_politique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4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19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E8D6-BEF7-A1EF-3DA3-092AD52E2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BC36E31-A6C5-A690-2C80-A47AA2837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5E628CD-CAAC-A689-B346-5CF83BCA1C0E}"/>
              </a:ext>
            </a:extLst>
          </p:cNvPr>
          <p:cNvSpPr txBox="1">
            <a:spLocks/>
          </p:cNvSpPr>
          <p:nvPr/>
        </p:nvSpPr>
        <p:spPr>
          <a:xfrm>
            <a:off x="666984" y="136866"/>
            <a:ext cx="8229600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Ebauche du profil –type des pays recherchés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0C37A76-87C0-EF9A-38C4-A528F98A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36211"/>
            <a:ext cx="10657184" cy="457199"/>
          </a:xfrm>
        </p:spPr>
        <p:txBody>
          <a:bodyPr>
            <a:noAutofit/>
          </a:bodyPr>
          <a:lstStyle/>
          <a:p>
            <a:pPr algn="l"/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Sur la base des variables conservées, l’étude par groupe de revenus et l’étude business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06CC154-9D85-A73C-E42E-A1564CD4D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41515"/>
              </p:ext>
            </p:extLst>
          </p:nvPr>
        </p:nvGraphicFramePr>
        <p:xfrm>
          <a:off x="839416" y="1484784"/>
          <a:ext cx="9793088" cy="4896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414880514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633495643"/>
                    </a:ext>
                  </a:extLst>
                </a:gridCol>
              </a:tblGrid>
              <a:tr h="60199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Variables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Valeurs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96791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dispo alimentaire en kg /an/pers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8092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taux d'importation pour 100k </a:t>
                      </a:r>
                      <a:r>
                        <a:rPr lang="fr-FR" sz="1800" b="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hab</a:t>
                      </a:r>
                      <a:r>
                        <a:rPr lang="fr-FR" sz="18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Plutôt élevé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44049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Autosuffisance_alim_volailles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1197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Absence_acces_alimentation_saine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 (%pop)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faible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918294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GDP_per_capita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élevé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3428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GDP_per_capita_growth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%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5493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Trading_accross_borders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élevé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9362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taux_droits_douane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faible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42859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part_pop_urbaine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%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élevé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28268"/>
                  </a:ext>
                </a:extLst>
              </a:tr>
              <a:tr h="429455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</a:rPr>
                        <a:t>indice_stabilité_politique</a:t>
                      </a:r>
                      <a:endParaRPr lang="fr-FR" b="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élevé</a:t>
                      </a:r>
                    </a:p>
                  </a:txBody>
                  <a:tcPr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4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2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54953-AC18-3CFD-00CC-E3CEEDDC9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432CFC-EB46-AA2D-016A-B328DD3C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0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FF769F9-8D6D-038D-654B-3A90E16CA3CA}"/>
              </a:ext>
            </a:extLst>
          </p:cNvPr>
          <p:cNvSpPr txBox="1">
            <a:spLocks/>
          </p:cNvSpPr>
          <p:nvPr/>
        </p:nvSpPr>
        <p:spPr>
          <a:xfrm>
            <a:off x="191344" y="135806"/>
            <a:ext cx="8229600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Réduction de dimension – étape 2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B7C976B-EA75-4B1E-D7DD-3C7A1410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6" y="746150"/>
            <a:ext cx="11428652" cy="457199"/>
          </a:xfrm>
        </p:spPr>
        <p:txBody>
          <a:bodyPr>
            <a:noAutofit/>
          </a:bodyPr>
          <a:lstStyle/>
          <a:p>
            <a:pPr algn="l"/>
            <a:r>
              <a:rPr lang="fr-FR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Analyse en composantes principales ACP (PC – F - nouvelles dimensions) pour synthétiser les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146EF-DCA6-E0A2-24CE-D91E88F1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324147"/>
            <a:ext cx="8990055" cy="536452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7B331A-511D-07C2-F322-A2C73089B11D}"/>
              </a:ext>
            </a:extLst>
          </p:cNvPr>
          <p:cNvSpPr txBox="1"/>
          <p:nvPr/>
        </p:nvSpPr>
        <p:spPr>
          <a:xfrm>
            <a:off x="5519936" y="298531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80,9%</a:t>
            </a:r>
          </a:p>
        </p:txBody>
      </p:sp>
    </p:spTree>
    <p:extLst>
      <p:ext uri="{BB962C8B-B14F-4D97-AF65-F5344CB8AC3E}">
        <p14:creationId xmlns:p14="http://schemas.microsoft.com/office/powerpoint/2010/main" val="251065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2893-5B1D-E1AB-52DB-079B7E29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AC3B0-2A27-A441-1D41-0C6A64F5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17" y="316843"/>
            <a:ext cx="6048672" cy="457199"/>
          </a:xfrm>
        </p:spPr>
        <p:txBody>
          <a:bodyPr>
            <a:noAutofit/>
          </a:bodyPr>
          <a:lstStyle/>
          <a:p>
            <a:pPr algn="r"/>
            <a:r>
              <a:rPr lang="fr-FR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Interpréter les 2 1ères nouvelles variables synthétiques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148A2C87-9861-0F94-B806-AA84C2B38B4F}"/>
              </a:ext>
            </a:extLst>
          </p:cNvPr>
          <p:cNvSpPr txBox="1">
            <a:spLocks/>
          </p:cNvSpPr>
          <p:nvPr/>
        </p:nvSpPr>
        <p:spPr>
          <a:xfrm>
            <a:off x="275081" y="118253"/>
            <a:ext cx="6768752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Réduction de dimension – étape 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BC2659A-F596-4F2E-66F5-999B8B4F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119" y="-19680"/>
            <a:ext cx="457200" cy="687768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D35A099-2CCF-5C03-E295-34C481FA665F}"/>
              </a:ext>
            </a:extLst>
          </p:cNvPr>
          <p:cNvSpPr txBox="1"/>
          <p:nvPr/>
        </p:nvSpPr>
        <p:spPr>
          <a:xfrm>
            <a:off x="695400" y="607577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Nouvelles variables : 	PC1 – </a:t>
            </a:r>
            <a:r>
              <a:rPr lang="fr-FR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sous_développement</a:t>
            </a:r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		PC2- </a:t>
            </a:r>
            <a:r>
              <a:rPr lang="fr-FR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DispoAlim_Production</a:t>
            </a:r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9F9926-DA38-1BA7-D15D-03F234E4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4" y="861940"/>
            <a:ext cx="5990393" cy="51144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77D5E7-85F0-0C85-AE61-85140F12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268" y="1022401"/>
            <a:ext cx="6174546" cy="49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9CA55-2931-81F9-94E4-FD2353342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5A4C9BB-6486-AF7D-8205-81B2BCAF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4779"/>
            <a:ext cx="5982093" cy="47728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77C3FA1-3FBB-C6D1-44E9-D032B290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61" y="228717"/>
            <a:ext cx="5021332" cy="457199"/>
          </a:xfrm>
        </p:spPr>
        <p:txBody>
          <a:bodyPr>
            <a:noAutofit/>
          </a:bodyPr>
          <a:lstStyle/>
          <a:p>
            <a:pPr algn="r"/>
            <a:r>
              <a:rPr lang="fr-FR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Interpréter les variables synthétiques n°3 et 4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7DB8993-B327-7A86-B819-E3257B09F517}"/>
              </a:ext>
            </a:extLst>
          </p:cNvPr>
          <p:cNvSpPr txBox="1">
            <a:spLocks/>
          </p:cNvSpPr>
          <p:nvPr/>
        </p:nvSpPr>
        <p:spPr>
          <a:xfrm>
            <a:off x="275081" y="118253"/>
            <a:ext cx="6768752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Réduction de dimension – étape 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6943A7F-61AB-5511-914C-F2A25F64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119" y="-19680"/>
            <a:ext cx="457200" cy="68776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A9B4F61-3BBD-C047-4205-498B6A6A2473}"/>
              </a:ext>
            </a:extLst>
          </p:cNvPr>
          <p:cNvSpPr txBox="1"/>
          <p:nvPr/>
        </p:nvSpPr>
        <p:spPr>
          <a:xfrm>
            <a:off x="695400" y="6075779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Nouvelles variables : 	PC3 – </a:t>
            </a:r>
            <a:r>
              <a:rPr lang="fr-FR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Croissance_PIB</a:t>
            </a:r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fr-FR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		PC4- Commerce </a:t>
            </a:r>
            <a:r>
              <a:rPr lang="fr-FR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transfontalier</a:t>
            </a:r>
            <a:endParaRPr lang="fr-FR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6C38F6-32D4-ED3B-B491-5F0144289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87" y="834546"/>
            <a:ext cx="6178704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5821-ADCD-BAB4-3D25-AE9FD8070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E08322-DA4B-9511-1C98-D3ECEAAB5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52" y="664596"/>
            <a:ext cx="5572903" cy="4953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CCF354-E8E8-79E7-99B1-59BE50BD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9FD3959-81C9-C7CC-B228-358BCAAABAE5}"/>
              </a:ext>
            </a:extLst>
          </p:cNvPr>
          <p:cNvSpPr txBox="1">
            <a:spLocks/>
          </p:cNvSpPr>
          <p:nvPr/>
        </p:nvSpPr>
        <p:spPr>
          <a:xfrm>
            <a:off x="263352" y="116632"/>
            <a:ext cx="8229600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Classification des pays en groupes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0533AF9-6525-6FAC-15B0-D3CCBBD1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22" y="726976"/>
            <a:ext cx="10772429" cy="457199"/>
          </a:xfrm>
        </p:spPr>
        <p:txBody>
          <a:bodyPr>
            <a:noAutofit/>
          </a:bodyPr>
          <a:lstStyle/>
          <a:p>
            <a:pPr algn="l"/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Méthode de la classification ascendante hiérarchique sur le </a:t>
            </a:r>
            <a:r>
              <a:rPr lang="fr-FR" sz="2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issu de l’ACP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C871E0-0D54-14E8-412F-38877AD8909A}"/>
              </a:ext>
            </a:extLst>
          </p:cNvPr>
          <p:cNvSpPr txBox="1"/>
          <p:nvPr/>
        </p:nvSpPr>
        <p:spPr>
          <a:xfrm>
            <a:off x="145481" y="5690022"/>
            <a:ext cx="5224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Répartition par cluster : </a:t>
            </a:r>
          </a:p>
          <a:p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fr-FR" sz="16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   32 pays </a:t>
            </a:r>
          </a:p>
          <a:p>
            <a:r>
              <a:rPr lang="fr-FR" sz="1600" dirty="0">
                <a:solidFill>
                  <a:srgbClr val="CC006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2 -   33 pays : groupe retenu pour le projet</a:t>
            </a:r>
          </a:p>
          <a:p>
            <a:r>
              <a:rPr lang="fr-FR" sz="1600" b="1" dirty="0">
                <a:solidFill>
                  <a:srgbClr val="FFFF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-   39 pays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5DBC4CF-F639-3434-27EC-F85F40B2E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551" y="1632165"/>
            <a:ext cx="6192608" cy="120032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9D2519B-9A48-F304-B564-84E74014C4E4}"/>
              </a:ext>
            </a:extLst>
          </p:cNvPr>
          <p:cNvSpPr txBox="1"/>
          <p:nvPr/>
        </p:nvSpPr>
        <p:spPr>
          <a:xfrm>
            <a:off x="5731265" y="4869160"/>
            <a:ext cx="5897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Composition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→ Albanie, Allemagne, Autriche, Belgique, Bulgarie, Canada, Chypre, Costa Rica, Croatie, Danemark, Espagne, Estonie, Finlande, </a:t>
            </a:r>
            <a:r>
              <a:rPr lang="fr-FR" sz="14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France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Grece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Hongrie, Irlande, Islande, Italie, Japon, Lettonie, Lituanie, Luxembourg,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Macedoine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Nord, Malte,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Montenegro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Norvège, Portugal, Slovaquie,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Slovenie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Suisse, Suède,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Tchequie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392A9CA-6020-25A4-E1E8-FF21EF989CA5}"/>
              </a:ext>
            </a:extLst>
          </p:cNvPr>
          <p:cNvSpPr txBox="1"/>
          <p:nvPr/>
        </p:nvSpPr>
        <p:spPr>
          <a:xfrm>
            <a:off x="5936668" y="318541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Caractéristiques Cluster 2 :</a:t>
            </a:r>
          </a:p>
          <a:p>
            <a:pPr marL="285750" indent="-285750">
              <a:buFontTx/>
              <a:buChar char="-"/>
            </a:pPr>
            <a:r>
              <a:rPr lang="fr-FR" dirty="0"/>
              <a:t>Développement socio-économique élevé</a:t>
            </a:r>
          </a:p>
          <a:p>
            <a:pPr marL="285750" indent="-285750">
              <a:buFontTx/>
              <a:buChar char="-"/>
            </a:pPr>
            <a:r>
              <a:rPr lang="fr-FR" dirty="0"/>
              <a:t>Disponibilité alimentaire et production volailles inférieures à la moyenne</a:t>
            </a:r>
          </a:p>
        </p:txBody>
      </p:sp>
    </p:spTree>
    <p:extLst>
      <p:ext uri="{BB962C8B-B14F-4D97-AF65-F5344CB8AC3E}">
        <p14:creationId xmlns:p14="http://schemas.microsoft.com/office/powerpoint/2010/main" val="182305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4C4A7-6C79-EC00-8285-88F0C586B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13775ED-C7EE-E288-350F-F664A172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973B058-B52C-C5E2-40B4-C85313B90B90}"/>
              </a:ext>
            </a:extLst>
          </p:cNvPr>
          <p:cNvSpPr txBox="1">
            <a:spLocks/>
          </p:cNvSpPr>
          <p:nvPr/>
        </p:nvSpPr>
        <p:spPr>
          <a:xfrm>
            <a:off x="119336" y="116632"/>
            <a:ext cx="8229600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Classification des pays en groupes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7CAAE30-7704-3DAC-0242-EC5E0D89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002" y="203652"/>
            <a:ext cx="4591171" cy="457199"/>
          </a:xfrm>
        </p:spPr>
        <p:txBody>
          <a:bodyPr>
            <a:noAutofit/>
          </a:bodyPr>
          <a:lstStyle/>
          <a:p>
            <a:pPr algn="l"/>
            <a:r>
              <a:rPr lang="fr-FR" sz="2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KMeans</a:t>
            </a:r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sur le </a:t>
            </a:r>
            <a:r>
              <a:rPr lang="fr-FR" sz="2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issu de l’ACP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89A246-B730-D240-1F26-9CB2EF25D8D9}"/>
              </a:ext>
            </a:extLst>
          </p:cNvPr>
          <p:cNvSpPr txBox="1"/>
          <p:nvPr/>
        </p:nvSpPr>
        <p:spPr>
          <a:xfrm>
            <a:off x="5565324" y="4447866"/>
            <a:ext cx="2858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Répartition par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cluster_K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  :  23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   : 28</a:t>
            </a:r>
          </a:p>
          <a:p>
            <a:r>
              <a:rPr lang="fr-FR" sz="1600" b="1" dirty="0">
                <a:solidFill>
                  <a:srgbClr val="FF99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   : 31 groupe retenu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    : 22</a:t>
            </a:r>
          </a:p>
          <a:p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Choix de 4 groupes à la lecture du graphique des inerties.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99A8AA-56BF-DD98-B2FA-F3EFFFDEB53D}"/>
              </a:ext>
            </a:extLst>
          </p:cNvPr>
          <p:cNvSpPr txBox="1"/>
          <p:nvPr/>
        </p:nvSpPr>
        <p:spPr>
          <a:xfrm>
            <a:off x="8312293" y="4447866"/>
            <a:ext cx="34408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Composition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→ Albanie, Allemagne, Autriche, Belgique, Bulgarie, Chypre, Croatie, Danemark, Espagne, Estonie, Finlande, </a:t>
            </a:r>
            <a:r>
              <a:rPr lang="fr-FR" sz="14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France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Grece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Hongrie, Irlande, Islande, Italie, Japon, Lettonie, Lituanie, Luxembourg,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Macedoine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Nord, Malte,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Montenegro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Norvège, Portugal, Slovaquie,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Slovenie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Suisse, Suède, </a:t>
            </a:r>
            <a:r>
              <a:rPr lang="fr-FR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Tchequie</a:t>
            </a:r>
            <a:r>
              <a:rPr lang="fr-F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0079C8-DE2C-F931-D960-4B10C2BFA245}"/>
              </a:ext>
            </a:extLst>
          </p:cNvPr>
          <p:cNvSpPr txBox="1"/>
          <p:nvPr/>
        </p:nvSpPr>
        <p:spPr>
          <a:xfrm>
            <a:off x="407748" y="4447866"/>
            <a:ext cx="5112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Caractéristiques </a:t>
            </a:r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cluster_K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 (similaire Cluster CAH) :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Richesse socio-économique et développement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Disponibilité et production inférieures à la moyenne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Croissance à la moyenne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83049A-A86E-1B53-6BAA-5FCE8D73B3C7}"/>
              </a:ext>
            </a:extLst>
          </p:cNvPr>
          <p:cNvSpPr txBox="1"/>
          <p:nvPr/>
        </p:nvSpPr>
        <p:spPr>
          <a:xfrm>
            <a:off x="362360" y="5525084"/>
            <a:ext cx="5112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Comparaison entre les 2 méthodes :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Grande similarité des 2 groupes retenus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pays en + en CAH (Costa-Rica et Canada)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Choix du clustering effectué par </a:t>
            </a:r>
            <a:r>
              <a:rPr lang="fr-FR" sz="1600" dirty="0" err="1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KMeans</a:t>
            </a:r>
            <a:endParaRPr lang="fr-FR" sz="16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5614391-9C9C-D269-8899-E4416E0C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64" y="797372"/>
            <a:ext cx="11228520" cy="35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FA5728-CAAE-E001-07D3-8B79A32EE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AA04902-D35B-EF0D-8261-1157239B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CE2B8AE-9AD0-7D7F-E7D2-F54F29DF4697}"/>
              </a:ext>
            </a:extLst>
          </p:cNvPr>
          <p:cNvSpPr txBox="1">
            <a:spLocks/>
          </p:cNvSpPr>
          <p:nvPr/>
        </p:nvSpPr>
        <p:spPr>
          <a:xfrm>
            <a:off x="99789" y="402358"/>
            <a:ext cx="3155745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Classification des pays par cluster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122E37E-66C6-E668-DF62-BA5529B5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" y="2348880"/>
            <a:ext cx="3299761" cy="457199"/>
          </a:xfrm>
        </p:spPr>
        <p:txBody>
          <a:bodyPr>
            <a:noAutofit/>
          </a:bodyPr>
          <a:lstStyle/>
          <a:p>
            <a:pPr algn="l"/>
            <a:r>
              <a:rPr lang="fr-FR" sz="2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KMeans</a:t>
            </a:r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sur le </a:t>
            </a:r>
            <a:r>
              <a:rPr lang="fr-FR" sz="2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dataset</a:t>
            </a:r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issu de l’ACP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9C6383D-4B0C-7456-6EF1-600718F7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85264"/>
            <a:ext cx="8412016" cy="681016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758E8C4-7BA1-BA8A-B3B3-2635A04313BD}"/>
              </a:ext>
            </a:extLst>
          </p:cNvPr>
          <p:cNvSpPr txBox="1"/>
          <p:nvPr/>
        </p:nvSpPr>
        <p:spPr>
          <a:xfrm>
            <a:off x="191344" y="3285137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C (orange) :</a:t>
            </a:r>
          </a:p>
          <a:p>
            <a:pPr marL="285750" indent="-285750">
              <a:buFontTx/>
              <a:buChar char="-"/>
            </a:pPr>
            <a:r>
              <a:rPr lang="fr-FR" dirty="0"/>
              <a:t>Richesse et développement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Moindre production et disponibilité de viande de volailles</a:t>
            </a:r>
          </a:p>
        </p:txBody>
      </p:sp>
    </p:spTree>
    <p:extLst>
      <p:ext uri="{BB962C8B-B14F-4D97-AF65-F5344CB8AC3E}">
        <p14:creationId xmlns:p14="http://schemas.microsoft.com/office/powerpoint/2010/main" val="31708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9F9040-314F-0AD9-6AFF-AC70309D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7" name="Rectangle 134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9" name="Picture 305" descr="C:\Users\Tom\AppData\Local\Microsoft\Windows\Temporary Internet Files\Content.IE5\3TCQXQ9O\MPj04266560000[1].jpg">
            <a:extLst>
              <a:ext uri="{FF2B5EF4-FFF2-40B4-BE49-F238E27FC236}">
                <a16:creationId xmlns:a16="http://schemas.microsoft.com/office/drawing/2014/main" id="{0DD9A7D1-36D2-37C1-CEE9-087E07DB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5994" r="25009" b="-1"/>
          <a:stretch/>
        </p:blipFill>
        <p:spPr bwMode="auto">
          <a:xfrm>
            <a:off x="5807967" y="-2024"/>
            <a:ext cx="640495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</p:spPr>
      </p:pic>
      <p:sp useBgFill="1">
        <p:nvSpPr>
          <p:cNvPr id="1349" name="Freeform: Shape 134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351" name="Freeform: Shape 135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75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5" name="Rectangle 13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4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6EF474-91F2-3C8A-2989-0D36A7803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297" y="355757"/>
            <a:ext cx="3017520" cy="624971"/>
          </a:xfrm>
        </p:spPr>
        <p:txBody>
          <a:bodyPr anchor="b">
            <a:normAutofit/>
          </a:bodyPr>
          <a:lstStyle/>
          <a:p>
            <a:pPr algn="l"/>
            <a:r>
              <a:rPr lang="fr-FR" sz="33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Au programme</a:t>
            </a:r>
            <a:endParaRPr lang="fr-FR" sz="3900" i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481BF0-EEC5-D60E-8E38-5F2E753AB6FC}"/>
              </a:ext>
            </a:extLst>
          </p:cNvPr>
          <p:cNvSpPr txBox="1"/>
          <p:nvPr/>
        </p:nvSpPr>
        <p:spPr>
          <a:xfrm>
            <a:off x="1703512" y="4293096"/>
            <a:ext cx="3312368" cy="720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DF47667D-F89D-A396-2704-2A494FB0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1239482"/>
            <a:ext cx="5524479" cy="484943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Objectifs de l’étude</a:t>
            </a:r>
          </a:p>
          <a:p>
            <a:pPr algn="l"/>
            <a:endParaRPr lang="fr-FR" sz="1400" dirty="0">
              <a:solidFill>
                <a:schemeClr val="tx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Processus de recherche et de collecte des données</a:t>
            </a:r>
          </a:p>
          <a:p>
            <a:pPr algn="l"/>
            <a:endParaRPr lang="fr-FR" sz="1400" dirty="0">
              <a:solidFill>
                <a:schemeClr val="tx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Prétraitements, </a:t>
            </a:r>
            <a:r>
              <a:rPr lang="fr-FR" sz="2200" dirty="0" err="1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Features</a:t>
            </a: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engineering et transformation de données</a:t>
            </a:r>
          </a:p>
          <a:p>
            <a:pPr algn="l"/>
            <a:endParaRPr lang="fr-FR" sz="1400" dirty="0">
              <a:solidFill>
                <a:schemeClr val="tx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Réduction de dimension des données en variables synthétiques (ACP)</a:t>
            </a:r>
          </a:p>
          <a:p>
            <a:pPr algn="l"/>
            <a:endParaRPr lang="fr-FR" sz="1400" dirty="0">
              <a:solidFill>
                <a:schemeClr val="tx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Classification des pays en groupes (CAH et méthode K-</a:t>
            </a:r>
            <a:r>
              <a:rPr lang="fr-FR" sz="2200" dirty="0" err="1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Means</a:t>
            </a: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)</a:t>
            </a:r>
          </a:p>
          <a:p>
            <a:pPr algn="l"/>
            <a:endParaRPr lang="fr-FR" sz="1400" dirty="0">
              <a:solidFill>
                <a:schemeClr val="tx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tx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Choix des pays où exporter</a:t>
            </a:r>
          </a:p>
        </p:txBody>
      </p:sp>
    </p:spTree>
    <p:extLst>
      <p:ext uri="{BB962C8B-B14F-4D97-AF65-F5344CB8AC3E}">
        <p14:creationId xmlns:p14="http://schemas.microsoft.com/office/powerpoint/2010/main" val="202925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B09B-6867-3936-3895-B10EF047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6639249-6C86-C14F-CF98-A7E5DDE1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04FBC8F-8E82-62E1-8C09-4864152FE227}"/>
              </a:ext>
            </a:extLst>
          </p:cNvPr>
          <p:cNvSpPr txBox="1">
            <a:spLocks/>
          </p:cNvSpPr>
          <p:nvPr/>
        </p:nvSpPr>
        <p:spPr>
          <a:xfrm>
            <a:off x="82824" y="-99392"/>
            <a:ext cx="9397552" cy="843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Nouvelle classification des pays du sous-groupe retenu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D5F09B7-E2F9-CDD8-1696-136C3084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22" y="621423"/>
            <a:ext cx="11610590" cy="457199"/>
          </a:xfrm>
        </p:spPr>
        <p:txBody>
          <a:bodyPr>
            <a:noAutofit/>
          </a:bodyPr>
          <a:lstStyle/>
          <a:p>
            <a:pPr algn="l"/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Méthode CAH et K-</a:t>
            </a:r>
            <a:r>
              <a:rPr lang="fr-FR" sz="22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Means</a:t>
            </a:r>
            <a:r>
              <a:rPr lang="fr-FR" sz="2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: quelques différences mais difficile de considérer la meilleure option.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2E08CC-292A-7943-8C5F-53FB7ECD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622"/>
            <a:ext cx="5473913" cy="34846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3D9B6A4-C52D-E053-0D0D-F274D10EE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11" y="1078622"/>
            <a:ext cx="5597903" cy="35483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156914-D4D0-7703-9C31-51B184740C44}"/>
              </a:ext>
            </a:extLst>
          </p:cNvPr>
          <p:cNvSpPr txBox="1"/>
          <p:nvPr/>
        </p:nvSpPr>
        <p:spPr>
          <a:xfrm>
            <a:off x="153422" y="4567668"/>
            <a:ext cx="55979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Groupe 1 :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Belgique, Danemark, Irlande, </a:t>
            </a:r>
            <a:r>
              <a:rPr lang="fr-FR" sz="1600" dirty="0"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Lettonie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Luxembourg, Malte</a:t>
            </a:r>
          </a:p>
          <a:p>
            <a:endParaRPr lang="fr-FR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Groupe 2 :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Albanie, Croatie,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Macedoine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Nord,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Montenegro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Slovaquie</a:t>
            </a:r>
          </a:p>
          <a:p>
            <a:endParaRPr lang="fr-FR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Groupe 3 :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Allemagne, Autriche, </a:t>
            </a:r>
            <a:r>
              <a:rPr lang="fr-FR" sz="1600" dirty="0">
                <a:highlight>
                  <a:srgbClr val="FF99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Bulgarie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dirty="0">
                <a:highlight>
                  <a:srgbClr val="00FFFF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Chypre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Espagne, </a:t>
            </a:r>
            <a:r>
              <a:rPr lang="fr-FR" sz="1600" dirty="0">
                <a:highlight>
                  <a:srgbClr val="00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Estonie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Finlande, </a:t>
            </a:r>
            <a:r>
              <a:rPr lang="fr-FR" sz="16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France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Grece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Hongrie, Islande, Italie, Japon, Lituanie, Norvège, Portugal,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Slovenie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Suisse, Suède,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Tchequie</a:t>
            </a:r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8B99AF-8139-36A7-136F-05E4722794FA}"/>
              </a:ext>
            </a:extLst>
          </p:cNvPr>
          <p:cNvSpPr txBox="1"/>
          <p:nvPr/>
        </p:nvSpPr>
        <p:spPr>
          <a:xfrm>
            <a:off x="6062411" y="4598445"/>
            <a:ext cx="58052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Cluster 2 :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Belgique, Danemark, Irlande, Luxembourg, Malte</a:t>
            </a:r>
          </a:p>
          <a:p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Cluster 1 :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Albanie, </a:t>
            </a:r>
            <a:r>
              <a:rPr lang="fr-FR" sz="1600" dirty="0">
                <a:highlight>
                  <a:srgbClr val="FF99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Bulgarie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dirty="0">
                <a:highlight>
                  <a:srgbClr val="00FFFF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Chypre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Croatie, </a:t>
            </a:r>
            <a:r>
              <a:rPr lang="fr-FR" sz="1600" dirty="0">
                <a:highlight>
                  <a:srgbClr val="00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Estonie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dirty="0">
                <a:highlight>
                  <a:srgbClr val="FFFF00"/>
                </a:highlight>
                <a:latin typeface="Source Sans Pro" panose="020B0503030403020204" pitchFamily="34" charset="0"/>
                <a:ea typeface="Source Sans Pro" panose="020B0503030403020204" pitchFamily="34" charset="0"/>
              </a:rPr>
              <a:t>Lettonie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Macedoine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du Nord,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Montenegro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Slovaquie</a:t>
            </a:r>
          </a:p>
          <a:p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Cluster 0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Allemagne, Autriche, Espagne, Finlande, </a:t>
            </a:r>
            <a:r>
              <a:rPr lang="fr-FR" sz="1600" u="sng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France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Grece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Hongrie, Islande, Italie, Japon, Lituanie, Norvège, Portugal,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Slovenie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Suisse, Suède,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Tchequie</a:t>
            </a:r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3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9AD59-9C36-6474-5915-BE3FD708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FD2DC7E5-C297-E19E-2B5E-278A55FB763F}"/>
              </a:ext>
            </a:extLst>
          </p:cNvPr>
          <p:cNvSpPr txBox="1">
            <a:spLocks/>
          </p:cNvSpPr>
          <p:nvPr/>
        </p:nvSpPr>
        <p:spPr>
          <a:xfrm>
            <a:off x="419646" y="258132"/>
            <a:ext cx="11292977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Retour aux données brutes sur les pays retenus </a:t>
            </a:r>
          </a:p>
          <a:p>
            <a:pPr algn="l"/>
            <a:r>
              <a:rPr lang="fr-FR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(sous-groupe 3 de CAH)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1F03B6-CAA8-B296-98B2-FC1F5FED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119" y="-19680"/>
            <a:ext cx="457200" cy="6877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B67D77-1AEC-2928-FB9A-CE2A0CDE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4" y="1217658"/>
            <a:ext cx="5696745" cy="26578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0D5D68C-B3A6-5CC6-AB23-65CB044D3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64" y="3977111"/>
            <a:ext cx="3029373" cy="276263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C906A55-2D7A-7E5D-ABE7-5F2D7E9D4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020" y="4047796"/>
            <a:ext cx="2739132" cy="256330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7E5BC78-2957-DCBE-4AC7-3DC890CD6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1259078"/>
            <a:ext cx="2791215" cy="27340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20838F5-5A60-B5A5-5376-94C60A8724DC}"/>
              </a:ext>
            </a:extLst>
          </p:cNvPr>
          <p:cNvSpPr txBox="1"/>
          <p:nvPr/>
        </p:nvSpPr>
        <p:spPr>
          <a:xfrm>
            <a:off x="6597422" y="4081156"/>
            <a:ext cx="33155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Focalisons l’analyse sur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Niveau d’importation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Niveau de production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Taux de droits de douane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Score commercial </a:t>
            </a:r>
            <a:r>
              <a:rPr lang="fr-FR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transfontière</a:t>
            </a:r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PIB par habitant</a:t>
            </a: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principe du « </a:t>
            </a:r>
            <a:r>
              <a:rPr lang="fr-FR" sz="16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Lookalike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» </a:t>
            </a:r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groupe où se trouve la France </a:t>
            </a:r>
          </a:p>
          <a:p>
            <a:endParaRPr lang="fr-FR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 Retrait du Japon trop distant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B75831-C71A-7A58-6AB5-B51378449360}"/>
              </a:ext>
            </a:extLst>
          </p:cNvPr>
          <p:cNvSpPr txBox="1"/>
          <p:nvPr/>
        </p:nvSpPr>
        <p:spPr>
          <a:xfrm>
            <a:off x="10074056" y="868476"/>
            <a:ext cx="20360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19 pays restants </a:t>
            </a:r>
            <a:r>
              <a:rPr lang="fr-FR" dirty="0"/>
              <a:t>:</a:t>
            </a:r>
          </a:p>
          <a:p>
            <a:r>
              <a:rPr lang="fr-FR" dirty="0"/>
              <a:t>Allemagne </a:t>
            </a:r>
          </a:p>
          <a:p>
            <a:r>
              <a:rPr lang="fr-FR" dirty="0"/>
              <a:t>Autriche </a:t>
            </a:r>
          </a:p>
          <a:p>
            <a:r>
              <a:rPr lang="fr-FR" dirty="0"/>
              <a:t>Bulgarie </a:t>
            </a:r>
          </a:p>
          <a:p>
            <a:r>
              <a:rPr lang="fr-FR" dirty="0"/>
              <a:t>Chypre </a:t>
            </a:r>
          </a:p>
          <a:p>
            <a:r>
              <a:rPr lang="fr-FR" dirty="0"/>
              <a:t>Espagne </a:t>
            </a:r>
          </a:p>
          <a:p>
            <a:r>
              <a:rPr lang="fr-FR" dirty="0"/>
              <a:t>Estonie </a:t>
            </a:r>
          </a:p>
          <a:p>
            <a:r>
              <a:rPr lang="fr-FR" dirty="0"/>
              <a:t>Finlande</a:t>
            </a:r>
          </a:p>
          <a:p>
            <a:r>
              <a:rPr lang="fr-FR" dirty="0" err="1"/>
              <a:t>Grece</a:t>
            </a:r>
            <a:r>
              <a:rPr lang="fr-FR" dirty="0"/>
              <a:t> </a:t>
            </a:r>
          </a:p>
          <a:p>
            <a:r>
              <a:rPr lang="fr-FR" dirty="0"/>
              <a:t>Hongrie </a:t>
            </a:r>
          </a:p>
          <a:p>
            <a:r>
              <a:rPr lang="fr-FR" dirty="0"/>
              <a:t>Islande</a:t>
            </a:r>
          </a:p>
          <a:p>
            <a:r>
              <a:rPr lang="fr-FR" dirty="0"/>
              <a:t>Italie</a:t>
            </a:r>
          </a:p>
          <a:p>
            <a:r>
              <a:rPr lang="fr-FR" dirty="0"/>
              <a:t>Lituanie</a:t>
            </a:r>
          </a:p>
          <a:p>
            <a:r>
              <a:rPr lang="fr-FR" dirty="0"/>
              <a:t>Norvège </a:t>
            </a:r>
          </a:p>
          <a:p>
            <a:r>
              <a:rPr lang="fr-FR" dirty="0"/>
              <a:t>Portugal </a:t>
            </a:r>
          </a:p>
          <a:p>
            <a:r>
              <a:rPr lang="fr-FR" dirty="0" err="1"/>
              <a:t>Slovenie</a:t>
            </a:r>
            <a:r>
              <a:rPr lang="fr-FR" dirty="0"/>
              <a:t> </a:t>
            </a:r>
          </a:p>
          <a:p>
            <a:r>
              <a:rPr lang="fr-FR" dirty="0"/>
              <a:t>Suisse</a:t>
            </a:r>
          </a:p>
          <a:p>
            <a:r>
              <a:rPr lang="fr-FR" dirty="0"/>
              <a:t>Suède </a:t>
            </a:r>
          </a:p>
          <a:p>
            <a:r>
              <a:rPr lang="fr-FR" dirty="0" err="1"/>
              <a:t>Tchequie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6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1D9D-6734-C0BE-58F9-4FE6A605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A64F5-0073-5A01-FD10-B2678EA8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679857"/>
            <a:ext cx="11521280" cy="471759"/>
          </a:xfrm>
        </p:spPr>
        <p:txBody>
          <a:bodyPr>
            <a:noAutofit/>
          </a:bodyPr>
          <a:lstStyle/>
          <a:p>
            <a:pPr algn="l"/>
            <a:r>
              <a:rPr lang="fr-FR" sz="2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Utilisons les informations sur les marchés du bio pour qualifier notre « </a:t>
            </a:r>
            <a:r>
              <a:rPr lang="fr-FR" sz="2600" i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shortlist »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D249949-A921-F51B-7F11-23370ADAF43F}"/>
              </a:ext>
            </a:extLst>
          </p:cNvPr>
          <p:cNvSpPr txBox="1">
            <a:spLocks/>
          </p:cNvSpPr>
          <p:nvPr/>
        </p:nvSpPr>
        <p:spPr>
          <a:xfrm>
            <a:off x="407368" y="90193"/>
            <a:ext cx="9997384" cy="61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Enrichir les données pour mieux choisir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3F9010A-61B4-2BE3-B54A-676B51A3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119" y="-19680"/>
            <a:ext cx="457200" cy="6877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8F5D064-A7EB-89F4-B1C0-8AA5586AFECF}"/>
              </a:ext>
            </a:extLst>
          </p:cNvPr>
          <p:cNvSpPr txBox="1"/>
          <p:nvPr/>
        </p:nvSpPr>
        <p:spPr>
          <a:xfrm>
            <a:off x="533860" y="1397675"/>
            <a:ext cx="105906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Proposition de  pays basée sur les critères suivants (à adapter si besoin) :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Consommation en bio par personne[€/personne] </a:t>
            </a:r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&gt;= 50 </a:t>
            </a:r>
          </a:p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</a:t>
            </a:r>
          </a:p>
          <a:p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Import Volailles pour 100 000 </a:t>
            </a:r>
            <a:r>
              <a:rPr lang="fr-FR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hab</a:t>
            </a:r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en milliers de tonnes  </a:t>
            </a:r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&gt;= 0.9 </a:t>
            </a:r>
          </a:p>
          <a:p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ET</a:t>
            </a:r>
          </a:p>
          <a:p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Part Viande de volailles importée </a:t>
            </a:r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&gt;= 41 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Puis les pays sont rangés par </a:t>
            </a:r>
            <a:r>
              <a:rPr lang="fr-F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taille de leur population pour prendre en compte la taille du marché.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BDA2E-4B00-DA48-E647-1790CA272B17}"/>
              </a:ext>
            </a:extLst>
          </p:cNvPr>
          <p:cNvSpPr txBox="1"/>
          <p:nvPr/>
        </p:nvSpPr>
        <p:spPr>
          <a:xfrm>
            <a:off x="7104112" y="3635943"/>
            <a:ext cx="4104456" cy="226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Ces pays répondent également aux impératifs de proximité géographique inhérents à l’éthique de la production biologique; et, qui sont, par conséquent importants pour l’image de la Poule qui chante.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4F8F1E6-20B5-D943-4F71-4764E0B50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59737"/>
              </p:ext>
            </p:extLst>
          </p:nvPr>
        </p:nvGraphicFramePr>
        <p:xfrm>
          <a:off x="551384" y="3635943"/>
          <a:ext cx="5720184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696">
                  <a:extLst>
                    <a:ext uri="{9D8B030D-6E8A-4147-A177-3AD203B41FA5}">
                      <a16:colId xmlns:a16="http://schemas.microsoft.com/office/drawing/2014/main" val="7185489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99576894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597697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260044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733619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25583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Pop°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Conso bio par capita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Import volailles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Part import</a:t>
                      </a:r>
                    </a:p>
                    <a:p>
                      <a:r>
                        <a:rPr lang="fr-FR" sz="16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Prod°</a:t>
                      </a:r>
                    </a:p>
                    <a:p>
                      <a:r>
                        <a:rPr lang="fr-FR" sz="1600" dirty="0"/>
                        <a:t>volailles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6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1. Allemagne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84M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6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2. Suède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7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3. Autriche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7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4. Estonie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1.4M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9435"/>
                  </a:ext>
                </a:extLst>
              </a:tr>
            </a:tbl>
          </a:graphicData>
        </a:graphic>
      </p:graphicFrame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0344624-9169-6706-55A1-2AB646865B67}"/>
              </a:ext>
            </a:extLst>
          </p:cNvPr>
          <p:cNvCxnSpPr>
            <a:cxnSpLocks/>
          </p:cNvCxnSpPr>
          <p:nvPr/>
        </p:nvCxnSpPr>
        <p:spPr>
          <a:xfrm>
            <a:off x="7032104" y="3645024"/>
            <a:ext cx="0" cy="23762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7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44A9-8C8B-A684-AEE8-FFA2FA6D7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" name="Picture 305" descr="C:\Users\Tom\AppData\Local\Microsoft\Windows\Temporary Internet Files\Content.IE5\3TCQXQ9O\MPj04266560000[1].jpg">
            <a:extLst>
              <a:ext uri="{FF2B5EF4-FFF2-40B4-BE49-F238E27FC236}">
                <a16:creationId xmlns:a16="http://schemas.microsoft.com/office/drawing/2014/main" id="{2002F0EB-6599-3439-8B48-0C2E1C11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7327D3-8B25-C4A1-2717-14F3E58F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508" y="2348881"/>
            <a:ext cx="8856984" cy="1470025"/>
          </a:xfrm>
        </p:spPr>
        <p:txBody>
          <a:bodyPr>
            <a:normAutofit/>
          </a:bodyPr>
          <a:lstStyle/>
          <a:p>
            <a:r>
              <a:rPr lang="fr-F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Merci de votre attention</a:t>
            </a:r>
            <a:br>
              <a:rPr lang="fr-F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</a:br>
            <a:r>
              <a:rPr lang="fr-FR" dirty="0">
                <a:latin typeface="Source Sans Pro Black" panose="020B0803030403020204" pitchFamily="34" charset="0"/>
                <a:ea typeface="Source Sans Pro Black" panose="020B0803030403020204" pitchFamily="34" charset="0"/>
              </a:rPr>
              <a:t>Place aux questions</a:t>
            </a:r>
            <a:endParaRPr lang="fr-FR" i="1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9B80E-E501-1335-5F0E-327FE69B0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565104"/>
            <a:ext cx="6400800" cy="1752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Etude pour la Poule Qui Chante</a:t>
            </a:r>
          </a:p>
          <a:p>
            <a:r>
              <a:rPr lang="fr-FR" sz="2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Candice Plainfossé – Data </a:t>
            </a:r>
            <a:r>
              <a:rPr lang="fr-FR" sz="26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analyst</a:t>
            </a:r>
            <a:endParaRPr lang="fr-FR" sz="26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fr-FR" sz="26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candice.plainfo@gmail.com</a:t>
            </a:r>
          </a:p>
        </p:txBody>
      </p:sp>
    </p:spTree>
    <p:extLst>
      <p:ext uri="{BB962C8B-B14F-4D97-AF65-F5344CB8AC3E}">
        <p14:creationId xmlns:p14="http://schemas.microsoft.com/office/powerpoint/2010/main" val="6874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C0A0A-4A2F-C6BD-41DB-73FA738D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32656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Objectifs de la mission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409F15-EC85-D966-7DCD-35D66FB1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0" y="0"/>
            <a:ext cx="457200" cy="7326083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96C97A8-1B59-2F8A-7CA8-0CA0B0940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285716"/>
            <a:ext cx="10441160" cy="4807580"/>
          </a:xfrm>
        </p:spPr>
        <p:txBody>
          <a:bodyPr>
            <a:normAutofit/>
          </a:bodyPr>
          <a:lstStyle/>
          <a:p>
            <a:pPr algn="l"/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Mission d’étude pour La poule qui chante, entreprise française d’agroalimentaire dont l’activité principale est l’élevage et la vente de poulets sous le label “</a:t>
            </a:r>
            <a:r>
              <a:rPr lang="fr-FR" sz="2400" b="1" i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Poulet Agriculture Biologique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”.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 direction de l’entreprise souhaite évaluer la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possibilité de se développer à l'international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souhaite une première étude sur l’export de son produit phare.</a:t>
            </a:r>
          </a:p>
          <a:p>
            <a:pPr marL="0" indent="0" algn="l">
              <a:buNone/>
            </a:pPr>
            <a:endParaRPr lang="fr-F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Aucun pays particulier ni aucun continent n'est pour le moment choisi. </a:t>
            </a:r>
          </a:p>
          <a:p>
            <a:pPr marL="0" indent="0">
              <a:buNone/>
            </a:pPr>
            <a:endParaRPr lang="fr-FR" sz="24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→</a:t>
            </a:r>
            <a:r>
              <a:rPr lang="fr-FR" sz="24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Cette étude débouche sur des propositions argumentées.</a:t>
            </a:r>
            <a:endParaRPr lang="fr-FR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8DB4E8-8709-6C4B-24D5-717E6AB6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1E346-04FC-3618-7277-86AC8770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260648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Recherche et collecte de données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4C8FE3-CC75-6A10-75A4-4B0C54D9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980728"/>
            <a:ext cx="10801200" cy="5760640"/>
          </a:xfrm>
        </p:spPr>
        <p:txBody>
          <a:bodyPr>
            <a:normAutofit/>
          </a:bodyPr>
          <a:lstStyle/>
          <a:p>
            <a:pPr algn="l"/>
            <a:r>
              <a:rPr lang="fr-FR" sz="22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Analyse PESTEL : quels éléments-clés peuvent être utiles à notre étude ?</a:t>
            </a:r>
          </a:p>
          <a:p>
            <a:pPr marL="0" indent="0">
              <a:buNone/>
            </a:pPr>
            <a:endParaRPr lang="fr-FR" sz="1000" u="sng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Situation politique</a:t>
            </a:r>
          </a:p>
          <a:p>
            <a:r>
              <a:rPr lang="fr-FR" sz="1800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La stabilité politique est propice aux échanges commerciaux</a:t>
            </a:r>
          </a:p>
          <a:p>
            <a:pPr marL="0" indent="0">
              <a:buNone/>
            </a:pPr>
            <a:r>
              <a:rPr lang="fr-FR" sz="2000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Situation socio-économique, démographique et infrastructures</a:t>
            </a:r>
          </a:p>
          <a:p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Le niveau de développement d’un pays (et son évolution) a un impact sur la consommation alimentaire</a:t>
            </a:r>
          </a:p>
          <a:p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Les infrastructures logistiques (ex. transport, voies de communication) et le niveau de facilité à faire des affaires notamment en import-export (formalité, sécurité, etc.) sont importants pour assurer la circulation d</a:t>
            </a:r>
            <a:r>
              <a:rPr lang="fr-FR" sz="1800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es marchandises et leur acheminement sur les lieux de vente.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Situation des marchés nationaux de viandes de volailles</a:t>
            </a:r>
          </a:p>
          <a:p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L’existence d’importation et de production de poulet à considérer </a:t>
            </a:r>
          </a:p>
          <a:p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Le niveau des droits de douane est à prendre en compte</a:t>
            </a:r>
          </a:p>
          <a:p>
            <a:pPr marL="0" indent="0">
              <a:buNone/>
            </a:pPr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→ Au niveau mondial, le marché du poulet est en croissance</a:t>
            </a:r>
            <a:endParaRPr lang="fr-FR" sz="2000" u="sng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Marché du bio</a:t>
            </a:r>
          </a:p>
          <a:p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Quel est le niveau de consommation des produits issus de l’agriculture biologique  ? </a:t>
            </a:r>
          </a:p>
          <a:p>
            <a:pPr marL="0" indent="0">
              <a:buNone/>
            </a:pPr>
            <a:r>
              <a:rPr lang="fr-FR" sz="18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→ Le bio est davantage développé dans les pays dit à revenus élevés : les marchés principaux en viande de volailles bio sont l’Union européenne et les Etats-Unis.</a:t>
            </a:r>
            <a:endParaRPr lang="fr-FR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96638F-1A9E-4287-5E33-8DAC7854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8" y="0"/>
            <a:ext cx="457200" cy="7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0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8153-6D6B-203C-6497-9B90E6C4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6491C-1675-53D0-38EB-940A230E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213526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Recherche sur le marché du bio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144A643-07A7-E1A8-28BE-3E26821D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0"/>
            <a:ext cx="427988" cy="685800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9359381-B16B-C8DD-96C9-0C4AB9F0500F}"/>
              </a:ext>
            </a:extLst>
          </p:cNvPr>
          <p:cNvSpPr txBox="1"/>
          <p:nvPr/>
        </p:nvSpPr>
        <p:spPr>
          <a:xfrm>
            <a:off x="191344" y="635402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</a:t>
            </a:r>
            <a:r>
              <a:rPr lang="fr-FR" dirty="0">
                <a:hlinkClick r:id="rId3"/>
              </a:rPr>
              <a:t>rapport Organic-Worldwide-2024 de l’Agence Bio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5CC0D56-52A4-2925-1DED-52491F35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828497"/>
            <a:ext cx="9361040" cy="55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9764B-86C3-BDDD-EEB0-857AAAE9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34D0D-EE70-A3F9-450B-C57168F2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404664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Collecte de données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C1693A1-2B10-64B4-DE61-80290C6D3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258801"/>
            <a:ext cx="11161240" cy="5266542"/>
          </a:xfrm>
        </p:spPr>
        <p:txBody>
          <a:bodyPr>
            <a:normAutofit/>
          </a:bodyPr>
          <a:lstStyle/>
          <a:p>
            <a:pPr algn="l"/>
            <a:r>
              <a:rPr lang="en-US" sz="2000" b="1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hlinkClick r:id="rId2"/>
              </a:rPr>
              <a:t>World Bank Open Data </a:t>
            </a: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accès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gratuit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aux données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liées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au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développement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au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sens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large.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Cette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base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permet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des extractions sur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mesure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où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l’on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sélectionne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les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aires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géographiques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la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temporalité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souhaitée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l’indicateur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utile précis. Haute </a:t>
            </a:r>
            <a:r>
              <a:rPr lang="en-US" sz="2000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fiabilité</a:t>
            </a:r>
            <a:r>
              <a:rPr lang="en-US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fr-FR" sz="2000" kern="1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r>
              <a:rPr lang="fr-FR" sz="2000" b="1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Data FAO (</a:t>
            </a:r>
            <a:r>
              <a:rPr lang="fr-FR" sz="2000" b="1" u="sng" dirty="0">
                <a:solidFill>
                  <a:srgbClr val="467886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FAOSTAT</a:t>
            </a:r>
            <a:r>
              <a:rPr lang="fr-F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2000" b="1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) </a:t>
            </a:r>
            <a:r>
              <a:rPr lang="fr-FR" sz="2000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: données liées à la disponibilité alimentaire en viande de volailles</a:t>
            </a:r>
          </a:p>
          <a:p>
            <a:pPr marL="0" indent="0">
              <a:buNone/>
            </a:pPr>
            <a:endParaRPr lang="fr-FR" sz="2000" kern="1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r>
              <a:rPr lang="fr-FR" sz="2000" b="1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Agence Bio </a:t>
            </a:r>
            <a:r>
              <a:rPr lang="fr-FR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: Agence française pour le développement et la promotion de l'agriculture biologique : </a:t>
            </a:r>
            <a:r>
              <a:rPr lang="fr-FR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hlinkClick r:id="rId4"/>
              </a:rPr>
              <a:t>rapport annuel</a:t>
            </a:r>
            <a:endParaRPr lang="fr-FR" sz="2000" kern="100" dirty="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fr-FR" sz="2000" kern="1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r>
              <a:rPr lang="fr-FR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L'Institut de recherche de l'agriculture biologique</a:t>
            </a:r>
            <a:r>
              <a:rPr lang="fr-FR" sz="2000" b="1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fr-FR" sz="2000" b="1" kern="10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FiBL</a:t>
            </a:r>
            <a:r>
              <a:rPr lang="fr-FR" sz="2000" b="1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fr-FR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: un des principaux instituts mondiaux de recherche pour l’agriculture biologique et un site dont il est acteur : </a:t>
            </a:r>
            <a:r>
              <a:rPr lang="fr-FR" sz="2000" kern="1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  <a:hlinkClick r:id="rId5"/>
              </a:rPr>
              <a:t>https://www.organic-world.net/statistics/statistics-data-collection.html</a:t>
            </a:r>
            <a:endParaRPr lang="fr-FR" sz="2000" kern="1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80D83-9A41-39B6-B400-7E0378046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457200" cy="7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2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7D57-9006-E811-F9CF-54D3291E5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7559F-4255-EDCD-168A-520D30A3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8" y="548680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Données collectées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D68674B-8824-25A6-73D7-8319BC5C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628800"/>
            <a:ext cx="10441160" cy="4338471"/>
          </a:xfrm>
        </p:spPr>
        <p:txBody>
          <a:bodyPr>
            <a:noAutofit/>
          </a:bodyPr>
          <a:lstStyle/>
          <a:p>
            <a:pPr algn="l"/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Tables concernant </a:t>
            </a:r>
            <a:r>
              <a:rPr lang="fr-FR" sz="2000" u="sng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la richesse </a:t>
            </a:r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du pays (revenu intérieur brut par habitant, taux de croissance du PIB par habitant, taux de croissance annuel)</a:t>
            </a:r>
          </a:p>
          <a:p>
            <a:pPr marL="0" indent="0">
              <a:buNone/>
            </a:pPr>
            <a:endParaRPr lang="fr-FR" sz="2000" kern="1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Tables liées au </a:t>
            </a:r>
            <a:r>
              <a:rPr lang="fr-FR" sz="2000" u="sng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commerce</a:t>
            </a:r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 (score facilité business, score commerce </a:t>
            </a:r>
            <a:r>
              <a:rPr lang="fr-FR" sz="2000" kern="100" dirty="0" err="1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transfontalier</a:t>
            </a:r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, droits de douane, score logistique)</a:t>
            </a:r>
          </a:p>
          <a:p>
            <a:pPr marL="0" indent="0">
              <a:buNone/>
            </a:pPr>
            <a:endParaRPr lang="fr-FR" sz="2000" kern="1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 Tables concernant la </a:t>
            </a:r>
            <a:r>
              <a:rPr lang="fr-FR" sz="2000" u="sng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population</a:t>
            </a:r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 (chiffres, croissance, % de population urbaine, évolution de la population urbaine et espérance de vie à la naissance)</a:t>
            </a:r>
          </a:p>
          <a:p>
            <a:pPr marL="0" indent="0">
              <a:buNone/>
            </a:pPr>
            <a:endParaRPr lang="fr-FR" sz="2000" kern="1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Tables concernant l'</a:t>
            </a:r>
            <a:r>
              <a:rPr lang="fr-FR" sz="2000" u="sng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alimentation</a:t>
            </a:r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 (disponibilité liée à la viande de volailles, % absence d’accès à une alimentation saine)</a:t>
            </a:r>
          </a:p>
          <a:p>
            <a:pPr marL="0" indent="0">
              <a:buNone/>
            </a:pPr>
            <a:endParaRPr lang="fr-FR" sz="2000" kern="100" dirty="0">
              <a:latin typeface="Source Sans Pro SemiBold" panose="020B0603030403020204" pitchFamily="34" charset="0"/>
              <a:ea typeface="Source Sans Pro SemiBold" panose="020B0603030403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Table sur la </a:t>
            </a:r>
            <a:r>
              <a:rPr lang="fr-FR" sz="2000" u="sng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situation politique </a:t>
            </a:r>
            <a:r>
              <a:rPr lang="fr-FR" sz="2000" kern="100" dirty="0">
                <a:latin typeface="Source Sans Pro SemiBold" panose="020B0603030403020204" pitchFamily="34" charset="0"/>
                <a:ea typeface="Source Sans Pro SemiBold" panose="020B0603030403020204" pitchFamily="34" charset="0"/>
                <a:cs typeface="Times New Roman" panose="02020603050405020304" pitchFamily="18" charset="0"/>
              </a:rPr>
              <a:t>(score de stabilité politique)</a:t>
            </a:r>
            <a:endParaRPr lang="fr-FR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CD2108B-4307-C666-9FCE-35295633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60"/>
            <a:ext cx="457200" cy="716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92873-58C6-56E4-AC90-74953588E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BDAA6-4A85-32E7-BB75-1AFB1491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8585"/>
            <a:ext cx="822960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Prétraitement et nettoyage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D1C651-2288-E928-1E73-AFE099FC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12" y="-3"/>
            <a:ext cx="427988" cy="6858003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B2CCD9E-96A3-8991-B22B-D8F9E52E6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11063"/>
              </p:ext>
            </p:extLst>
          </p:nvPr>
        </p:nvGraphicFramePr>
        <p:xfrm>
          <a:off x="623392" y="620688"/>
          <a:ext cx="10729191" cy="6083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76420286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7568399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914561387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76736284"/>
                    </a:ext>
                  </a:extLst>
                </a:gridCol>
              </a:tblGrid>
              <a:tr h="356087">
                <a:tc>
                  <a:txBody>
                    <a:bodyPr/>
                    <a:lstStyle/>
                    <a:p>
                      <a:r>
                        <a:rPr lang="fr-FR" sz="1400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Nettoyage via Power </a:t>
                      </a:r>
                      <a:r>
                        <a:rPr lang="fr-FR" sz="1400" dirty="0" err="1"/>
                        <a:t>Query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Dim (</a:t>
                      </a:r>
                      <a:r>
                        <a:rPr lang="fr-FR" sz="1400" dirty="0" err="1"/>
                        <a:t>r,c</a:t>
                      </a:r>
                      <a:r>
                        <a:rPr lang="fr-FR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52403"/>
                  </a:ext>
                </a:extLst>
              </a:tr>
              <a:tr h="311196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revenuparhabitant2022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r>
                        <a:rPr lang="fr-FR" sz="1400" dirty="0"/>
                        <a:t>Retrait des titres et infos inutiles</a:t>
                      </a:r>
                    </a:p>
                    <a:p>
                      <a:r>
                        <a:rPr lang="fr-FR" sz="1400" dirty="0"/>
                        <a:t>Retrait des colonnes inutiles (code pays) </a:t>
                      </a:r>
                    </a:p>
                    <a:p>
                      <a:r>
                        <a:rPr lang="fr-FR" sz="1400" dirty="0"/>
                        <a:t>Renommer colonne Pays</a:t>
                      </a:r>
                    </a:p>
                    <a:p>
                      <a:r>
                        <a:rPr lang="fr-FR" sz="1400" dirty="0"/>
                        <a:t>Transformer les caractères désignant du vide en cellules vides</a:t>
                      </a:r>
                    </a:p>
                    <a:p>
                      <a:r>
                        <a:rPr lang="fr-FR" sz="1400" dirty="0"/>
                        <a:t>Retrait cellules vides</a:t>
                      </a:r>
                    </a:p>
                    <a:p>
                      <a:r>
                        <a:rPr lang="fr-FR" sz="1400" dirty="0"/>
                        <a:t>Renommer en français certains indicateurs </a:t>
                      </a:r>
                    </a:p>
                    <a:p>
                      <a:r>
                        <a:rPr lang="fr-FR" sz="1400" dirty="0"/>
                        <a:t>Changer l’unité de certaines variables (population)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4679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revenuparhabitant_taux_2021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41412"/>
                  </a:ext>
                </a:extLst>
              </a:tr>
              <a:tr h="290079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Taux_croissance_annuel2022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862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Doing_business_2019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56919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Commerce_transfontalier2019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57744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Droits_douane2021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19367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score_logistique_2018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874236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population_2023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09244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Croissance_pop2023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2189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>
                          <a:latin typeface="Source Sans Pro  "/>
                        </a:rPr>
                        <a:t>popurbaine%2023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99103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popurbaine_evol_2023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921796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esperance_de_vie_2022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84400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disponibilite_viande_volailles2022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+ Ajout d’une colonne concaténée Elément + Unité pour la transformation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6, 1450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559392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No_acces_alimentation_saine2022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fr-FR" sz="1400" dirty="0"/>
                        <a:t>Retrait des titres et infos inutiles</a:t>
                      </a:r>
                    </a:p>
                    <a:p>
                      <a:r>
                        <a:rPr lang="fr-FR" sz="1400" dirty="0"/>
                        <a:t>Retrait des colonnes inutiles (code pays) </a:t>
                      </a:r>
                    </a:p>
                    <a:p>
                      <a:r>
                        <a:rPr lang="fr-FR" sz="1400" dirty="0"/>
                        <a:t>Renommer colonne Pays</a:t>
                      </a:r>
                    </a:p>
                    <a:p>
                      <a:r>
                        <a:rPr lang="fr-FR" sz="1400" dirty="0"/>
                        <a:t>Transformer les caractères désignant du vide en cellules vides</a:t>
                      </a:r>
                    </a:p>
                    <a:p>
                      <a:r>
                        <a:rPr lang="fr-FR" sz="1400" dirty="0"/>
                        <a:t>Retrait cellules vides</a:t>
                      </a:r>
                    </a:p>
                    <a:p>
                      <a:r>
                        <a:rPr lang="fr-FR" sz="1400" dirty="0"/>
                        <a:t>Renommer en français les indicateurs </a:t>
                      </a:r>
                    </a:p>
                    <a:p>
                      <a:r>
                        <a:rPr lang="fr-FR" sz="1200" dirty="0"/>
                        <a:t>Fusion de 2 catégories en une seule pour simplifier les catégories de revenus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4528"/>
                  </a:ext>
                </a:extLst>
              </a:tr>
              <a:tr h="356087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Source Sans Pro  "/>
                        </a:rPr>
                        <a:t>Stabilite_politique_2022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Source Sans Pro  "/>
                        </a:rPr>
                        <a:t>Pays_categorie_revenus</a:t>
                      </a:r>
                      <a:endParaRPr lang="fr-FR" sz="1200" dirty="0">
                        <a:latin typeface="Source Sans Pro 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WB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2, 218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5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CC4D-172B-728F-BFD7-B5D074D7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E17BE-F9B8-D07E-CF14-43A1275D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88640"/>
            <a:ext cx="11573850" cy="457199"/>
          </a:xfrm>
        </p:spPr>
        <p:txBody>
          <a:bodyPr>
            <a:noAutofit/>
          </a:bodyPr>
          <a:lstStyle/>
          <a:p>
            <a:pPr algn="l"/>
            <a:r>
              <a:rPr lang="fr-FR" sz="3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Analyse exploratoire et transformation des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363635-4981-6388-D76D-2A60DA9F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012" y="0"/>
            <a:ext cx="427988" cy="68580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3606557-8A39-0C01-A39E-C4E6C11250A5}"/>
              </a:ext>
            </a:extLst>
          </p:cNvPr>
          <p:cNvSpPr txBox="1"/>
          <p:nvPr/>
        </p:nvSpPr>
        <p:spPr>
          <a:xfrm>
            <a:off x="335360" y="1124744"/>
            <a:ext cx="110172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ource Sans Pro  "/>
              </a:rPr>
              <a:t>1.   Analyse exploratoire des 16 </a:t>
            </a:r>
            <a:r>
              <a:rPr lang="fr-FR" b="1" dirty="0" err="1">
                <a:latin typeface="Source Sans Pro  "/>
              </a:rPr>
              <a:t>datasets</a:t>
            </a:r>
            <a:r>
              <a:rPr lang="fr-FR" b="1" dirty="0">
                <a:latin typeface="Source Sans Pro  "/>
              </a:rPr>
              <a:t> importés</a:t>
            </a:r>
            <a:endParaRPr lang="fr-FR" dirty="0">
              <a:latin typeface="Source Sans Pro  "/>
            </a:endParaRPr>
          </a:p>
          <a:p>
            <a:r>
              <a:rPr lang="fr-FR" dirty="0">
                <a:latin typeface="Source Sans Pro  "/>
              </a:rPr>
              <a:t>Dimension de la table (lignes et colonnes)</a:t>
            </a:r>
          </a:p>
          <a:p>
            <a:r>
              <a:rPr lang="fr-FR" dirty="0">
                <a:latin typeface="Source Sans Pro  "/>
              </a:rPr>
              <a:t>Types des variables (avec corrections éventuelles)</a:t>
            </a:r>
          </a:p>
          <a:p>
            <a:r>
              <a:rPr lang="fr-FR" dirty="0">
                <a:latin typeface="Source Sans Pro  "/>
              </a:rPr>
              <a:t>Présence de données manquantes</a:t>
            </a:r>
          </a:p>
          <a:p>
            <a:r>
              <a:rPr lang="fr-FR" dirty="0">
                <a:latin typeface="Source Sans Pro  "/>
              </a:rPr>
              <a:t>Présence de doublons</a:t>
            </a:r>
          </a:p>
          <a:p>
            <a:r>
              <a:rPr lang="fr-FR" dirty="0">
                <a:latin typeface="Source Sans Pro  "/>
              </a:rPr>
              <a:t>Mesures de tendance centrale et de dispersion des variables</a:t>
            </a:r>
          </a:p>
          <a:p>
            <a:r>
              <a:rPr lang="fr-FR" dirty="0">
                <a:latin typeface="Source Sans Pro  "/>
              </a:rPr>
              <a:t>Graphique de distribution</a:t>
            </a:r>
          </a:p>
          <a:p>
            <a:endParaRPr lang="fr-FR" sz="1200" dirty="0">
              <a:latin typeface="Source Sans Pro  "/>
            </a:endParaRPr>
          </a:p>
          <a:p>
            <a:r>
              <a:rPr lang="fr-FR" b="1" dirty="0">
                <a:latin typeface="Source Sans Pro  "/>
              </a:rPr>
              <a:t>2.  </a:t>
            </a:r>
            <a:r>
              <a:rPr lang="fr-FR" b="1" dirty="0" err="1">
                <a:latin typeface="Source Sans Pro  "/>
              </a:rPr>
              <a:t>Features</a:t>
            </a:r>
            <a:r>
              <a:rPr lang="fr-FR" b="1" dirty="0">
                <a:latin typeface="Source Sans Pro  "/>
              </a:rPr>
              <a:t> engineering </a:t>
            </a:r>
            <a:r>
              <a:rPr lang="fr-FR" dirty="0">
                <a:latin typeface="Source Sans Pro  "/>
              </a:rPr>
              <a:t>: 3 nouvelles variables élaborées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ource Sans Pro  "/>
              </a:rPr>
              <a:t>importVolailles_pour100khab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Source Sans Pro  "/>
              </a:rPr>
              <a:t>Part_volailles_importée</a:t>
            </a:r>
            <a:endParaRPr lang="fr-FR" dirty="0">
              <a:latin typeface="Source Sans Pro  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ource Sans Pro  "/>
              </a:rPr>
              <a:t>Production_Volailles_100Khab</a:t>
            </a:r>
          </a:p>
          <a:p>
            <a:endParaRPr lang="fr-FR" sz="1200" dirty="0">
              <a:latin typeface="Source Sans Pro  "/>
            </a:endParaRPr>
          </a:p>
          <a:p>
            <a:r>
              <a:rPr lang="fr-FR" b="1" dirty="0">
                <a:latin typeface="Source Sans Pro  "/>
              </a:rPr>
              <a:t>3.  Fusion de toutes les tables</a:t>
            </a:r>
            <a:endParaRPr lang="fr-FR" i="1" dirty="0">
              <a:latin typeface="Source Sans Pro  "/>
            </a:endParaRPr>
          </a:p>
          <a:p>
            <a:endParaRPr lang="fr-FR" sz="1200" dirty="0">
              <a:latin typeface="Source Sans Pro  "/>
            </a:endParaRPr>
          </a:p>
          <a:p>
            <a:r>
              <a:rPr lang="fr-FR" b="1" dirty="0">
                <a:latin typeface="Source Sans Pro  "/>
              </a:rPr>
              <a:t>4. Qualification de la nouvelle table aux attendus </a:t>
            </a:r>
            <a:r>
              <a:rPr lang="fr-FR" dirty="0">
                <a:latin typeface="Source Sans Pro  "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Source Sans Pro  "/>
              </a:rPr>
              <a:t>minimum 100 pays = OK (105)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Source Sans Pro  "/>
              </a:rPr>
              <a:t>minimum 60% de la population mondiale couverte = OK (&gt;79%)</a:t>
            </a:r>
          </a:p>
        </p:txBody>
      </p:sp>
    </p:spTree>
    <p:extLst>
      <p:ext uri="{BB962C8B-B14F-4D97-AF65-F5344CB8AC3E}">
        <p14:creationId xmlns:p14="http://schemas.microsoft.com/office/powerpoint/2010/main" val="1616812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TP030007295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2010-04-16T13:45:40+00:00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327618</Value>
      <Value>503414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campagne - Prairie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campagne - Prairie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WF6XCh6qOA2YyDGRs3sRP6GhuUY=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170173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Props1.xml><?xml version="1.0" encoding="utf-8"?>
<ds:datastoreItem xmlns:ds="http://schemas.openxmlformats.org/officeDocument/2006/customXml" ds:itemID="{3B7853EE-D81E-4A51-B012-5F15450605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F363D8-EA98-4D8D-9BDD-978E6FA3FE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6DA7A-CFE9-4EC8-A7C1-4BD5A2569B1C}">
  <ds:schemaRefs>
    <ds:schemaRef ds:uri="http://schemas.microsoft.com/office/2006/metadata/properties"/>
    <ds:schemaRef ds:uri="http://schemas.microsoft.com/office/infopath/2007/PartnerControls"/>
    <ds:schemaRef ds:uri="6d93d202-47fc-4405-873a-cab67cc5f1b2"/>
    <ds:schemaRef ds:uri="64acb2c5-0a2b-4bda-bd34-58e36cbb80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campagne - Prairie</Template>
  <TotalTime>2229</TotalTime>
  <Words>2152</Words>
  <Application>Microsoft Office PowerPoint</Application>
  <PresentationFormat>Grand écran</PresentationFormat>
  <Paragraphs>354</Paragraphs>
  <Slides>23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Courier New</vt:lpstr>
      <vt:lpstr>Source Sans Pro</vt:lpstr>
      <vt:lpstr>Source Sans Pro  </vt:lpstr>
      <vt:lpstr>Source Sans Pro Black</vt:lpstr>
      <vt:lpstr>Source Sans Pro SemiBold</vt:lpstr>
      <vt:lpstr>Thème Office</vt:lpstr>
      <vt:lpstr>Quelles nouvelles destinations pour notre poulet agriculture biologique ?</vt:lpstr>
      <vt:lpstr>Au programme</vt:lpstr>
      <vt:lpstr>Objectifs de la mission</vt:lpstr>
      <vt:lpstr>Recherche et collecte de données</vt:lpstr>
      <vt:lpstr>Recherche sur le marché du bio</vt:lpstr>
      <vt:lpstr>Collecte de données</vt:lpstr>
      <vt:lpstr>Données collectées</vt:lpstr>
      <vt:lpstr>Prétraitement et nettoyage des données</vt:lpstr>
      <vt:lpstr>Analyse exploratoire et transformation des données</vt:lpstr>
      <vt:lpstr>Dataset complet</vt:lpstr>
      <vt:lpstr>Corrélations entre les variables quantitatives</vt:lpstr>
      <vt:lpstr>Parti-pris de réduction sur la base de la matrice des corrélations</vt:lpstr>
      <vt:lpstr>Sur la base des variables conservées, l’étude par groupe de revenus et l’étude business</vt:lpstr>
      <vt:lpstr>Analyse en composantes principales ACP (PC – F - nouvelles dimensions) pour synthétiser les variables</vt:lpstr>
      <vt:lpstr>Interpréter les 2 1ères nouvelles variables synthétiques</vt:lpstr>
      <vt:lpstr>Interpréter les variables synthétiques n°3 et 4</vt:lpstr>
      <vt:lpstr>Méthode de la classification ascendante hiérarchique sur le dataset issu de l’ACP </vt:lpstr>
      <vt:lpstr>KMeans sur le dataset issu de l’ACP </vt:lpstr>
      <vt:lpstr>KMeans sur le dataset issu de l’ACP </vt:lpstr>
      <vt:lpstr>Méthode CAH et K-Means : quelques différences mais difficile de considérer la meilleure option.</vt:lpstr>
      <vt:lpstr>Présentation PowerPoint</vt:lpstr>
      <vt:lpstr>Utilisons les informations sur les marchés du bio pour qualifier notre « shortlist »</vt:lpstr>
      <vt:lpstr>Merci de votre attention Place aux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Candice Plainfo</dc:creator>
  <cp:lastModifiedBy>Candice Plainfo</cp:lastModifiedBy>
  <cp:revision>1</cp:revision>
  <dcterms:created xsi:type="dcterms:W3CDTF">2024-10-31T09:56:17Z</dcterms:created>
  <dcterms:modified xsi:type="dcterms:W3CDTF">2024-11-19T09:52:46Z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8543300</vt:r8>
  </property>
  <property fmtid="{D5CDD505-2E9C-101B-9397-08002B2CF9AE}" pid="5" name="APTrustLevel">
    <vt:r8>3</vt:r8>
  </property>
</Properties>
</file>