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2" r:id="rId3"/>
    <p:sldId id="263" r:id="rId4"/>
    <p:sldId id="259" r:id="rId5"/>
    <p:sldId id="265" r:id="rId6"/>
    <p:sldId id="260" r:id="rId7"/>
    <p:sldId id="261" r:id="rId8"/>
    <p:sldId id="264"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DE857-6316-45B6-45F5-1294BC06CD9C}" v="3290" dt="2021-03-18T11:54:44.605"/>
    <p1510:client id="{5CB6B79F-C047-0000-80F1-789A65782937}" v="8" dt="2021-03-25T12:02:19.060"/>
    <p1510:client id="{6B4EE675-D07F-B980-74C3-F4E3E262AE5D}" v="375" dt="2021-03-19T04:14:53.258"/>
    <p1510:client id="{7A8B061A-F135-4400-A18D-B64F5BAF0D4A}" v="1182" dt="2021-03-17T00:42:07.120"/>
    <p1510:client id="{98A1B59F-A034-0000-80F1-72232B24BC67}" v="4" dt="2021-03-19T00:54:41.613"/>
    <p1510:client id="{AAB4B59F-50AB-0000-80F1-7AA1DBC7D9EA}" v="312" dt="2021-03-19T07:27:55.372"/>
    <p1510:client id="{D61BCB1C-E9CE-46CD-8660-EDD221AA3F89}" v="36" dt="2021-03-11T01:17:02.735"/>
    <p1510:client id="{F2B0B79F-201B-0000-80F1-7407A3E432E1}" v="70" dt="2021-03-25T10:36:59.102"/>
    <p1510:client id="{F6FCB49F-A043-0000-80F1-A01769D33D31}" v="618" dt="2021-03-17T01:38:36.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ao Qin Tan" userId="S::a109010176@mail.shu.edu.tw::7ba875e7-ecdf-42f8-ae5d-fdae9159244b" providerId="AD" clId="Web-{7A8B061A-F135-4400-A18D-B64F5BAF0D4A}"/>
    <pc:docChg chg="addSld delSld modSld sldOrd">
      <pc:chgData name="Shiao Qin Tan" userId="S::a109010176@mail.shu.edu.tw::7ba875e7-ecdf-42f8-ae5d-fdae9159244b" providerId="AD" clId="Web-{7A8B061A-F135-4400-A18D-B64F5BAF0D4A}" dt="2021-03-17T00:42:07.120" v="578" actId="20577"/>
      <pc:docMkLst>
        <pc:docMk/>
      </pc:docMkLst>
      <pc:sldChg chg="modSp">
        <pc:chgData name="Shiao Qin Tan" userId="S::a109010176@mail.shu.edu.tw::7ba875e7-ecdf-42f8-ae5d-fdae9159244b" providerId="AD" clId="Web-{7A8B061A-F135-4400-A18D-B64F5BAF0D4A}" dt="2021-03-16T02:00:21.416" v="210" actId="20577"/>
        <pc:sldMkLst>
          <pc:docMk/>
          <pc:sldMk cId="109857222" sldId="256"/>
        </pc:sldMkLst>
        <pc:spChg chg="mod">
          <ac:chgData name="Shiao Qin Tan" userId="S::a109010176@mail.shu.edu.tw::7ba875e7-ecdf-42f8-ae5d-fdae9159244b" providerId="AD" clId="Web-{7A8B061A-F135-4400-A18D-B64F5BAF0D4A}" dt="2021-03-16T01:20:01.435" v="27" actId="20577"/>
          <ac:spMkLst>
            <pc:docMk/>
            <pc:sldMk cId="109857222" sldId="256"/>
            <ac:spMk id="2" creationId="{00000000-0000-0000-0000-000000000000}"/>
          </ac:spMkLst>
        </pc:spChg>
        <pc:spChg chg="mod">
          <ac:chgData name="Shiao Qin Tan" userId="S::a109010176@mail.shu.edu.tw::7ba875e7-ecdf-42f8-ae5d-fdae9159244b" providerId="AD" clId="Web-{7A8B061A-F135-4400-A18D-B64F5BAF0D4A}" dt="2021-03-16T02:00:21.416" v="210" actId="20577"/>
          <ac:spMkLst>
            <pc:docMk/>
            <pc:sldMk cId="109857222" sldId="256"/>
            <ac:spMk id="3" creationId="{00000000-0000-0000-0000-000000000000}"/>
          </ac:spMkLst>
        </pc:spChg>
        <pc:picChg chg="mod">
          <ac:chgData name="Shiao Qin Tan" userId="S::a109010176@mail.shu.edu.tw::7ba875e7-ecdf-42f8-ae5d-fdae9159244b" providerId="AD" clId="Web-{7A8B061A-F135-4400-A18D-B64F5BAF0D4A}" dt="2021-03-16T01:20:40.592" v="35" actId="1076"/>
          <ac:picMkLst>
            <pc:docMk/>
            <pc:sldMk cId="109857222" sldId="256"/>
            <ac:picMk id="22" creationId="{52E5AE1E-5186-46BB-ACF6-E4198CB84235}"/>
          </ac:picMkLst>
        </pc:picChg>
      </pc:sldChg>
      <pc:sldChg chg="modSp del ord">
        <pc:chgData name="Shiao Qin Tan" userId="S::a109010176@mail.shu.edu.tw::7ba875e7-ecdf-42f8-ae5d-fdae9159244b" providerId="AD" clId="Web-{7A8B061A-F135-4400-A18D-B64F5BAF0D4A}" dt="2021-03-16T01:44:57.440" v="73"/>
        <pc:sldMkLst>
          <pc:docMk/>
          <pc:sldMk cId="1751072930" sldId="258"/>
        </pc:sldMkLst>
        <pc:spChg chg="mod">
          <ac:chgData name="Shiao Qin Tan" userId="S::a109010176@mail.shu.edu.tw::7ba875e7-ecdf-42f8-ae5d-fdae9159244b" providerId="AD" clId="Web-{7A8B061A-F135-4400-A18D-B64F5BAF0D4A}" dt="2021-03-16T01:29:47.793" v="45" actId="20577"/>
          <ac:spMkLst>
            <pc:docMk/>
            <pc:sldMk cId="1751072930" sldId="258"/>
            <ac:spMk id="2" creationId="{8D1C98B8-6E59-4407-BC6A-561A1F2BD062}"/>
          </ac:spMkLst>
        </pc:spChg>
        <pc:spChg chg="mod">
          <ac:chgData name="Shiao Qin Tan" userId="S::a109010176@mail.shu.edu.tw::7ba875e7-ecdf-42f8-ae5d-fdae9159244b" providerId="AD" clId="Web-{7A8B061A-F135-4400-A18D-B64F5BAF0D4A}" dt="2021-03-16T01:32:52.391" v="46" actId="14100"/>
          <ac:spMkLst>
            <pc:docMk/>
            <pc:sldMk cId="1751072930" sldId="258"/>
            <ac:spMk id="3" creationId="{10C90E2B-F907-4997-9856-37FB54D8CBEE}"/>
          </ac:spMkLst>
        </pc:spChg>
      </pc:sldChg>
      <pc:sldChg chg="modSp add replId">
        <pc:chgData name="Shiao Qin Tan" userId="S::a109010176@mail.shu.edu.tw::7ba875e7-ecdf-42f8-ae5d-fdae9159244b" providerId="AD" clId="Web-{7A8B061A-F135-4400-A18D-B64F5BAF0D4A}" dt="2021-03-16T02:35:59.751" v="382" actId="20577"/>
        <pc:sldMkLst>
          <pc:docMk/>
          <pc:sldMk cId="4198324158" sldId="259"/>
        </pc:sldMkLst>
        <pc:spChg chg="mod">
          <ac:chgData name="Shiao Qin Tan" userId="S::a109010176@mail.shu.edu.tw::7ba875e7-ecdf-42f8-ae5d-fdae9159244b" providerId="AD" clId="Web-{7A8B061A-F135-4400-A18D-B64F5BAF0D4A}" dt="2021-03-16T01:33:27.470" v="54" actId="20577"/>
          <ac:spMkLst>
            <pc:docMk/>
            <pc:sldMk cId="4198324158" sldId="259"/>
            <ac:spMk id="2" creationId="{8D1C98B8-6E59-4407-BC6A-561A1F2BD062}"/>
          </ac:spMkLst>
        </pc:spChg>
        <pc:spChg chg="mod">
          <ac:chgData name="Shiao Qin Tan" userId="S::a109010176@mail.shu.edu.tw::7ba875e7-ecdf-42f8-ae5d-fdae9159244b" providerId="AD" clId="Web-{7A8B061A-F135-4400-A18D-B64F5BAF0D4A}" dt="2021-03-16T02:35:59.751" v="382" actId="20577"/>
          <ac:spMkLst>
            <pc:docMk/>
            <pc:sldMk cId="4198324158" sldId="259"/>
            <ac:spMk id="3" creationId="{10C90E2B-F907-4997-9856-37FB54D8CBEE}"/>
          </ac:spMkLst>
        </pc:spChg>
      </pc:sldChg>
      <pc:sldChg chg="modSp add replId">
        <pc:chgData name="Shiao Qin Tan" userId="S::a109010176@mail.shu.edu.tw::7ba875e7-ecdf-42f8-ae5d-fdae9159244b" providerId="AD" clId="Web-{7A8B061A-F135-4400-A18D-B64F5BAF0D4A}" dt="2021-03-16T02:36:36.268" v="391" actId="20577"/>
        <pc:sldMkLst>
          <pc:docMk/>
          <pc:sldMk cId="2819517548" sldId="260"/>
        </pc:sldMkLst>
        <pc:spChg chg="mod">
          <ac:chgData name="Shiao Qin Tan" userId="S::a109010176@mail.shu.edu.tw::7ba875e7-ecdf-42f8-ae5d-fdae9159244b" providerId="AD" clId="Web-{7A8B061A-F135-4400-A18D-B64F5BAF0D4A}" dt="2021-03-16T01:33:57.659" v="59" actId="20577"/>
          <ac:spMkLst>
            <pc:docMk/>
            <pc:sldMk cId="2819517548" sldId="260"/>
            <ac:spMk id="2" creationId="{8D1C98B8-6E59-4407-BC6A-561A1F2BD062}"/>
          </ac:spMkLst>
        </pc:spChg>
        <pc:spChg chg="mod">
          <ac:chgData name="Shiao Qin Tan" userId="S::a109010176@mail.shu.edu.tw::7ba875e7-ecdf-42f8-ae5d-fdae9159244b" providerId="AD" clId="Web-{7A8B061A-F135-4400-A18D-B64F5BAF0D4A}" dt="2021-03-16T02:36:36.268" v="391" actId="20577"/>
          <ac:spMkLst>
            <pc:docMk/>
            <pc:sldMk cId="2819517548" sldId="260"/>
            <ac:spMk id="3" creationId="{10C90E2B-F907-4997-9856-37FB54D8CBEE}"/>
          </ac:spMkLst>
        </pc:spChg>
      </pc:sldChg>
      <pc:sldChg chg="modSp add replId">
        <pc:chgData name="Shiao Qin Tan" userId="S::a109010176@mail.shu.edu.tw::7ba875e7-ecdf-42f8-ae5d-fdae9159244b" providerId="AD" clId="Web-{7A8B061A-F135-4400-A18D-B64F5BAF0D4A}" dt="2021-03-16T07:57:50.321" v="554" actId="20577"/>
        <pc:sldMkLst>
          <pc:docMk/>
          <pc:sldMk cId="3422880000" sldId="261"/>
        </pc:sldMkLst>
        <pc:spChg chg="mod">
          <ac:chgData name="Shiao Qin Tan" userId="S::a109010176@mail.shu.edu.tw::7ba875e7-ecdf-42f8-ae5d-fdae9159244b" providerId="AD" clId="Web-{7A8B061A-F135-4400-A18D-B64F5BAF0D4A}" dt="2021-03-16T02:01:24.059" v="212" actId="20577"/>
          <ac:spMkLst>
            <pc:docMk/>
            <pc:sldMk cId="3422880000" sldId="261"/>
            <ac:spMk id="2" creationId="{8D1C98B8-6E59-4407-BC6A-561A1F2BD062}"/>
          </ac:spMkLst>
        </pc:spChg>
        <pc:spChg chg="mod">
          <ac:chgData name="Shiao Qin Tan" userId="S::a109010176@mail.shu.edu.tw::7ba875e7-ecdf-42f8-ae5d-fdae9159244b" providerId="AD" clId="Web-{7A8B061A-F135-4400-A18D-B64F5BAF0D4A}" dt="2021-03-16T07:57:50.321" v="554" actId="20577"/>
          <ac:spMkLst>
            <pc:docMk/>
            <pc:sldMk cId="3422880000" sldId="261"/>
            <ac:spMk id="3" creationId="{10C90E2B-F907-4997-9856-37FB54D8CBEE}"/>
          </ac:spMkLst>
        </pc:spChg>
      </pc:sldChg>
      <pc:sldChg chg="modSp add replId">
        <pc:chgData name="Shiao Qin Tan" userId="S::a109010176@mail.shu.edu.tw::7ba875e7-ecdf-42f8-ae5d-fdae9159244b" providerId="AD" clId="Web-{7A8B061A-F135-4400-A18D-B64F5BAF0D4A}" dt="2021-03-16T06:56:53.579" v="493" actId="20577"/>
        <pc:sldMkLst>
          <pc:docMk/>
          <pc:sldMk cId="2263332094" sldId="262"/>
        </pc:sldMkLst>
        <pc:spChg chg="mod">
          <ac:chgData name="Shiao Qin Tan" userId="S::a109010176@mail.shu.edu.tw::7ba875e7-ecdf-42f8-ae5d-fdae9159244b" providerId="AD" clId="Web-{7A8B061A-F135-4400-A18D-B64F5BAF0D4A}" dt="2021-03-16T01:46:16.817" v="92" actId="20577"/>
          <ac:spMkLst>
            <pc:docMk/>
            <pc:sldMk cId="2263332094" sldId="262"/>
            <ac:spMk id="2" creationId="{8D1C98B8-6E59-4407-BC6A-561A1F2BD062}"/>
          </ac:spMkLst>
        </pc:spChg>
        <pc:spChg chg="mod">
          <ac:chgData name="Shiao Qin Tan" userId="S::a109010176@mail.shu.edu.tw::7ba875e7-ecdf-42f8-ae5d-fdae9159244b" providerId="AD" clId="Web-{7A8B061A-F135-4400-A18D-B64F5BAF0D4A}" dt="2021-03-16T06:56:53.579" v="493" actId="20577"/>
          <ac:spMkLst>
            <pc:docMk/>
            <pc:sldMk cId="2263332094" sldId="262"/>
            <ac:spMk id="3" creationId="{10C90E2B-F907-4997-9856-37FB54D8CBEE}"/>
          </ac:spMkLst>
        </pc:spChg>
      </pc:sldChg>
      <pc:sldChg chg="modSp add replId">
        <pc:chgData name="Shiao Qin Tan" userId="S::a109010176@mail.shu.edu.tw::7ba875e7-ecdf-42f8-ae5d-fdae9159244b" providerId="AD" clId="Web-{7A8B061A-F135-4400-A18D-B64F5BAF0D4A}" dt="2021-03-17T00:42:07.120" v="578" actId="20577"/>
        <pc:sldMkLst>
          <pc:docMk/>
          <pc:sldMk cId="892270463" sldId="263"/>
        </pc:sldMkLst>
        <pc:spChg chg="mod">
          <ac:chgData name="Shiao Qin Tan" userId="S::a109010176@mail.shu.edu.tw::7ba875e7-ecdf-42f8-ae5d-fdae9159244b" providerId="AD" clId="Web-{7A8B061A-F135-4400-A18D-B64F5BAF0D4A}" dt="2021-03-17T00:42:07.120" v="578" actId="20577"/>
          <ac:spMkLst>
            <pc:docMk/>
            <pc:sldMk cId="892270463" sldId="263"/>
            <ac:spMk id="3" creationId="{10C90E2B-F907-4997-9856-37FB54D8CBEE}"/>
          </ac:spMkLst>
        </pc:spChg>
      </pc:sldChg>
    </pc:docChg>
  </pc:docChgLst>
  <pc:docChgLst>
    <pc:chgData name="Shiao Qin Tan" userId="S::a109010176@mail.shu.edu.tw::7ba875e7-ecdf-42f8-ae5d-fdae9159244b" providerId="AD" clId="Web-{5CB6B79F-C047-0000-80F1-789A65782937}"/>
    <pc:docChg chg="modSld">
      <pc:chgData name="Shiao Qin Tan" userId="S::a109010176@mail.shu.edu.tw::7ba875e7-ecdf-42f8-ae5d-fdae9159244b" providerId="AD" clId="Web-{5CB6B79F-C047-0000-80F1-789A65782937}" dt="2021-03-25T12:02:19.060" v="8" actId="1076"/>
      <pc:docMkLst>
        <pc:docMk/>
      </pc:docMkLst>
      <pc:sldChg chg="addSp delSp modSp">
        <pc:chgData name="Shiao Qin Tan" userId="S::a109010176@mail.shu.edu.tw::7ba875e7-ecdf-42f8-ae5d-fdae9159244b" providerId="AD" clId="Web-{5CB6B79F-C047-0000-80F1-789A65782937}" dt="2021-03-25T12:02:19.060" v="8" actId="1076"/>
        <pc:sldMkLst>
          <pc:docMk/>
          <pc:sldMk cId="1789788898" sldId="257"/>
        </pc:sldMkLst>
        <pc:spChg chg="mod">
          <ac:chgData name="Shiao Qin Tan" userId="S::a109010176@mail.shu.edu.tw::7ba875e7-ecdf-42f8-ae5d-fdae9159244b" providerId="AD" clId="Web-{5CB6B79F-C047-0000-80F1-789A65782937}" dt="2021-03-25T12:02:19.060" v="8" actId="1076"/>
          <ac:spMkLst>
            <pc:docMk/>
            <pc:sldMk cId="1789788898" sldId="257"/>
            <ac:spMk id="2" creationId="{9DEA7AE2-2E7B-4AD8-AFEE-D488D4556497}"/>
          </ac:spMkLst>
        </pc:spChg>
        <pc:spChg chg="del">
          <ac:chgData name="Shiao Qin Tan" userId="S::a109010176@mail.shu.edu.tw::7ba875e7-ecdf-42f8-ae5d-fdae9159244b" providerId="AD" clId="Web-{5CB6B79F-C047-0000-80F1-789A65782937}" dt="2021-03-25T12:02:02.841" v="4"/>
          <ac:spMkLst>
            <pc:docMk/>
            <pc:sldMk cId="1789788898" sldId="257"/>
            <ac:spMk id="104" creationId="{99B5B3C5-A599-465B-B2B9-866E8B2087CE}"/>
          </ac:spMkLst>
        </pc:spChg>
        <pc:spChg chg="del">
          <ac:chgData name="Shiao Qin Tan" userId="S::a109010176@mail.shu.edu.tw::7ba875e7-ecdf-42f8-ae5d-fdae9159244b" providerId="AD" clId="Web-{5CB6B79F-C047-0000-80F1-789A65782937}" dt="2021-03-25T12:02:02.841" v="4"/>
          <ac:spMkLst>
            <pc:docMk/>
            <pc:sldMk cId="1789788898" sldId="257"/>
            <ac:spMk id="106" creationId="{25C84982-7DD0-43B1-8A2D-BFA4DF1B4E60}"/>
          </ac:spMkLst>
        </pc:spChg>
        <pc:spChg chg="del">
          <ac:chgData name="Shiao Qin Tan" userId="S::a109010176@mail.shu.edu.tw::7ba875e7-ecdf-42f8-ae5d-fdae9159244b" providerId="AD" clId="Web-{5CB6B79F-C047-0000-80F1-789A65782937}" dt="2021-03-25T12:02:02.841" v="4"/>
          <ac:spMkLst>
            <pc:docMk/>
            <pc:sldMk cId="1789788898" sldId="257"/>
            <ac:spMk id="125" creationId="{733E0473-C315-42D8-A82A-A2FE49DC67DA}"/>
          </ac:spMkLst>
        </pc:spChg>
        <pc:spChg chg="del">
          <ac:chgData name="Shiao Qin Tan" userId="S::a109010176@mail.shu.edu.tw::7ba875e7-ecdf-42f8-ae5d-fdae9159244b" providerId="AD" clId="Web-{5CB6B79F-C047-0000-80F1-789A65782937}" dt="2021-03-25T12:02:02.841" v="4"/>
          <ac:spMkLst>
            <pc:docMk/>
            <pc:sldMk cId="1789788898" sldId="257"/>
            <ac:spMk id="127" creationId="{AD23A251-68F2-43E5-812B-4BBAE1AF535E}"/>
          </ac:spMkLst>
        </pc:spChg>
        <pc:spChg chg="add">
          <ac:chgData name="Shiao Qin Tan" userId="S::a109010176@mail.shu.edu.tw::7ba875e7-ecdf-42f8-ae5d-fdae9159244b" providerId="AD" clId="Web-{5CB6B79F-C047-0000-80F1-789A65782937}" dt="2021-03-25T12:02:02.841" v="4"/>
          <ac:spMkLst>
            <pc:docMk/>
            <pc:sldMk cId="1789788898" sldId="257"/>
            <ac:spMk id="142" creationId="{99B5B3C5-A599-465B-B2B9-866E8B2087CE}"/>
          </ac:spMkLst>
        </pc:spChg>
        <pc:spChg chg="add">
          <ac:chgData name="Shiao Qin Tan" userId="S::a109010176@mail.shu.edu.tw::7ba875e7-ecdf-42f8-ae5d-fdae9159244b" providerId="AD" clId="Web-{5CB6B79F-C047-0000-80F1-789A65782937}" dt="2021-03-25T12:02:02.841" v="4"/>
          <ac:spMkLst>
            <pc:docMk/>
            <pc:sldMk cId="1789788898" sldId="257"/>
            <ac:spMk id="144" creationId="{25C84982-7DD0-43B1-8A2D-BFA4DF1B4E60}"/>
          </ac:spMkLst>
        </pc:spChg>
        <pc:spChg chg="add">
          <ac:chgData name="Shiao Qin Tan" userId="S::a109010176@mail.shu.edu.tw::7ba875e7-ecdf-42f8-ae5d-fdae9159244b" providerId="AD" clId="Web-{5CB6B79F-C047-0000-80F1-789A65782937}" dt="2021-03-25T12:02:02.841" v="4"/>
          <ac:spMkLst>
            <pc:docMk/>
            <pc:sldMk cId="1789788898" sldId="257"/>
            <ac:spMk id="163" creationId="{55D20674-CF0C-4687-81B6-A613F871AF46}"/>
          </ac:spMkLst>
        </pc:spChg>
        <pc:spChg chg="add">
          <ac:chgData name="Shiao Qin Tan" userId="S::a109010176@mail.shu.edu.tw::7ba875e7-ecdf-42f8-ae5d-fdae9159244b" providerId="AD" clId="Web-{5CB6B79F-C047-0000-80F1-789A65782937}" dt="2021-03-25T12:02:02.841" v="4"/>
          <ac:spMkLst>
            <pc:docMk/>
            <pc:sldMk cId="1789788898" sldId="257"/>
            <ac:spMk id="165" creationId="{C2BD3211-5B9B-40DA-8BD0-C3426AE78CEE}"/>
          </ac:spMkLst>
        </pc:spChg>
        <pc:spChg chg="add">
          <ac:chgData name="Shiao Qin Tan" userId="S::a109010176@mail.shu.edu.tw::7ba875e7-ecdf-42f8-ae5d-fdae9159244b" providerId="AD" clId="Web-{5CB6B79F-C047-0000-80F1-789A65782937}" dt="2021-03-25T12:02:02.841" v="4"/>
          <ac:spMkLst>
            <pc:docMk/>
            <pc:sldMk cId="1789788898" sldId="257"/>
            <ac:spMk id="167" creationId="{AD8121B6-45E6-447F-87B8-58EDD064ED93}"/>
          </ac:spMkLst>
        </pc:spChg>
        <pc:spChg chg="add">
          <ac:chgData name="Shiao Qin Tan" userId="S::a109010176@mail.shu.edu.tw::7ba875e7-ecdf-42f8-ae5d-fdae9159244b" providerId="AD" clId="Web-{5CB6B79F-C047-0000-80F1-789A65782937}" dt="2021-03-25T12:02:02.841" v="4"/>
          <ac:spMkLst>
            <pc:docMk/>
            <pc:sldMk cId="1789788898" sldId="257"/>
            <ac:spMk id="169" creationId="{FC95B8E3-CBB0-4A5C-B65B-59C12D44BB27}"/>
          </ac:spMkLst>
        </pc:spChg>
        <pc:spChg chg="add">
          <ac:chgData name="Shiao Qin Tan" userId="S::a109010176@mail.shu.edu.tw::7ba875e7-ecdf-42f8-ae5d-fdae9159244b" providerId="AD" clId="Web-{5CB6B79F-C047-0000-80F1-789A65782937}" dt="2021-03-25T12:02:02.841" v="4"/>
          <ac:spMkLst>
            <pc:docMk/>
            <pc:sldMk cId="1789788898" sldId="257"/>
            <ac:spMk id="171" creationId="{0EA710C0-F536-4B31-8D0F-28E2F0893A50}"/>
          </ac:spMkLst>
        </pc:spChg>
        <pc:spChg chg="add">
          <ac:chgData name="Shiao Qin Tan" userId="S::a109010176@mail.shu.edu.tw::7ba875e7-ecdf-42f8-ae5d-fdae9159244b" providerId="AD" clId="Web-{5CB6B79F-C047-0000-80F1-789A65782937}" dt="2021-03-25T12:02:02.841" v="4"/>
          <ac:spMkLst>
            <pc:docMk/>
            <pc:sldMk cId="1789788898" sldId="257"/>
            <ac:spMk id="173" creationId="{11EB61F8-34CD-4251-9B31-59AB92843F5F}"/>
          </ac:spMkLst>
        </pc:spChg>
        <pc:spChg chg="add">
          <ac:chgData name="Shiao Qin Tan" userId="S::a109010176@mail.shu.edu.tw::7ba875e7-ecdf-42f8-ae5d-fdae9159244b" providerId="AD" clId="Web-{5CB6B79F-C047-0000-80F1-789A65782937}" dt="2021-03-25T12:02:02.841" v="4"/>
          <ac:spMkLst>
            <pc:docMk/>
            <pc:sldMk cId="1789788898" sldId="257"/>
            <ac:spMk id="175" creationId="{033FA5DB-69DC-4137-9264-5F838B99043F}"/>
          </ac:spMkLst>
        </pc:spChg>
        <pc:spChg chg="add">
          <ac:chgData name="Shiao Qin Tan" userId="S::a109010176@mail.shu.edu.tw::7ba875e7-ecdf-42f8-ae5d-fdae9159244b" providerId="AD" clId="Web-{5CB6B79F-C047-0000-80F1-789A65782937}" dt="2021-03-25T12:02:02.841" v="4"/>
          <ac:spMkLst>
            <pc:docMk/>
            <pc:sldMk cId="1789788898" sldId="257"/>
            <ac:spMk id="177" creationId="{5E98D956-6B7A-4A94-B508-F7A30E642105}"/>
          </ac:spMkLst>
        </pc:spChg>
        <pc:spChg chg="add">
          <ac:chgData name="Shiao Qin Tan" userId="S::a109010176@mail.shu.edu.tw::7ba875e7-ecdf-42f8-ae5d-fdae9159244b" providerId="AD" clId="Web-{5CB6B79F-C047-0000-80F1-789A65782937}" dt="2021-03-25T12:02:02.841" v="4"/>
          <ac:spMkLst>
            <pc:docMk/>
            <pc:sldMk cId="1789788898" sldId="257"/>
            <ac:spMk id="179" creationId="{D6A3D2FC-6F98-4157-94A8-7D7FBD56EF86}"/>
          </ac:spMkLst>
        </pc:spChg>
        <pc:spChg chg="add">
          <ac:chgData name="Shiao Qin Tan" userId="S::a109010176@mail.shu.edu.tw::7ba875e7-ecdf-42f8-ae5d-fdae9159244b" providerId="AD" clId="Web-{5CB6B79F-C047-0000-80F1-789A65782937}" dt="2021-03-25T12:02:02.841" v="4"/>
          <ac:spMkLst>
            <pc:docMk/>
            <pc:sldMk cId="1789788898" sldId="257"/>
            <ac:spMk id="181" creationId="{17AE16AB-F0AB-4AC3-BD8F-336B5D98CD58}"/>
          </ac:spMkLst>
        </pc:spChg>
        <pc:spChg chg="add">
          <ac:chgData name="Shiao Qin Tan" userId="S::a109010176@mail.shu.edu.tw::7ba875e7-ecdf-42f8-ae5d-fdae9159244b" providerId="AD" clId="Web-{5CB6B79F-C047-0000-80F1-789A65782937}" dt="2021-03-25T12:02:02.841" v="4"/>
          <ac:spMkLst>
            <pc:docMk/>
            <pc:sldMk cId="1789788898" sldId="257"/>
            <ac:spMk id="183" creationId="{6C819BFF-25C5-425C-8CD1-789F7A30D26B}"/>
          </ac:spMkLst>
        </pc:spChg>
        <pc:spChg chg="add">
          <ac:chgData name="Shiao Qin Tan" userId="S::a109010176@mail.shu.edu.tw::7ba875e7-ecdf-42f8-ae5d-fdae9159244b" providerId="AD" clId="Web-{5CB6B79F-C047-0000-80F1-789A65782937}" dt="2021-03-25T12:02:02.841" v="4"/>
          <ac:spMkLst>
            <pc:docMk/>
            <pc:sldMk cId="1789788898" sldId="257"/>
            <ac:spMk id="185" creationId="{20BE49C6-06E3-4324-91A8-F25B7DA1D564}"/>
          </ac:spMkLst>
        </pc:spChg>
        <pc:spChg chg="add">
          <ac:chgData name="Shiao Qin Tan" userId="S::a109010176@mail.shu.edu.tw::7ba875e7-ecdf-42f8-ae5d-fdae9159244b" providerId="AD" clId="Web-{5CB6B79F-C047-0000-80F1-789A65782937}" dt="2021-03-25T12:02:02.841" v="4"/>
          <ac:spMkLst>
            <pc:docMk/>
            <pc:sldMk cId="1789788898" sldId="257"/>
            <ac:spMk id="187" creationId="{578ABC8A-B58F-4AAE-8F6F-A07EB9D6DDE6}"/>
          </ac:spMkLst>
        </pc:spChg>
        <pc:grpChg chg="del">
          <ac:chgData name="Shiao Qin Tan" userId="S::a109010176@mail.shu.edu.tw::7ba875e7-ecdf-42f8-ae5d-fdae9159244b" providerId="AD" clId="Web-{5CB6B79F-C047-0000-80F1-789A65782937}" dt="2021-03-25T12:02:02.841" v="4"/>
          <ac:grpSpMkLst>
            <pc:docMk/>
            <pc:sldMk cId="1789788898" sldId="257"/>
            <ac:grpSpMk id="108" creationId="{1D912E1C-3BBA-42F0-A3EE-FEC382E7230A}"/>
          </ac:grpSpMkLst>
        </pc:grpChg>
        <pc:grpChg chg="del">
          <ac:chgData name="Shiao Qin Tan" userId="S::a109010176@mail.shu.edu.tw::7ba875e7-ecdf-42f8-ae5d-fdae9159244b" providerId="AD" clId="Web-{5CB6B79F-C047-0000-80F1-789A65782937}" dt="2021-03-25T12:02:02.841" v="4"/>
          <ac:grpSpMkLst>
            <pc:docMk/>
            <pc:sldMk cId="1789788898" sldId="257"/>
            <ac:grpSpMk id="129" creationId="{0350AF23-2606-421F-AB7B-23D9B48F3E9B}"/>
          </ac:grpSpMkLst>
        </pc:grpChg>
        <pc:grpChg chg="add">
          <ac:chgData name="Shiao Qin Tan" userId="S::a109010176@mail.shu.edu.tw::7ba875e7-ecdf-42f8-ae5d-fdae9159244b" providerId="AD" clId="Web-{5CB6B79F-C047-0000-80F1-789A65782937}" dt="2021-03-25T12:02:02.841" v="4"/>
          <ac:grpSpMkLst>
            <pc:docMk/>
            <pc:sldMk cId="1789788898" sldId="257"/>
            <ac:grpSpMk id="146" creationId="{1D912E1C-3BBA-42F0-A3EE-FEC382E7230A}"/>
          </ac:grpSpMkLst>
        </pc:grpChg>
        <pc:picChg chg="mod">
          <ac:chgData name="Shiao Qin Tan" userId="S::a109010176@mail.shu.edu.tw::7ba875e7-ecdf-42f8-ae5d-fdae9159244b" providerId="AD" clId="Web-{5CB6B79F-C047-0000-80F1-789A65782937}" dt="2021-03-25T12:02:10.716" v="7" actId="1076"/>
          <ac:picMkLst>
            <pc:docMk/>
            <pc:sldMk cId="1789788898" sldId="257"/>
            <ac:picMk id="4" creationId="{A27B19F5-E192-4419-B79E-4D4DE95DD5DB}"/>
          </ac:picMkLst>
        </pc:picChg>
      </pc:sldChg>
      <pc:sldChg chg="modSp">
        <pc:chgData name="Shiao Qin Tan" userId="S::a109010176@mail.shu.edu.tw::7ba875e7-ecdf-42f8-ae5d-fdae9159244b" providerId="AD" clId="Web-{5CB6B79F-C047-0000-80F1-789A65782937}" dt="2021-03-25T11:51:23.183" v="3" actId="20577"/>
        <pc:sldMkLst>
          <pc:docMk/>
          <pc:sldMk cId="2263332094" sldId="262"/>
        </pc:sldMkLst>
        <pc:graphicFrameChg chg="modGraphic">
          <ac:chgData name="Shiao Qin Tan" userId="S::a109010176@mail.shu.edu.tw::7ba875e7-ecdf-42f8-ae5d-fdae9159244b" providerId="AD" clId="Web-{5CB6B79F-C047-0000-80F1-789A65782937}" dt="2021-03-25T11:51:23.183" v="3" actId="20577"/>
          <ac:graphicFrameMkLst>
            <pc:docMk/>
            <pc:sldMk cId="2263332094" sldId="262"/>
            <ac:graphicFrameMk id="6" creationId="{40C8966F-A166-4F7E-9C16-9D57130BD7EB}"/>
          </ac:graphicFrameMkLst>
        </pc:graphicFrameChg>
      </pc:sldChg>
    </pc:docChg>
  </pc:docChgLst>
  <pc:docChgLst>
    <pc:chgData name="Shiao Qin Tan" userId="S::a109010176@mail.shu.edu.tw::7ba875e7-ecdf-42f8-ae5d-fdae9159244b" providerId="AD" clId="Web-{F6FCB49F-A043-0000-80F1-A01769D33D31}"/>
    <pc:docChg chg="modSld">
      <pc:chgData name="Shiao Qin Tan" userId="S::a109010176@mail.shu.edu.tw::7ba875e7-ecdf-42f8-ae5d-fdae9159244b" providerId="AD" clId="Web-{F6FCB49F-A043-0000-80F1-A01769D33D31}" dt="2021-03-17T01:38:36.943" v="303" actId="20577"/>
      <pc:docMkLst>
        <pc:docMk/>
      </pc:docMkLst>
      <pc:sldChg chg="modSp">
        <pc:chgData name="Shiao Qin Tan" userId="S::a109010176@mail.shu.edu.tw::7ba875e7-ecdf-42f8-ae5d-fdae9159244b" providerId="AD" clId="Web-{F6FCB49F-A043-0000-80F1-A01769D33D31}" dt="2021-03-17T01:26:24.479" v="288" actId="20577"/>
        <pc:sldMkLst>
          <pc:docMk/>
          <pc:sldMk cId="109857222" sldId="256"/>
        </pc:sldMkLst>
        <pc:spChg chg="mod">
          <ac:chgData name="Shiao Qin Tan" userId="S::a109010176@mail.shu.edu.tw::7ba875e7-ecdf-42f8-ae5d-fdae9159244b" providerId="AD" clId="Web-{F6FCB49F-A043-0000-80F1-A01769D33D31}" dt="2021-03-17T01:26:24.479" v="288" actId="20577"/>
          <ac:spMkLst>
            <pc:docMk/>
            <pc:sldMk cId="109857222" sldId="256"/>
            <ac:spMk id="3" creationId="{00000000-0000-0000-0000-000000000000}"/>
          </ac:spMkLst>
        </pc:spChg>
      </pc:sldChg>
      <pc:sldChg chg="modSp">
        <pc:chgData name="Shiao Qin Tan" userId="S::a109010176@mail.shu.edu.tw::7ba875e7-ecdf-42f8-ae5d-fdae9159244b" providerId="AD" clId="Web-{F6FCB49F-A043-0000-80F1-A01769D33D31}" dt="2021-03-17T01:02:49.833" v="60" actId="20577"/>
        <pc:sldMkLst>
          <pc:docMk/>
          <pc:sldMk cId="4198324158" sldId="259"/>
        </pc:sldMkLst>
        <pc:spChg chg="mod">
          <ac:chgData name="Shiao Qin Tan" userId="S::a109010176@mail.shu.edu.tw::7ba875e7-ecdf-42f8-ae5d-fdae9159244b" providerId="AD" clId="Web-{F6FCB49F-A043-0000-80F1-A01769D33D31}" dt="2021-03-17T01:02:49.833" v="60" actId="20577"/>
          <ac:spMkLst>
            <pc:docMk/>
            <pc:sldMk cId="4198324158" sldId="259"/>
            <ac:spMk id="3" creationId="{10C90E2B-F907-4997-9856-37FB54D8CBEE}"/>
          </ac:spMkLst>
        </pc:spChg>
      </pc:sldChg>
      <pc:sldChg chg="modSp">
        <pc:chgData name="Shiao Qin Tan" userId="S::a109010176@mail.shu.edu.tw::7ba875e7-ecdf-42f8-ae5d-fdae9159244b" providerId="AD" clId="Web-{F6FCB49F-A043-0000-80F1-A01769D33D31}" dt="2021-03-17T01:17:14.002" v="259" actId="20577"/>
        <pc:sldMkLst>
          <pc:docMk/>
          <pc:sldMk cId="2819517548" sldId="260"/>
        </pc:sldMkLst>
        <pc:spChg chg="mod">
          <ac:chgData name="Shiao Qin Tan" userId="S::a109010176@mail.shu.edu.tw::7ba875e7-ecdf-42f8-ae5d-fdae9159244b" providerId="AD" clId="Web-{F6FCB49F-A043-0000-80F1-A01769D33D31}" dt="2021-03-17T01:17:14.002" v="259" actId="20577"/>
          <ac:spMkLst>
            <pc:docMk/>
            <pc:sldMk cId="2819517548" sldId="260"/>
            <ac:spMk id="3" creationId="{10C90E2B-F907-4997-9856-37FB54D8CBEE}"/>
          </ac:spMkLst>
        </pc:spChg>
      </pc:sldChg>
      <pc:sldChg chg="modSp">
        <pc:chgData name="Shiao Qin Tan" userId="S::a109010176@mail.shu.edu.tw::7ba875e7-ecdf-42f8-ae5d-fdae9159244b" providerId="AD" clId="Web-{F6FCB49F-A043-0000-80F1-A01769D33D31}" dt="2021-03-17T01:18:48.253" v="273" actId="20577"/>
        <pc:sldMkLst>
          <pc:docMk/>
          <pc:sldMk cId="3422880000" sldId="261"/>
        </pc:sldMkLst>
        <pc:spChg chg="mod">
          <ac:chgData name="Shiao Qin Tan" userId="S::a109010176@mail.shu.edu.tw::7ba875e7-ecdf-42f8-ae5d-fdae9159244b" providerId="AD" clId="Web-{F6FCB49F-A043-0000-80F1-A01769D33D31}" dt="2021-03-17T01:18:48.253" v="273" actId="20577"/>
          <ac:spMkLst>
            <pc:docMk/>
            <pc:sldMk cId="3422880000" sldId="261"/>
            <ac:spMk id="3" creationId="{10C90E2B-F907-4997-9856-37FB54D8CBEE}"/>
          </ac:spMkLst>
        </pc:spChg>
      </pc:sldChg>
      <pc:sldChg chg="modSp">
        <pc:chgData name="Shiao Qin Tan" userId="S::a109010176@mail.shu.edu.tw::7ba875e7-ecdf-42f8-ae5d-fdae9159244b" providerId="AD" clId="Web-{F6FCB49F-A043-0000-80F1-A01769D33D31}" dt="2021-03-17T01:38:36.943" v="303" actId="20577"/>
        <pc:sldMkLst>
          <pc:docMk/>
          <pc:sldMk cId="2263332094" sldId="262"/>
        </pc:sldMkLst>
        <pc:spChg chg="mod">
          <ac:chgData name="Shiao Qin Tan" userId="S::a109010176@mail.shu.edu.tw::7ba875e7-ecdf-42f8-ae5d-fdae9159244b" providerId="AD" clId="Web-{F6FCB49F-A043-0000-80F1-A01769D33D31}" dt="2021-03-17T01:38:36.943" v="303" actId="20577"/>
          <ac:spMkLst>
            <pc:docMk/>
            <pc:sldMk cId="2263332094" sldId="262"/>
            <ac:spMk id="3" creationId="{10C90E2B-F907-4997-9856-37FB54D8CBEE}"/>
          </ac:spMkLst>
        </pc:spChg>
      </pc:sldChg>
      <pc:sldChg chg="modSp">
        <pc:chgData name="Shiao Qin Tan" userId="S::a109010176@mail.shu.edu.tw::7ba875e7-ecdf-42f8-ae5d-fdae9159244b" providerId="AD" clId="Web-{F6FCB49F-A043-0000-80F1-A01769D33D31}" dt="2021-03-17T01:14:07.671" v="143" actId="20577"/>
        <pc:sldMkLst>
          <pc:docMk/>
          <pc:sldMk cId="892270463" sldId="263"/>
        </pc:sldMkLst>
        <pc:spChg chg="mod">
          <ac:chgData name="Shiao Qin Tan" userId="S::a109010176@mail.shu.edu.tw::7ba875e7-ecdf-42f8-ae5d-fdae9159244b" providerId="AD" clId="Web-{F6FCB49F-A043-0000-80F1-A01769D33D31}" dt="2021-03-17T01:14:07.671" v="143" actId="20577"/>
          <ac:spMkLst>
            <pc:docMk/>
            <pc:sldMk cId="892270463" sldId="263"/>
            <ac:spMk id="3" creationId="{10C90E2B-F907-4997-9856-37FB54D8CBEE}"/>
          </ac:spMkLst>
        </pc:spChg>
      </pc:sldChg>
    </pc:docChg>
  </pc:docChgLst>
  <pc:docChgLst>
    <pc:chgData name="Shiao Qin Tan" userId="S::a109010176@mail.shu.edu.tw::7ba875e7-ecdf-42f8-ae5d-fdae9159244b" providerId="AD" clId="Web-{F2B0B79F-201B-0000-80F1-7407A3E432E1}"/>
    <pc:docChg chg="modSld">
      <pc:chgData name="Shiao Qin Tan" userId="S::a109010176@mail.shu.edu.tw::7ba875e7-ecdf-42f8-ae5d-fdae9159244b" providerId="AD" clId="Web-{F2B0B79F-201B-0000-80F1-7407A3E432E1}" dt="2021-03-25T10:36:59.102" v="65" actId="1076"/>
      <pc:docMkLst>
        <pc:docMk/>
      </pc:docMkLst>
      <pc:sldChg chg="addSp delSp modSp">
        <pc:chgData name="Shiao Qin Tan" userId="S::a109010176@mail.shu.edu.tw::7ba875e7-ecdf-42f8-ae5d-fdae9159244b" providerId="AD" clId="Web-{F2B0B79F-201B-0000-80F1-7407A3E432E1}" dt="2021-03-25T10:34:41.553" v="52" actId="20577"/>
        <pc:sldMkLst>
          <pc:docMk/>
          <pc:sldMk cId="109857222" sldId="256"/>
        </pc:sldMkLst>
        <pc:spChg chg="del mod">
          <ac:chgData name="Shiao Qin Tan" userId="S::a109010176@mail.shu.edu.tw::7ba875e7-ecdf-42f8-ae5d-fdae9159244b" providerId="AD" clId="Web-{F2B0B79F-201B-0000-80F1-7407A3E432E1}" dt="2021-03-25T10:32:11.488" v="31"/>
          <ac:spMkLst>
            <pc:docMk/>
            <pc:sldMk cId="109857222" sldId="256"/>
            <ac:spMk id="2" creationId="{00000000-0000-0000-0000-000000000000}"/>
          </ac:spMkLst>
        </pc:spChg>
        <pc:spChg chg="mod">
          <ac:chgData name="Shiao Qin Tan" userId="S::a109010176@mail.shu.edu.tw::7ba875e7-ecdf-42f8-ae5d-fdae9159244b" providerId="AD" clId="Web-{F2B0B79F-201B-0000-80F1-7407A3E432E1}" dt="2021-03-25T10:34:41.553" v="52" actId="20577"/>
          <ac:spMkLst>
            <pc:docMk/>
            <pc:sldMk cId="109857222" sldId="256"/>
            <ac:spMk id="3" creationId="{00000000-0000-0000-0000-000000000000}"/>
          </ac:spMkLst>
        </pc:spChg>
        <pc:spChg chg="del">
          <ac:chgData name="Shiao Qin Tan" userId="S::a109010176@mail.shu.edu.tw::7ba875e7-ecdf-42f8-ae5d-fdae9159244b" providerId="AD" clId="Web-{F2B0B79F-201B-0000-80F1-7407A3E432E1}" dt="2021-03-25T10:34:01.693" v="41"/>
          <ac:spMkLst>
            <pc:docMk/>
            <pc:sldMk cId="109857222" sldId="256"/>
            <ac:spMk id="10" creationId="{733E0473-C315-42D8-A82A-A2FE49DC67DA}"/>
          </ac:spMkLst>
        </pc:spChg>
        <pc:spChg chg="del">
          <ac:chgData name="Shiao Qin Tan" userId="S::a109010176@mail.shu.edu.tw::7ba875e7-ecdf-42f8-ae5d-fdae9159244b" providerId="AD" clId="Web-{F2B0B79F-201B-0000-80F1-7407A3E432E1}" dt="2021-03-25T10:34:01.693" v="41"/>
          <ac:spMkLst>
            <pc:docMk/>
            <pc:sldMk cId="109857222" sldId="256"/>
            <ac:spMk id="12" creationId="{AD23A251-68F2-43E5-812B-4BBAE1AF535E}"/>
          </ac:spMkLst>
        </pc:spChg>
        <pc:spChg chg="add del">
          <ac:chgData name="Shiao Qin Tan" userId="S::a109010176@mail.shu.edu.tw::7ba875e7-ecdf-42f8-ae5d-fdae9159244b" providerId="AD" clId="Web-{F2B0B79F-201B-0000-80F1-7407A3E432E1}" dt="2021-03-25T10:34:11.912" v="43"/>
          <ac:spMkLst>
            <pc:docMk/>
            <pc:sldMk cId="109857222" sldId="256"/>
            <ac:spMk id="28" creationId="{E2748806-3AF5-4078-830A-C1F26BF1B200}"/>
          </ac:spMkLst>
        </pc:spChg>
        <pc:spChg chg="add del">
          <ac:chgData name="Shiao Qin Tan" userId="S::a109010176@mail.shu.edu.tw::7ba875e7-ecdf-42f8-ae5d-fdae9159244b" providerId="AD" clId="Web-{F2B0B79F-201B-0000-80F1-7407A3E432E1}" dt="2021-03-25T10:34:11.912" v="43"/>
          <ac:spMkLst>
            <pc:docMk/>
            <pc:sldMk cId="109857222" sldId="256"/>
            <ac:spMk id="30" creationId="{36C5C053-F6BB-464B-BDD2-9D811A2494A2}"/>
          </ac:spMkLst>
        </pc:spChg>
        <pc:spChg chg="add del">
          <ac:chgData name="Shiao Qin Tan" userId="S::a109010176@mail.shu.edu.tw::7ba875e7-ecdf-42f8-ae5d-fdae9159244b" providerId="AD" clId="Web-{F2B0B79F-201B-0000-80F1-7407A3E432E1}" dt="2021-03-25T10:34:11.912" v="43"/>
          <ac:spMkLst>
            <pc:docMk/>
            <pc:sldMk cId="109857222" sldId="256"/>
            <ac:spMk id="32" creationId="{8315D1CC-8D02-4016-AD7A-097E77AAE387}"/>
          </ac:spMkLst>
        </pc:spChg>
        <pc:spChg chg="add del">
          <ac:chgData name="Shiao Qin Tan" userId="S::a109010176@mail.shu.edu.tw::7ba875e7-ecdf-42f8-ae5d-fdae9159244b" providerId="AD" clId="Web-{F2B0B79F-201B-0000-80F1-7407A3E432E1}" dt="2021-03-25T10:34:11.912" v="43"/>
          <ac:spMkLst>
            <pc:docMk/>
            <pc:sldMk cId="109857222" sldId="256"/>
            <ac:spMk id="34" creationId="{1CB84D5D-9C64-4481-B8AD-C109F7DB3FC6}"/>
          </ac:spMkLst>
        </pc:spChg>
        <pc:spChg chg="add del">
          <ac:chgData name="Shiao Qin Tan" userId="S::a109010176@mail.shu.edu.tw::7ba875e7-ecdf-42f8-ae5d-fdae9159244b" providerId="AD" clId="Web-{F2B0B79F-201B-0000-80F1-7407A3E432E1}" dt="2021-03-25T10:34:11.912" v="43"/>
          <ac:spMkLst>
            <pc:docMk/>
            <pc:sldMk cId="109857222" sldId="256"/>
            <ac:spMk id="36" creationId="{01A9D26D-082A-4101-8D75-863B7B7AB81D}"/>
          </ac:spMkLst>
        </pc:spChg>
        <pc:spChg chg="add del">
          <ac:chgData name="Shiao Qin Tan" userId="S::a109010176@mail.shu.edu.tw::7ba875e7-ecdf-42f8-ae5d-fdae9159244b" providerId="AD" clId="Web-{F2B0B79F-201B-0000-80F1-7407A3E432E1}" dt="2021-03-25T10:34:11.912" v="43"/>
          <ac:spMkLst>
            <pc:docMk/>
            <pc:sldMk cId="109857222" sldId="256"/>
            <ac:spMk id="38" creationId="{A0FE0BA4-FE6E-4B91-9A1B-E373720BD3D5}"/>
          </ac:spMkLst>
        </pc:spChg>
        <pc:spChg chg="add del">
          <ac:chgData name="Shiao Qin Tan" userId="S::a109010176@mail.shu.edu.tw::7ba875e7-ecdf-42f8-ae5d-fdae9159244b" providerId="AD" clId="Web-{F2B0B79F-201B-0000-80F1-7407A3E432E1}" dt="2021-03-25T10:34:11.912" v="43"/>
          <ac:spMkLst>
            <pc:docMk/>
            <pc:sldMk cId="109857222" sldId="256"/>
            <ac:spMk id="40" creationId="{80E6F154-6DA5-4544-8945-8AF8DE20A63E}"/>
          </ac:spMkLst>
        </pc:spChg>
        <pc:spChg chg="add del">
          <ac:chgData name="Shiao Qin Tan" userId="S::a109010176@mail.shu.edu.tw::7ba875e7-ecdf-42f8-ae5d-fdae9159244b" providerId="AD" clId="Web-{F2B0B79F-201B-0000-80F1-7407A3E432E1}" dt="2021-03-25T10:34:11.912" v="43"/>
          <ac:spMkLst>
            <pc:docMk/>
            <pc:sldMk cId="109857222" sldId="256"/>
            <ac:spMk id="42" creationId="{85558ED7-8ED9-4B7F-8138-C5B8A0EC1937}"/>
          </ac:spMkLst>
        </pc:spChg>
        <pc:spChg chg="add del">
          <ac:chgData name="Shiao Qin Tan" userId="S::a109010176@mail.shu.edu.tw::7ba875e7-ecdf-42f8-ae5d-fdae9159244b" providerId="AD" clId="Web-{F2B0B79F-201B-0000-80F1-7407A3E432E1}" dt="2021-03-25T10:34:11.912" v="43"/>
          <ac:spMkLst>
            <pc:docMk/>
            <pc:sldMk cId="109857222" sldId="256"/>
            <ac:spMk id="44" creationId="{13E9F88F-5950-42B0-B9A3-898F91835B3F}"/>
          </ac:spMkLst>
        </pc:spChg>
        <pc:spChg chg="add del">
          <ac:chgData name="Shiao Qin Tan" userId="S::a109010176@mail.shu.edu.tw::7ba875e7-ecdf-42f8-ae5d-fdae9159244b" providerId="AD" clId="Web-{F2B0B79F-201B-0000-80F1-7407A3E432E1}" dt="2021-03-25T10:34:11.912" v="43"/>
          <ac:spMkLst>
            <pc:docMk/>
            <pc:sldMk cId="109857222" sldId="256"/>
            <ac:spMk id="46" creationId="{34FBEBF3-C941-4CB0-8AC2-3B50E1371BBF}"/>
          </ac:spMkLst>
        </pc:spChg>
        <pc:spChg chg="add">
          <ac:chgData name="Shiao Qin Tan" userId="S::a109010176@mail.shu.edu.tw::7ba875e7-ecdf-42f8-ae5d-fdae9159244b" providerId="AD" clId="Web-{F2B0B79F-201B-0000-80F1-7407A3E432E1}" dt="2021-03-25T10:34:11.912" v="43"/>
          <ac:spMkLst>
            <pc:docMk/>
            <pc:sldMk cId="109857222" sldId="256"/>
            <ac:spMk id="51" creationId="{733E0473-C315-42D8-A82A-A2FE49DC67DA}"/>
          </ac:spMkLst>
        </pc:spChg>
        <pc:spChg chg="add">
          <ac:chgData name="Shiao Qin Tan" userId="S::a109010176@mail.shu.edu.tw::7ba875e7-ecdf-42f8-ae5d-fdae9159244b" providerId="AD" clId="Web-{F2B0B79F-201B-0000-80F1-7407A3E432E1}" dt="2021-03-25T10:34:11.912" v="43"/>
          <ac:spMkLst>
            <pc:docMk/>
            <pc:sldMk cId="109857222" sldId="256"/>
            <ac:spMk id="53" creationId="{AD23A251-68F2-43E5-812B-4BBAE1AF535E}"/>
          </ac:spMkLst>
        </pc:spChg>
        <pc:grpChg chg="del">
          <ac:chgData name="Shiao Qin Tan" userId="S::a109010176@mail.shu.edu.tw::7ba875e7-ecdf-42f8-ae5d-fdae9159244b" providerId="AD" clId="Web-{F2B0B79F-201B-0000-80F1-7407A3E432E1}" dt="2021-03-25T10:34:01.693" v="41"/>
          <ac:grpSpMkLst>
            <pc:docMk/>
            <pc:sldMk cId="109857222" sldId="256"/>
            <ac:grpSpMk id="23" creationId="{0350AF23-2606-421F-AB7B-23D9B48F3E9B}"/>
          </ac:grpSpMkLst>
        </pc:grpChg>
        <pc:grpChg chg="add">
          <ac:chgData name="Shiao Qin Tan" userId="S::a109010176@mail.shu.edu.tw::7ba875e7-ecdf-42f8-ae5d-fdae9159244b" providerId="AD" clId="Web-{F2B0B79F-201B-0000-80F1-7407A3E432E1}" dt="2021-03-25T10:34:11.912" v="43"/>
          <ac:grpSpMkLst>
            <pc:docMk/>
            <pc:sldMk cId="109857222" sldId="256"/>
            <ac:grpSpMk id="55" creationId="{0350AF23-2606-421F-AB7B-23D9B48F3E9B}"/>
          </ac:grpSpMkLst>
        </pc:grpChg>
        <pc:picChg chg="mod">
          <ac:chgData name="Shiao Qin Tan" userId="S::a109010176@mail.shu.edu.tw::7ba875e7-ecdf-42f8-ae5d-fdae9159244b" providerId="AD" clId="Web-{F2B0B79F-201B-0000-80F1-7407A3E432E1}" dt="2021-03-25T10:34:20.240" v="46" actId="1076"/>
          <ac:picMkLst>
            <pc:docMk/>
            <pc:sldMk cId="109857222" sldId="256"/>
            <ac:picMk id="22" creationId="{52E5AE1E-5186-46BB-ACF6-E4198CB84235}"/>
          </ac:picMkLst>
        </pc:picChg>
      </pc:sldChg>
      <pc:sldChg chg="addSp delSp modSp">
        <pc:chgData name="Shiao Qin Tan" userId="S::a109010176@mail.shu.edu.tw::7ba875e7-ecdf-42f8-ae5d-fdae9159244b" providerId="AD" clId="Web-{F2B0B79F-201B-0000-80F1-7407A3E432E1}" dt="2021-03-25T10:36:59.102" v="65" actId="1076"/>
        <pc:sldMkLst>
          <pc:docMk/>
          <pc:sldMk cId="1789788898" sldId="257"/>
        </pc:sldMkLst>
        <pc:spChg chg="mod">
          <ac:chgData name="Shiao Qin Tan" userId="S::a109010176@mail.shu.edu.tw::7ba875e7-ecdf-42f8-ae5d-fdae9159244b" providerId="AD" clId="Web-{F2B0B79F-201B-0000-80F1-7407A3E432E1}" dt="2021-03-25T10:36:59.102" v="65" actId="1076"/>
          <ac:spMkLst>
            <pc:docMk/>
            <pc:sldMk cId="1789788898" sldId="257"/>
            <ac:spMk id="2" creationId="{9DEA7AE2-2E7B-4AD8-AFEE-D488D4556497}"/>
          </ac:spMkLst>
        </pc:spChg>
        <pc:spChg chg="del">
          <ac:chgData name="Shiao Qin Tan" userId="S::a109010176@mail.shu.edu.tw::7ba875e7-ecdf-42f8-ae5d-fdae9159244b" providerId="AD" clId="Web-{F2B0B79F-201B-0000-80F1-7407A3E432E1}" dt="2021-03-25T10:36:46.305" v="63"/>
          <ac:spMkLst>
            <pc:docMk/>
            <pc:sldMk cId="1789788898" sldId="257"/>
            <ac:spMk id="57" creationId="{99B5B3C5-A599-465B-B2B9-866E8B2087CE}"/>
          </ac:spMkLst>
        </pc:spChg>
        <pc:spChg chg="del">
          <ac:chgData name="Shiao Qin Tan" userId="S::a109010176@mail.shu.edu.tw::7ba875e7-ecdf-42f8-ae5d-fdae9159244b" providerId="AD" clId="Web-{F2B0B79F-201B-0000-80F1-7407A3E432E1}" dt="2021-03-25T10:36:46.305" v="63"/>
          <ac:spMkLst>
            <pc:docMk/>
            <pc:sldMk cId="1789788898" sldId="257"/>
            <ac:spMk id="58" creationId="{25C84982-7DD0-43B1-8A2D-BFA4DF1B4E60}"/>
          </ac:spMkLst>
        </pc:spChg>
        <pc:spChg chg="del">
          <ac:chgData name="Shiao Qin Tan" userId="S::a109010176@mail.shu.edu.tw::7ba875e7-ecdf-42f8-ae5d-fdae9159244b" providerId="AD" clId="Web-{F2B0B79F-201B-0000-80F1-7407A3E432E1}" dt="2021-03-25T10:36:46.305" v="63"/>
          <ac:spMkLst>
            <pc:docMk/>
            <pc:sldMk cId="1789788898" sldId="257"/>
            <ac:spMk id="61" creationId="{94DA0203-BFB4-49DB-A205-51AD7549D42A}"/>
          </ac:spMkLst>
        </pc:spChg>
        <pc:spChg chg="del">
          <ac:chgData name="Shiao Qin Tan" userId="S::a109010176@mail.shu.edu.tw::7ba875e7-ecdf-42f8-ae5d-fdae9159244b" providerId="AD" clId="Web-{F2B0B79F-201B-0000-80F1-7407A3E432E1}" dt="2021-03-25T10:36:46.305" v="63"/>
          <ac:spMkLst>
            <pc:docMk/>
            <pc:sldMk cId="1789788898" sldId="257"/>
            <ac:spMk id="63" creationId="{652F1BB8-9F6C-45D6-898D-65348D26BFCC}"/>
          </ac:spMkLst>
        </pc:spChg>
        <pc:spChg chg="del">
          <ac:chgData name="Shiao Qin Tan" userId="S::a109010176@mail.shu.edu.tw::7ba875e7-ecdf-42f8-ae5d-fdae9159244b" providerId="AD" clId="Web-{F2B0B79F-201B-0000-80F1-7407A3E432E1}" dt="2021-03-25T10:36:46.305" v="63"/>
          <ac:spMkLst>
            <pc:docMk/>
            <pc:sldMk cId="1789788898" sldId="257"/>
            <ac:spMk id="80" creationId="{DA09ABEB-FBB2-4784-AB42-132C2B7B86EA}"/>
          </ac:spMkLst>
        </pc:spChg>
        <pc:spChg chg="del">
          <ac:chgData name="Shiao Qin Tan" userId="S::a109010176@mail.shu.edu.tw::7ba875e7-ecdf-42f8-ae5d-fdae9159244b" providerId="AD" clId="Web-{F2B0B79F-201B-0000-80F1-7407A3E432E1}" dt="2021-03-25T10:36:46.305" v="63"/>
          <ac:spMkLst>
            <pc:docMk/>
            <pc:sldMk cId="1789788898" sldId="257"/>
            <ac:spMk id="87" creationId="{4E19B7D6-ACF5-4FD5-9847-AA489F05BBCB}"/>
          </ac:spMkLst>
        </pc:spChg>
        <pc:spChg chg="del">
          <ac:chgData name="Shiao Qin Tan" userId="S::a109010176@mail.shu.edu.tw::7ba875e7-ecdf-42f8-ae5d-fdae9159244b" providerId="AD" clId="Web-{F2B0B79F-201B-0000-80F1-7407A3E432E1}" dt="2021-03-25T10:36:46.305" v="63"/>
          <ac:spMkLst>
            <pc:docMk/>
            <pc:sldMk cId="1789788898" sldId="257"/>
            <ac:spMk id="89" creationId="{2DC3951C-8573-4092-BB1C-895AB62DC18A}"/>
          </ac:spMkLst>
        </pc:spChg>
        <pc:spChg chg="del">
          <ac:chgData name="Shiao Qin Tan" userId="S::a109010176@mail.shu.edu.tw::7ba875e7-ecdf-42f8-ae5d-fdae9159244b" providerId="AD" clId="Web-{F2B0B79F-201B-0000-80F1-7407A3E432E1}" dt="2021-03-25T10:36:46.305" v="63"/>
          <ac:spMkLst>
            <pc:docMk/>
            <pc:sldMk cId="1789788898" sldId="257"/>
            <ac:spMk id="91" creationId="{D897F30D-1513-46A2-A047-AEC827A0ED77}"/>
          </ac:spMkLst>
        </pc:spChg>
        <pc:spChg chg="del">
          <ac:chgData name="Shiao Qin Tan" userId="S::a109010176@mail.shu.edu.tw::7ba875e7-ecdf-42f8-ae5d-fdae9159244b" providerId="AD" clId="Web-{F2B0B79F-201B-0000-80F1-7407A3E432E1}" dt="2021-03-25T10:36:46.305" v="63"/>
          <ac:spMkLst>
            <pc:docMk/>
            <pc:sldMk cId="1789788898" sldId="257"/>
            <ac:spMk id="93" creationId="{5484E33B-84C6-44AB-B37B-AD40DD864397}"/>
          </ac:spMkLst>
        </pc:spChg>
        <pc:spChg chg="del">
          <ac:chgData name="Shiao Qin Tan" userId="S::a109010176@mail.shu.edu.tw::7ba875e7-ecdf-42f8-ae5d-fdae9159244b" providerId="AD" clId="Web-{F2B0B79F-201B-0000-80F1-7407A3E432E1}" dt="2021-03-25T10:36:46.305" v="63"/>
          <ac:spMkLst>
            <pc:docMk/>
            <pc:sldMk cId="1789788898" sldId="257"/>
            <ac:spMk id="95" creationId="{032C2FFF-1C26-4710-B2B8-9DB486DAE135}"/>
          </ac:spMkLst>
        </pc:spChg>
        <pc:spChg chg="del">
          <ac:chgData name="Shiao Qin Tan" userId="S::a109010176@mail.shu.edu.tw::7ba875e7-ecdf-42f8-ae5d-fdae9159244b" providerId="AD" clId="Web-{F2B0B79F-201B-0000-80F1-7407A3E432E1}" dt="2021-03-25T10:36:46.305" v="63"/>
          <ac:spMkLst>
            <pc:docMk/>
            <pc:sldMk cId="1789788898" sldId="257"/>
            <ac:spMk id="97" creationId="{F6D50462-DF3B-4889-8D2A-9B6BE774163C}"/>
          </ac:spMkLst>
        </pc:spChg>
        <pc:spChg chg="del">
          <ac:chgData name="Shiao Qin Tan" userId="S::a109010176@mail.shu.edu.tw::7ba875e7-ecdf-42f8-ae5d-fdae9159244b" providerId="AD" clId="Web-{F2B0B79F-201B-0000-80F1-7407A3E432E1}" dt="2021-03-25T10:36:46.305" v="63"/>
          <ac:spMkLst>
            <pc:docMk/>
            <pc:sldMk cId="1789788898" sldId="257"/>
            <ac:spMk id="99" creationId="{A4661B72-AE95-451D-822D-E19815CF12F6}"/>
          </ac:spMkLst>
        </pc:spChg>
        <pc:spChg chg="add">
          <ac:chgData name="Shiao Qin Tan" userId="S::a109010176@mail.shu.edu.tw::7ba875e7-ecdf-42f8-ae5d-fdae9159244b" providerId="AD" clId="Web-{F2B0B79F-201B-0000-80F1-7407A3E432E1}" dt="2021-03-25T10:36:46.305" v="63"/>
          <ac:spMkLst>
            <pc:docMk/>
            <pc:sldMk cId="1789788898" sldId="257"/>
            <ac:spMk id="104" creationId="{99B5B3C5-A599-465B-B2B9-866E8B2087CE}"/>
          </ac:spMkLst>
        </pc:spChg>
        <pc:spChg chg="add">
          <ac:chgData name="Shiao Qin Tan" userId="S::a109010176@mail.shu.edu.tw::7ba875e7-ecdf-42f8-ae5d-fdae9159244b" providerId="AD" clId="Web-{F2B0B79F-201B-0000-80F1-7407A3E432E1}" dt="2021-03-25T10:36:46.305" v="63"/>
          <ac:spMkLst>
            <pc:docMk/>
            <pc:sldMk cId="1789788898" sldId="257"/>
            <ac:spMk id="106" creationId="{25C84982-7DD0-43B1-8A2D-BFA4DF1B4E60}"/>
          </ac:spMkLst>
        </pc:spChg>
        <pc:spChg chg="add">
          <ac:chgData name="Shiao Qin Tan" userId="S::a109010176@mail.shu.edu.tw::7ba875e7-ecdf-42f8-ae5d-fdae9159244b" providerId="AD" clId="Web-{F2B0B79F-201B-0000-80F1-7407A3E432E1}" dt="2021-03-25T10:36:46.305" v="63"/>
          <ac:spMkLst>
            <pc:docMk/>
            <pc:sldMk cId="1789788898" sldId="257"/>
            <ac:spMk id="125" creationId="{733E0473-C315-42D8-A82A-A2FE49DC67DA}"/>
          </ac:spMkLst>
        </pc:spChg>
        <pc:spChg chg="add">
          <ac:chgData name="Shiao Qin Tan" userId="S::a109010176@mail.shu.edu.tw::7ba875e7-ecdf-42f8-ae5d-fdae9159244b" providerId="AD" clId="Web-{F2B0B79F-201B-0000-80F1-7407A3E432E1}" dt="2021-03-25T10:36:46.305" v="63"/>
          <ac:spMkLst>
            <pc:docMk/>
            <pc:sldMk cId="1789788898" sldId="257"/>
            <ac:spMk id="127" creationId="{AD23A251-68F2-43E5-812B-4BBAE1AF535E}"/>
          </ac:spMkLst>
        </pc:spChg>
        <pc:grpChg chg="del">
          <ac:chgData name="Shiao Qin Tan" userId="S::a109010176@mail.shu.edu.tw::7ba875e7-ecdf-42f8-ae5d-fdae9159244b" providerId="AD" clId="Web-{F2B0B79F-201B-0000-80F1-7407A3E432E1}" dt="2021-03-25T10:36:46.305" v="63"/>
          <ac:grpSpMkLst>
            <pc:docMk/>
            <pc:sldMk cId="1789788898" sldId="257"/>
            <ac:grpSpMk id="59" creationId="{1D912E1C-3BBA-42F0-A3EE-FEC382E7230A}"/>
          </ac:grpSpMkLst>
        </pc:grpChg>
        <pc:grpChg chg="add">
          <ac:chgData name="Shiao Qin Tan" userId="S::a109010176@mail.shu.edu.tw::7ba875e7-ecdf-42f8-ae5d-fdae9159244b" providerId="AD" clId="Web-{F2B0B79F-201B-0000-80F1-7407A3E432E1}" dt="2021-03-25T10:36:46.305" v="63"/>
          <ac:grpSpMkLst>
            <pc:docMk/>
            <pc:sldMk cId="1789788898" sldId="257"/>
            <ac:grpSpMk id="108" creationId="{1D912E1C-3BBA-42F0-A3EE-FEC382E7230A}"/>
          </ac:grpSpMkLst>
        </pc:grpChg>
        <pc:grpChg chg="add">
          <ac:chgData name="Shiao Qin Tan" userId="S::a109010176@mail.shu.edu.tw::7ba875e7-ecdf-42f8-ae5d-fdae9159244b" providerId="AD" clId="Web-{F2B0B79F-201B-0000-80F1-7407A3E432E1}" dt="2021-03-25T10:36:46.305" v="63"/>
          <ac:grpSpMkLst>
            <pc:docMk/>
            <pc:sldMk cId="1789788898" sldId="257"/>
            <ac:grpSpMk id="129" creationId="{0350AF23-2606-421F-AB7B-23D9B48F3E9B}"/>
          </ac:grpSpMkLst>
        </pc:grpChg>
        <pc:picChg chg="mod">
          <ac:chgData name="Shiao Qin Tan" userId="S::a109010176@mail.shu.edu.tw::7ba875e7-ecdf-42f8-ae5d-fdae9159244b" providerId="AD" clId="Web-{F2B0B79F-201B-0000-80F1-7407A3E432E1}" dt="2021-03-25T10:36:46.305" v="63"/>
          <ac:picMkLst>
            <pc:docMk/>
            <pc:sldMk cId="1789788898" sldId="257"/>
            <ac:picMk id="4" creationId="{A27B19F5-E192-4419-B79E-4D4DE95DD5DB}"/>
          </ac:picMkLst>
        </pc:picChg>
      </pc:sldChg>
      <pc:sldChg chg="modSp">
        <pc:chgData name="Shiao Qin Tan" userId="S::a109010176@mail.shu.edu.tw::7ba875e7-ecdf-42f8-ae5d-fdae9159244b" providerId="AD" clId="Web-{F2B0B79F-201B-0000-80F1-7407A3E432E1}" dt="2021-03-25T10:18:11.365" v="22" actId="20577"/>
        <pc:sldMkLst>
          <pc:docMk/>
          <pc:sldMk cId="2819517548" sldId="260"/>
        </pc:sldMkLst>
        <pc:spChg chg="mod">
          <ac:chgData name="Shiao Qin Tan" userId="S::a109010176@mail.shu.edu.tw::7ba875e7-ecdf-42f8-ae5d-fdae9159244b" providerId="AD" clId="Web-{F2B0B79F-201B-0000-80F1-7407A3E432E1}" dt="2021-03-25T10:18:11.365" v="22" actId="20577"/>
          <ac:spMkLst>
            <pc:docMk/>
            <pc:sldMk cId="2819517548" sldId="260"/>
            <ac:spMk id="3" creationId="{10C90E2B-F907-4997-9856-37FB54D8CBEE}"/>
          </ac:spMkLst>
        </pc:spChg>
      </pc:sldChg>
      <pc:sldChg chg="addSp delSp modSp">
        <pc:chgData name="Shiao Qin Tan" userId="S::a109010176@mail.shu.edu.tw::7ba875e7-ecdf-42f8-ae5d-fdae9159244b" providerId="AD" clId="Web-{F2B0B79F-201B-0000-80F1-7407A3E432E1}" dt="2021-03-25T10:36:05.617" v="62"/>
        <pc:sldMkLst>
          <pc:docMk/>
          <pc:sldMk cId="2263332094" sldId="262"/>
        </pc:sldMkLst>
        <pc:spChg chg="mod">
          <ac:chgData name="Shiao Qin Tan" userId="S::a109010176@mail.shu.edu.tw::7ba875e7-ecdf-42f8-ae5d-fdae9159244b" providerId="AD" clId="Web-{F2B0B79F-201B-0000-80F1-7407A3E432E1}" dt="2021-03-25T10:36:05.617" v="62"/>
          <ac:spMkLst>
            <pc:docMk/>
            <pc:sldMk cId="2263332094" sldId="262"/>
            <ac:spMk id="2" creationId="{8D1C98B8-6E59-4407-BC6A-561A1F2BD062}"/>
          </ac:spMkLst>
        </pc:spChg>
        <pc:spChg chg="add del">
          <ac:chgData name="Shiao Qin Tan" userId="S::a109010176@mail.shu.edu.tw::7ba875e7-ecdf-42f8-ae5d-fdae9159244b" providerId="AD" clId="Web-{F2B0B79F-201B-0000-80F1-7407A3E432E1}" dt="2021-03-25T10:36:05.617" v="62"/>
          <ac:spMkLst>
            <pc:docMk/>
            <pc:sldMk cId="2263332094" sldId="262"/>
            <ac:spMk id="88" creationId="{57908DE9-5647-483E-B731-49D34A839B3F}"/>
          </ac:spMkLst>
        </pc:spChg>
        <pc:spChg chg="add del">
          <ac:chgData name="Shiao Qin Tan" userId="S::a109010176@mail.shu.edu.tw::7ba875e7-ecdf-42f8-ae5d-fdae9159244b" providerId="AD" clId="Web-{F2B0B79F-201B-0000-80F1-7407A3E432E1}" dt="2021-03-25T10:36:05.617" v="62"/>
          <ac:spMkLst>
            <pc:docMk/>
            <pc:sldMk cId="2263332094" sldId="262"/>
            <ac:spMk id="90" creationId="{926962B4-5DCE-4745-A877-F7237DA68D7F}"/>
          </ac:spMkLst>
        </pc:spChg>
        <pc:spChg chg="add del">
          <ac:chgData name="Shiao Qin Tan" userId="S::a109010176@mail.shu.edu.tw::7ba875e7-ecdf-42f8-ae5d-fdae9159244b" providerId="AD" clId="Web-{F2B0B79F-201B-0000-80F1-7407A3E432E1}" dt="2021-03-25T10:36:05.617" v="62"/>
          <ac:spMkLst>
            <pc:docMk/>
            <pc:sldMk cId="2263332094" sldId="262"/>
            <ac:spMk id="92" creationId="{FFC31C6D-653C-4C57-B226-ED6CE571F611}"/>
          </ac:spMkLst>
        </pc:spChg>
        <pc:spChg chg="add del">
          <ac:chgData name="Shiao Qin Tan" userId="S::a109010176@mail.shu.edu.tw::7ba875e7-ecdf-42f8-ae5d-fdae9159244b" providerId="AD" clId="Web-{F2B0B79F-201B-0000-80F1-7407A3E432E1}" dt="2021-03-25T10:35:25.022" v="56"/>
          <ac:spMkLst>
            <pc:docMk/>
            <pc:sldMk cId="2263332094" sldId="262"/>
            <ac:spMk id="102" creationId="{458183E0-58D3-4C7F-97F0-2494113B38F6}"/>
          </ac:spMkLst>
        </pc:spChg>
        <pc:spChg chg="add del">
          <ac:chgData name="Shiao Qin Tan" userId="S::a109010176@mail.shu.edu.tw::7ba875e7-ecdf-42f8-ae5d-fdae9159244b" providerId="AD" clId="Web-{F2B0B79F-201B-0000-80F1-7407A3E432E1}" dt="2021-03-25T10:35:25.022" v="56"/>
          <ac:spMkLst>
            <pc:docMk/>
            <pc:sldMk cId="2263332094" sldId="262"/>
            <ac:spMk id="103" creationId="{493D7220-9A41-4B89-8A05-2E854925EDA1}"/>
          </ac:spMkLst>
        </pc:spChg>
        <pc:spChg chg="add del">
          <ac:chgData name="Shiao Qin Tan" userId="S::a109010176@mail.shu.edu.tw::7ba875e7-ecdf-42f8-ae5d-fdae9159244b" providerId="AD" clId="Web-{F2B0B79F-201B-0000-80F1-7407A3E432E1}" dt="2021-03-25T10:35:08.194" v="54"/>
          <ac:spMkLst>
            <pc:docMk/>
            <pc:sldMk cId="2263332094" sldId="262"/>
            <ac:spMk id="105" creationId="{57908DE9-5647-483E-B731-49D34A839B3F}"/>
          </ac:spMkLst>
        </pc:spChg>
        <pc:spChg chg="add del">
          <ac:chgData name="Shiao Qin Tan" userId="S::a109010176@mail.shu.edu.tw::7ba875e7-ecdf-42f8-ae5d-fdae9159244b" providerId="AD" clId="Web-{F2B0B79F-201B-0000-80F1-7407A3E432E1}" dt="2021-03-25T10:35:28.413" v="58"/>
          <ac:spMkLst>
            <pc:docMk/>
            <pc:sldMk cId="2263332094" sldId="262"/>
            <ac:spMk id="106" creationId="{C18B2BB2-D573-459A-89A2-C9EA238B418D}"/>
          </ac:spMkLst>
        </pc:spChg>
        <pc:spChg chg="add del">
          <ac:chgData name="Shiao Qin Tan" userId="S::a109010176@mail.shu.edu.tw::7ba875e7-ecdf-42f8-ae5d-fdae9159244b" providerId="AD" clId="Web-{F2B0B79F-201B-0000-80F1-7407A3E432E1}" dt="2021-03-25T10:35:08.194" v="54"/>
          <ac:spMkLst>
            <pc:docMk/>
            <pc:sldMk cId="2263332094" sldId="262"/>
            <ac:spMk id="107" creationId="{926962B4-5DCE-4745-A877-F7237DA68D7F}"/>
          </ac:spMkLst>
        </pc:spChg>
        <pc:spChg chg="add del">
          <ac:chgData name="Shiao Qin Tan" userId="S::a109010176@mail.shu.edu.tw::7ba875e7-ecdf-42f8-ae5d-fdae9159244b" providerId="AD" clId="Web-{F2B0B79F-201B-0000-80F1-7407A3E432E1}" dt="2021-03-25T10:35:28.413" v="58"/>
          <ac:spMkLst>
            <pc:docMk/>
            <pc:sldMk cId="2263332094" sldId="262"/>
            <ac:spMk id="108" creationId="{73DF938E-0705-43F0-8C76-52B547D946B8}"/>
          </ac:spMkLst>
        </pc:spChg>
        <pc:spChg chg="add del">
          <ac:chgData name="Shiao Qin Tan" userId="S::a109010176@mail.shu.edu.tw::7ba875e7-ecdf-42f8-ae5d-fdae9159244b" providerId="AD" clId="Web-{F2B0B79F-201B-0000-80F1-7407A3E432E1}" dt="2021-03-25T10:35:08.194" v="54"/>
          <ac:spMkLst>
            <pc:docMk/>
            <pc:sldMk cId="2263332094" sldId="262"/>
            <ac:spMk id="109" creationId="{FFC31C6D-653C-4C57-B226-ED6CE571F611}"/>
          </ac:spMkLst>
        </pc:spChg>
        <pc:spChg chg="add del">
          <ac:chgData name="Shiao Qin Tan" userId="S::a109010176@mail.shu.edu.tw::7ba875e7-ecdf-42f8-ae5d-fdae9159244b" providerId="AD" clId="Web-{F2B0B79F-201B-0000-80F1-7407A3E432E1}" dt="2021-03-25T10:35:28.413" v="58"/>
          <ac:spMkLst>
            <pc:docMk/>
            <pc:sldMk cId="2263332094" sldId="262"/>
            <ac:spMk id="110" creationId="{896FFD85-48FE-4F38-91C7-7D45A7DCD8C6}"/>
          </ac:spMkLst>
        </pc:spChg>
        <pc:spChg chg="add del">
          <ac:chgData name="Shiao Qin Tan" userId="S::a109010176@mail.shu.edu.tw::7ba875e7-ecdf-42f8-ae5d-fdae9159244b" providerId="AD" clId="Web-{F2B0B79F-201B-0000-80F1-7407A3E432E1}" dt="2021-03-25T10:35:46.804" v="60"/>
          <ac:spMkLst>
            <pc:docMk/>
            <pc:sldMk cId="2263332094" sldId="262"/>
            <ac:spMk id="117" creationId="{92663A72-E771-41D4-96AA-28C1B2172245}"/>
          </ac:spMkLst>
        </pc:spChg>
        <pc:spChg chg="add del">
          <ac:chgData name="Shiao Qin Tan" userId="S::a109010176@mail.shu.edu.tw::7ba875e7-ecdf-42f8-ae5d-fdae9159244b" providerId="AD" clId="Web-{F2B0B79F-201B-0000-80F1-7407A3E432E1}" dt="2021-03-25T10:35:46.804" v="60"/>
          <ac:spMkLst>
            <pc:docMk/>
            <pc:sldMk cId="2263332094" sldId="262"/>
            <ac:spMk id="118" creationId="{88164F59-4B09-4DB4-A99F-97C71DE46B10}"/>
          </ac:spMkLst>
        </pc:spChg>
        <pc:spChg chg="add del">
          <ac:chgData name="Shiao Qin Tan" userId="S::a109010176@mail.shu.edu.tw::7ba875e7-ecdf-42f8-ae5d-fdae9159244b" providerId="AD" clId="Web-{F2B0B79F-201B-0000-80F1-7407A3E432E1}" dt="2021-03-25T10:35:46.804" v="60"/>
          <ac:spMkLst>
            <pc:docMk/>
            <pc:sldMk cId="2263332094" sldId="262"/>
            <ac:spMk id="120" creationId="{6B336017-F12B-485C-B5E1-B6971DA0CDC5}"/>
          </ac:spMkLst>
        </pc:spChg>
        <pc:spChg chg="add del">
          <ac:chgData name="Shiao Qin Tan" userId="S::a109010176@mail.shu.edu.tw::7ba875e7-ecdf-42f8-ae5d-fdae9159244b" providerId="AD" clId="Web-{F2B0B79F-201B-0000-80F1-7407A3E432E1}" dt="2021-03-25T10:36:05.617" v="62"/>
          <ac:spMkLst>
            <pc:docMk/>
            <pc:sldMk cId="2263332094" sldId="262"/>
            <ac:spMk id="122" creationId="{458183E0-58D3-4C7F-97F0-2494113B38F6}"/>
          </ac:spMkLst>
        </pc:spChg>
        <pc:spChg chg="add del">
          <ac:chgData name="Shiao Qin Tan" userId="S::a109010176@mail.shu.edu.tw::7ba875e7-ecdf-42f8-ae5d-fdae9159244b" providerId="AD" clId="Web-{F2B0B79F-201B-0000-80F1-7407A3E432E1}" dt="2021-03-25T10:36:05.617" v="62"/>
          <ac:spMkLst>
            <pc:docMk/>
            <pc:sldMk cId="2263332094" sldId="262"/>
            <ac:spMk id="123" creationId="{493D7220-9A41-4B89-8A05-2E854925EDA1}"/>
          </ac:spMkLst>
        </pc:spChg>
        <pc:grpChg chg="add del">
          <ac:chgData name="Shiao Qin Tan" userId="S::a109010176@mail.shu.edu.tw::7ba875e7-ecdf-42f8-ae5d-fdae9159244b" providerId="AD" clId="Web-{F2B0B79F-201B-0000-80F1-7407A3E432E1}" dt="2021-03-25T10:36:05.617" v="62"/>
          <ac:grpSpMkLst>
            <pc:docMk/>
            <pc:sldMk cId="2263332094" sldId="262"/>
            <ac:grpSpMk id="94" creationId="{C310B041-3468-403A-926B-E3C1CF4433A2}"/>
          </ac:grpSpMkLst>
        </pc:grpChg>
        <pc:grpChg chg="add del">
          <ac:chgData name="Shiao Qin Tan" userId="S::a109010176@mail.shu.edu.tw::7ba875e7-ecdf-42f8-ae5d-fdae9159244b" providerId="AD" clId="Web-{F2B0B79F-201B-0000-80F1-7407A3E432E1}" dt="2021-03-25T10:35:25.022" v="56"/>
          <ac:grpSpMkLst>
            <pc:docMk/>
            <pc:sldMk cId="2263332094" sldId="262"/>
            <ac:grpSpMk id="104" creationId="{9215E110-AB5D-437B-9906-4A431F695EDF}"/>
          </ac:grpSpMkLst>
        </pc:grpChg>
        <pc:grpChg chg="add del">
          <ac:chgData name="Shiao Qin Tan" userId="S::a109010176@mail.shu.edu.tw::7ba875e7-ecdf-42f8-ae5d-fdae9159244b" providerId="AD" clId="Web-{F2B0B79F-201B-0000-80F1-7407A3E432E1}" dt="2021-03-25T10:35:08.194" v="54"/>
          <ac:grpSpMkLst>
            <pc:docMk/>
            <pc:sldMk cId="2263332094" sldId="262"/>
            <ac:grpSpMk id="111" creationId="{C310B041-3468-403A-926B-E3C1CF4433A2}"/>
          </ac:grpSpMkLst>
        </pc:grpChg>
        <pc:grpChg chg="add del">
          <ac:chgData name="Shiao Qin Tan" userId="S::a109010176@mail.shu.edu.tw::7ba875e7-ecdf-42f8-ae5d-fdae9159244b" providerId="AD" clId="Web-{F2B0B79F-201B-0000-80F1-7407A3E432E1}" dt="2021-03-25T10:35:28.413" v="58"/>
          <ac:grpSpMkLst>
            <pc:docMk/>
            <pc:sldMk cId="2263332094" sldId="262"/>
            <ac:grpSpMk id="119" creationId="{E655DED4-E00F-4014-9AA6-CAD4DAAA0281}"/>
          </ac:grpSpMkLst>
        </pc:grpChg>
        <pc:grpChg chg="add del">
          <ac:chgData name="Shiao Qin Tan" userId="S::a109010176@mail.shu.edu.tw::7ba875e7-ecdf-42f8-ae5d-fdae9159244b" providerId="AD" clId="Web-{F2B0B79F-201B-0000-80F1-7407A3E432E1}" dt="2021-03-25T10:35:46.804" v="60"/>
          <ac:grpSpMkLst>
            <pc:docMk/>
            <pc:sldMk cId="2263332094" sldId="262"/>
            <ac:grpSpMk id="121" creationId="{C2C078FA-5775-45CB-A8F3-53B3F1AD2B99}"/>
          </ac:grpSpMkLst>
        </pc:grpChg>
        <pc:grpChg chg="add del">
          <ac:chgData name="Shiao Qin Tan" userId="S::a109010176@mail.shu.edu.tw::7ba875e7-ecdf-42f8-ae5d-fdae9159244b" providerId="AD" clId="Web-{F2B0B79F-201B-0000-80F1-7407A3E432E1}" dt="2021-03-25T10:36:05.617" v="62"/>
          <ac:grpSpMkLst>
            <pc:docMk/>
            <pc:sldMk cId="2263332094" sldId="262"/>
            <ac:grpSpMk id="124" creationId="{9215E110-AB5D-437B-9906-4A431F695EDF}"/>
          </ac:grpSpMkLst>
        </pc:grpChg>
        <pc:graphicFrameChg chg="mod modGraphic">
          <ac:chgData name="Shiao Qin Tan" userId="S::a109010176@mail.shu.edu.tw::7ba875e7-ecdf-42f8-ae5d-fdae9159244b" providerId="AD" clId="Web-{F2B0B79F-201B-0000-80F1-7407A3E432E1}" dt="2021-03-25T10:36:05.617" v="62"/>
          <ac:graphicFrameMkLst>
            <pc:docMk/>
            <pc:sldMk cId="2263332094" sldId="262"/>
            <ac:graphicFrameMk id="6" creationId="{40C8966F-A166-4F7E-9C16-9D57130BD7EB}"/>
          </ac:graphicFrameMkLst>
        </pc:graphicFrameChg>
      </pc:sldChg>
      <pc:sldChg chg="modSp">
        <pc:chgData name="Shiao Qin Tan" userId="S::a109010176@mail.shu.edu.tw::7ba875e7-ecdf-42f8-ae5d-fdae9159244b" providerId="AD" clId="Web-{F2B0B79F-201B-0000-80F1-7407A3E432E1}" dt="2021-03-25T10:18:22.693" v="23" actId="20577"/>
        <pc:sldMkLst>
          <pc:docMk/>
          <pc:sldMk cId="892270463" sldId="263"/>
        </pc:sldMkLst>
        <pc:spChg chg="mod">
          <ac:chgData name="Shiao Qin Tan" userId="S::a109010176@mail.shu.edu.tw::7ba875e7-ecdf-42f8-ae5d-fdae9159244b" providerId="AD" clId="Web-{F2B0B79F-201B-0000-80F1-7407A3E432E1}" dt="2021-03-25T10:18:22.693" v="23" actId="20577"/>
          <ac:spMkLst>
            <pc:docMk/>
            <pc:sldMk cId="892270463" sldId="263"/>
            <ac:spMk id="3" creationId="{10C90E2B-F907-4997-9856-37FB54D8CBEE}"/>
          </ac:spMkLst>
        </pc:spChg>
      </pc:sldChg>
    </pc:docChg>
  </pc:docChgLst>
  <pc:docChgLst>
    <pc:chgData name="Shiao Qin Tan" userId="S::a109010176@mail.shu.edu.tw::7ba875e7-ecdf-42f8-ae5d-fdae9159244b" providerId="AD" clId="Web-{D61BCB1C-E9CE-46CD-8660-EDD221AA3F89}"/>
    <pc:docChg chg="addSld modSld addMainMaster delMainMaster">
      <pc:chgData name="Shiao Qin Tan" userId="S::a109010176@mail.shu.edu.tw::7ba875e7-ecdf-42f8-ae5d-fdae9159244b" providerId="AD" clId="Web-{D61BCB1C-E9CE-46CD-8660-EDD221AA3F89}" dt="2021-03-11T01:17:02.735" v="22"/>
      <pc:docMkLst>
        <pc:docMk/>
      </pc:docMkLst>
      <pc:sldChg chg="addSp delSp modSp mod setBg modClrScheme setClrOvrMap chgLayout">
        <pc:chgData name="Shiao Qin Tan" userId="S::a109010176@mail.shu.edu.tw::7ba875e7-ecdf-42f8-ae5d-fdae9159244b" providerId="AD" clId="Web-{D61BCB1C-E9CE-46CD-8660-EDD221AA3F89}" dt="2021-03-11T01:14:27.764" v="14"/>
        <pc:sldMkLst>
          <pc:docMk/>
          <pc:sldMk cId="109857222" sldId="256"/>
        </pc:sldMkLst>
        <pc:spChg chg="mod">
          <ac:chgData name="Shiao Qin Tan" userId="S::a109010176@mail.shu.edu.tw::7ba875e7-ecdf-42f8-ae5d-fdae9159244b" providerId="AD" clId="Web-{D61BCB1C-E9CE-46CD-8660-EDD221AA3F89}" dt="2021-03-11T01:14:27.764" v="14"/>
          <ac:spMkLst>
            <pc:docMk/>
            <pc:sldMk cId="109857222" sldId="256"/>
            <ac:spMk id="2" creationId="{00000000-0000-0000-0000-000000000000}"/>
          </ac:spMkLst>
        </pc:spChg>
        <pc:spChg chg="mod">
          <ac:chgData name="Shiao Qin Tan" userId="S::a109010176@mail.shu.edu.tw::7ba875e7-ecdf-42f8-ae5d-fdae9159244b" providerId="AD" clId="Web-{D61BCB1C-E9CE-46CD-8660-EDD221AA3F89}" dt="2021-03-11T01:14:27.764" v="14"/>
          <ac:spMkLst>
            <pc:docMk/>
            <pc:sldMk cId="109857222" sldId="256"/>
            <ac:spMk id="3" creationId="{00000000-0000-0000-0000-000000000000}"/>
          </ac:spMkLst>
        </pc:spChg>
        <pc:spChg chg="add del">
          <ac:chgData name="Shiao Qin Tan" userId="S::a109010176@mail.shu.edu.tw::7ba875e7-ecdf-42f8-ae5d-fdae9159244b" providerId="AD" clId="Web-{D61BCB1C-E9CE-46CD-8660-EDD221AA3F89}" dt="2021-03-11T01:14:27.717" v="13"/>
          <ac:spMkLst>
            <pc:docMk/>
            <pc:sldMk cId="109857222" sldId="256"/>
            <ac:spMk id="5" creationId="{D6F5F07B-A917-442C-82D5-5719737E9E68}"/>
          </ac:spMkLst>
        </pc:spChg>
        <pc:spChg chg="add del">
          <ac:chgData name="Shiao Qin Tan" userId="S::a109010176@mail.shu.edu.tw::7ba875e7-ecdf-42f8-ae5d-fdae9159244b" providerId="AD" clId="Web-{D61BCB1C-E9CE-46CD-8660-EDD221AA3F89}" dt="2021-03-11T01:14:27.717" v="13"/>
          <ac:spMkLst>
            <pc:docMk/>
            <pc:sldMk cId="109857222" sldId="256"/>
            <ac:spMk id="7" creationId="{B7E0C296-2B1B-4589-84EA-239D878496D5}"/>
          </ac:spMkLst>
        </pc:spChg>
        <pc:spChg chg="add del">
          <ac:chgData name="Shiao Qin Tan" userId="S::a109010176@mail.shu.edu.tw::7ba875e7-ecdf-42f8-ae5d-fdae9159244b" providerId="AD" clId="Web-{D61BCB1C-E9CE-46CD-8660-EDD221AA3F89}" dt="2021-03-11T01:06:04.703" v="11"/>
          <ac:spMkLst>
            <pc:docMk/>
            <pc:sldMk cId="109857222" sldId="256"/>
            <ac:spMk id="9" creationId="{5A59F003-E00A-43F9-91DC-CC54E3B87466}"/>
          </ac:spMkLst>
        </pc:spChg>
        <pc:spChg chg="add">
          <ac:chgData name="Shiao Qin Tan" userId="S::a109010176@mail.shu.edu.tw::7ba875e7-ecdf-42f8-ae5d-fdae9159244b" providerId="AD" clId="Web-{D61BCB1C-E9CE-46CD-8660-EDD221AA3F89}" dt="2021-03-11T01:14:27.764" v="14"/>
          <ac:spMkLst>
            <pc:docMk/>
            <pc:sldMk cId="109857222" sldId="256"/>
            <ac:spMk id="10" creationId="{733E0473-C315-42D8-A82A-A2FE49DC67DA}"/>
          </ac:spMkLst>
        </pc:spChg>
        <pc:spChg chg="add del">
          <ac:chgData name="Shiao Qin Tan" userId="S::a109010176@mail.shu.edu.tw::7ba875e7-ecdf-42f8-ae5d-fdae9159244b" providerId="AD" clId="Web-{D61BCB1C-E9CE-46CD-8660-EDD221AA3F89}" dt="2021-03-11T01:06:04.703" v="11"/>
          <ac:spMkLst>
            <pc:docMk/>
            <pc:sldMk cId="109857222" sldId="256"/>
            <ac:spMk id="11" creationId="{D74A4382-E3AD-430A-9A1F-DFA3E0E77A7D}"/>
          </ac:spMkLst>
        </pc:spChg>
        <pc:spChg chg="add">
          <ac:chgData name="Shiao Qin Tan" userId="S::a109010176@mail.shu.edu.tw::7ba875e7-ecdf-42f8-ae5d-fdae9159244b" providerId="AD" clId="Web-{D61BCB1C-E9CE-46CD-8660-EDD221AA3F89}" dt="2021-03-11T01:14:27.764" v="14"/>
          <ac:spMkLst>
            <pc:docMk/>
            <pc:sldMk cId="109857222" sldId="256"/>
            <ac:spMk id="12" creationId="{AD23A251-68F2-43E5-812B-4BBAE1AF535E}"/>
          </ac:spMkLst>
        </pc:spChg>
        <pc:spChg chg="add del">
          <ac:chgData name="Shiao Qin Tan" userId="S::a109010176@mail.shu.edu.tw::7ba875e7-ecdf-42f8-ae5d-fdae9159244b" providerId="AD" clId="Web-{D61BCB1C-E9CE-46CD-8660-EDD221AA3F89}" dt="2021-03-11T01:06:04.703" v="11"/>
          <ac:spMkLst>
            <pc:docMk/>
            <pc:sldMk cId="109857222" sldId="256"/>
            <ac:spMk id="13" creationId="{79F40191-0F44-4FD1-82CC-ACB507C14BE6}"/>
          </ac:spMkLst>
        </pc:spChg>
        <pc:grpChg chg="add del">
          <ac:chgData name="Shiao Qin Tan" userId="S::a109010176@mail.shu.edu.tw::7ba875e7-ecdf-42f8-ae5d-fdae9159244b" providerId="AD" clId="Web-{D61BCB1C-E9CE-46CD-8660-EDD221AA3F89}" dt="2021-03-11T01:14:27.717" v="13"/>
          <ac:grpSpMkLst>
            <pc:docMk/>
            <pc:sldMk cId="109857222" sldId="256"/>
            <ac:grpSpMk id="8" creationId="{3CDD339A-0D5C-435F-B70C-6498DB974BEE}"/>
          </ac:grpSpMkLst>
        </pc:grpChg>
        <pc:grpChg chg="add">
          <ac:chgData name="Shiao Qin Tan" userId="S::a109010176@mail.shu.edu.tw::7ba875e7-ecdf-42f8-ae5d-fdae9159244b" providerId="AD" clId="Web-{D61BCB1C-E9CE-46CD-8660-EDD221AA3F89}" dt="2021-03-11T01:14:27.764" v="14"/>
          <ac:grpSpMkLst>
            <pc:docMk/>
            <pc:sldMk cId="109857222" sldId="256"/>
            <ac:grpSpMk id="23" creationId="{0350AF23-2606-421F-AB7B-23D9B48F3E9B}"/>
          </ac:grpSpMkLst>
        </pc:grpChg>
        <pc:picChg chg="add del">
          <ac:chgData name="Shiao Qin Tan" userId="S::a109010176@mail.shu.edu.tw::7ba875e7-ecdf-42f8-ae5d-fdae9159244b" providerId="AD" clId="Web-{D61BCB1C-E9CE-46CD-8660-EDD221AA3F89}" dt="2021-03-11T01:06:04.703" v="11"/>
          <ac:picMkLst>
            <pc:docMk/>
            <pc:sldMk cId="109857222" sldId="256"/>
            <ac:picMk id="4" creationId="{8EBB040D-74DA-4F0D-AD2E-D2E9C6D1139B}"/>
          </ac:picMkLst>
        </pc:picChg>
        <pc:picChg chg="add del">
          <ac:chgData name="Shiao Qin Tan" userId="S::a109010176@mail.shu.edu.tw::7ba875e7-ecdf-42f8-ae5d-fdae9159244b" providerId="AD" clId="Web-{D61BCB1C-E9CE-46CD-8660-EDD221AA3F89}" dt="2021-03-11T01:14:27.717" v="13"/>
          <ac:picMkLst>
            <pc:docMk/>
            <pc:sldMk cId="109857222" sldId="256"/>
            <ac:picMk id="6" creationId="{309B6ED4-6BAF-4903-BE62-466A61A0FF76}"/>
          </ac:picMkLst>
        </pc:picChg>
        <pc:picChg chg="add">
          <ac:chgData name="Shiao Qin Tan" userId="S::a109010176@mail.shu.edu.tw::7ba875e7-ecdf-42f8-ae5d-fdae9159244b" providerId="AD" clId="Web-{D61BCB1C-E9CE-46CD-8660-EDD221AA3F89}" dt="2021-03-11T01:14:27.764" v="14"/>
          <ac:picMkLst>
            <pc:docMk/>
            <pc:sldMk cId="109857222" sldId="256"/>
            <ac:picMk id="22" creationId="{52E5AE1E-5186-46BB-ACF6-E4198CB84235}"/>
          </ac:picMkLst>
        </pc:picChg>
      </pc:sldChg>
      <pc:sldChg chg="addSp modSp new mod setBg">
        <pc:chgData name="Shiao Qin Tan" userId="S::a109010176@mail.shu.edu.tw::7ba875e7-ecdf-42f8-ae5d-fdae9159244b" providerId="AD" clId="Web-{D61BCB1C-E9CE-46CD-8660-EDD221AA3F89}" dt="2021-03-11T01:16:08.109" v="21"/>
        <pc:sldMkLst>
          <pc:docMk/>
          <pc:sldMk cId="1789788898" sldId="257"/>
        </pc:sldMkLst>
        <pc:spChg chg="mod">
          <ac:chgData name="Shiao Qin Tan" userId="S::a109010176@mail.shu.edu.tw::7ba875e7-ecdf-42f8-ae5d-fdae9159244b" providerId="AD" clId="Web-{D61BCB1C-E9CE-46CD-8660-EDD221AA3F89}" dt="2021-03-11T01:16:08.109" v="21"/>
          <ac:spMkLst>
            <pc:docMk/>
            <pc:sldMk cId="1789788898" sldId="257"/>
            <ac:spMk id="2" creationId="{9DEA7AE2-2E7B-4AD8-AFEE-D488D4556497}"/>
          </ac:spMkLst>
        </pc:spChg>
        <pc:spChg chg="add">
          <ac:chgData name="Shiao Qin Tan" userId="S::a109010176@mail.shu.edu.tw::7ba875e7-ecdf-42f8-ae5d-fdae9159244b" providerId="AD" clId="Web-{D61BCB1C-E9CE-46CD-8660-EDD221AA3F89}" dt="2021-03-11T01:16:08.109" v="21"/>
          <ac:spMkLst>
            <pc:docMk/>
            <pc:sldMk cId="1789788898" sldId="257"/>
            <ac:spMk id="8" creationId="{99B5B3C5-A599-465B-B2B9-866E8B2087CE}"/>
          </ac:spMkLst>
        </pc:spChg>
        <pc:spChg chg="add">
          <ac:chgData name="Shiao Qin Tan" userId="S::a109010176@mail.shu.edu.tw::7ba875e7-ecdf-42f8-ae5d-fdae9159244b" providerId="AD" clId="Web-{D61BCB1C-E9CE-46CD-8660-EDD221AA3F89}" dt="2021-03-11T01:16:08.109" v="21"/>
          <ac:spMkLst>
            <pc:docMk/>
            <pc:sldMk cId="1789788898" sldId="257"/>
            <ac:spMk id="10" creationId="{25C84982-7DD0-43B1-8A2D-BFA4DF1B4E60}"/>
          </ac:spMkLst>
        </pc:spChg>
        <pc:spChg chg="add">
          <ac:chgData name="Shiao Qin Tan" userId="S::a109010176@mail.shu.edu.tw::7ba875e7-ecdf-42f8-ae5d-fdae9159244b" providerId="AD" clId="Web-{D61BCB1C-E9CE-46CD-8660-EDD221AA3F89}" dt="2021-03-11T01:16:08.109" v="21"/>
          <ac:spMkLst>
            <pc:docMk/>
            <pc:sldMk cId="1789788898" sldId="257"/>
            <ac:spMk id="29" creationId="{D6A5485D-4AF6-47BA-8BB1-44D0639B9FA6}"/>
          </ac:spMkLst>
        </pc:spChg>
        <pc:spChg chg="add">
          <ac:chgData name="Shiao Qin Tan" userId="S::a109010176@mail.shu.edu.tw::7ba875e7-ecdf-42f8-ae5d-fdae9159244b" providerId="AD" clId="Web-{D61BCB1C-E9CE-46CD-8660-EDD221AA3F89}" dt="2021-03-11T01:16:08.109" v="21"/>
          <ac:spMkLst>
            <pc:docMk/>
            <pc:sldMk cId="1789788898" sldId="257"/>
            <ac:spMk id="31" creationId="{E9B141D4-C8D6-48AA-95E4-9D7277D2A93D}"/>
          </ac:spMkLst>
        </pc:spChg>
        <pc:spChg chg="add">
          <ac:chgData name="Shiao Qin Tan" userId="S::a109010176@mail.shu.edu.tw::7ba875e7-ecdf-42f8-ae5d-fdae9159244b" providerId="AD" clId="Web-{D61BCB1C-E9CE-46CD-8660-EDD221AA3F89}" dt="2021-03-11T01:16:08.109" v="21"/>
          <ac:spMkLst>
            <pc:docMk/>
            <pc:sldMk cId="1789788898" sldId="257"/>
            <ac:spMk id="33" creationId="{9150435D-CA82-40CE-954B-EAF77FB12920}"/>
          </ac:spMkLst>
        </pc:spChg>
        <pc:spChg chg="add">
          <ac:chgData name="Shiao Qin Tan" userId="S::a109010176@mail.shu.edu.tw::7ba875e7-ecdf-42f8-ae5d-fdae9159244b" providerId="AD" clId="Web-{D61BCB1C-E9CE-46CD-8660-EDD221AA3F89}" dt="2021-03-11T01:16:08.109" v="21"/>
          <ac:spMkLst>
            <pc:docMk/>
            <pc:sldMk cId="1789788898" sldId="257"/>
            <ac:spMk id="35" creationId="{F384E378-44EE-43CF-80E1-ECE2AF785894}"/>
          </ac:spMkLst>
        </pc:spChg>
        <pc:spChg chg="add">
          <ac:chgData name="Shiao Qin Tan" userId="S::a109010176@mail.shu.edu.tw::7ba875e7-ecdf-42f8-ae5d-fdae9159244b" providerId="AD" clId="Web-{D61BCB1C-E9CE-46CD-8660-EDD221AA3F89}" dt="2021-03-11T01:16:08.109" v="21"/>
          <ac:spMkLst>
            <pc:docMk/>
            <pc:sldMk cId="1789788898" sldId="257"/>
            <ac:spMk id="37" creationId="{58606AA2-E69C-4A42-8D9F-E9747752DDDE}"/>
          </ac:spMkLst>
        </pc:spChg>
        <pc:spChg chg="add">
          <ac:chgData name="Shiao Qin Tan" userId="S::a109010176@mail.shu.edu.tw::7ba875e7-ecdf-42f8-ae5d-fdae9159244b" providerId="AD" clId="Web-{D61BCB1C-E9CE-46CD-8660-EDD221AA3F89}" dt="2021-03-11T01:16:08.109" v="21"/>
          <ac:spMkLst>
            <pc:docMk/>
            <pc:sldMk cId="1789788898" sldId="257"/>
            <ac:spMk id="39" creationId="{8D56DBB4-69C9-48F4-94E5-3F0B9E8D7662}"/>
          </ac:spMkLst>
        </pc:spChg>
        <pc:spChg chg="add">
          <ac:chgData name="Shiao Qin Tan" userId="S::a109010176@mail.shu.edu.tw::7ba875e7-ecdf-42f8-ae5d-fdae9159244b" providerId="AD" clId="Web-{D61BCB1C-E9CE-46CD-8660-EDD221AA3F89}" dt="2021-03-11T01:16:08.109" v="21"/>
          <ac:spMkLst>
            <pc:docMk/>
            <pc:sldMk cId="1789788898" sldId="257"/>
            <ac:spMk id="41" creationId="{772E76EB-531B-4745-BE92-4AE3CFF5F21E}"/>
          </ac:spMkLst>
        </pc:spChg>
        <pc:spChg chg="add">
          <ac:chgData name="Shiao Qin Tan" userId="S::a109010176@mail.shu.edu.tw::7ba875e7-ecdf-42f8-ae5d-fdae9159244b" providerId="AD" clId="Web-{D61BCB1C-E9CE-46CD-8660-EDD221AA3F89}" dt="2021-03-11T01:16:08.109" v="21"/>
          <ac:spMkLst>
            <pc:docMk/>
            <pc:sldMk cId="1789788898" sldId="257"/>
            <ac:spMk id="43" creationId="{DC16CFC8-F3C3-4765-9768-9F10E6B531C6}"/>
          </ac:spMkLst>
        </pc:spChg>
        <pc:spChg chg="add">
          <ac:chgData name="Shiao Qin Tan" userId="S::a109010176@mail.shu.edu.tw::7ba875e7-ecdf-42f8-ae5d-fdae9159244b" providerId="AD" clId="Web-{D61BCB1C-E9CE-46CD-8660-EDD221AA3F89}" dt="2021-03-11T01:16:08.109" v="21"/>
          <ac:spMkLst>
            <pc:docMk/>
            <pc:sldMk cId="1789788898" sldId="257"/>
            <ac:spMk id="45" creationId="{F868898F-D22E-4E6A-8DD3-FE24FF0F73CC}"/>
          </ac:spMkLst>
        </pc:spChg>
        <pc:spChg chg="add">
          <ac:chgData name="Shiao Qin Tan" userId="S::a109010176@mail.shu.edu.tw::7ba875e7-ecdf-42f8-ae5d-fdae9159244b" providerId="AD" clId="Web-{D61BCB1C-E9CE-46CD-8660-EDD221AA3F89}" dt="2021-03-11T01:16:08.109" v="21"/>
          <ac:spMkLst>
            <pc:docMk/>
            <pc:sldMk cId="1789788898" sldId="257"/>
            <ac:spMk id="47" creationId="{21B65DAB-5A32-48EC-A4A4-64E6D1CD0B4B}"/>
          </ac:spMkLst>
        </pc:spChg>
        <pc:spChg chg="add">
          <ac:chgData name="Shiao Qin Tan" userId="S::a109010176@mail.shu.edu.tw::7ba875e7-ecdf-42f8-ae5d-fdae9159244b" providerId="AD" clId="Web-{D61BCB1C-E9CE-46CD-8660-EDD221AA3F89}" dt="2021-03-11T01:16:08.109" v="21"/>
          <ac:spMkLst>
            <pc:docMk/>
            <pc:sldMk cId="1789788898" sldId="257"/>
            <ac:spMk id="49" creationId="{08EC2A46-C18F-4863-B4EB-B7B873FD0226}"/>
          </ac:spMkLst>
        </pc:spChg>
        <pc:spChg chg="add">
          <ac:chgData name="Shiao Qin Tan" userId="S::a109010176@mail.shu.edu.tw::7ba875e7-ecdf-42f8-ae5d-fdae9159244b" providerId="AD" clId="Web-{D61BCB1C-E9CE-46CD-8660-EDD221AA3F89}" dt="2021-03-11T01:16:08.109" v="21"/>
          <ac:spMkLst>
            <pc:docMk/>
            <pc:sldMk cId="1789788898" sldId="257"/>
            <ac:spMk id="51" creationId="{CE8EA60C-5FEB-439D-82C1-E1A33B9ED97C}"/>
          </ac:spMkLst>
        </pc:spChg>
        <pc:spChg chg="add">
          <ac:chgData name="Shiao Qin Tan" userId="S::a109010176@mail.shu.edu.tw::7ba875e7-ecdf-42f8-ae5d-fdae9159244b" providerId="AD" clId="Web-{D61BCB1C-E9CE-46CD-8660-EDD221AA3F89}" dt="2021-03-11T01:16:08.109" v="21"/>
          <ac:spMkLst>
            <pc:docMk/>
            <pc:sldMk cId="1789788898" sldId="257"/>
            <ac:spMk id="53" creationId="{4BD9DC6E-71EF-4302-BD87-C70C8AFCB7D8}"/>
          </ac:spMkLst>
        </pc:spChg>
        <pc:spChg chg="add">
          <ac:chgData name="Shiao Qin Tan" userId="S::a109010176@mail.shu.edu.tw::7ba875e7-ecdf-42f8-ae5d-fdae9159244b" providerId="AD" clId="Web-{D61BCB1C-E9CE-46CD-8660-EDD221AA3F89}" dt="2021-03-11T01:16:08.109" v="21"/>
          <ac:spMkLst>
            <pc:docMk/>
            <pc:sldMk cId="1789788898" sldId="257"/>
            <ac:spMk id="55" creationId="{71CABA3D-675F-405D-9552-216F2DDD1285}"/>
          </ac:spMkLst>
        </pc:spChg>
        <pc:grpChg chg="add">
          <ac:chgData name="Shiao Qin Tan" userId="S::a109010176@mail.shu.edu.tw::7ba875e7-ecdf-42f8-ae5d-fdae9159244b" providerId="AD" clId="Web-{D61BCB1C-E9CE-46CD-8660-EDD221AA3F89}" dt="2021-03-11T01:16:08.109" v="21"/>
          <ac:grpSpMkLst>
            <pc:docMk/>
            <pc:sldMk cId="1789788898" sldId="257"/>
            <ac:grpSpMk id="12" creationId="{1D912E1C-3BBA-42F0-A3EE-FEC382E7230A}"/>
          </ac:grpSpMkLst>
        </pc:grpChg>
        <pc:picChg chg="add">
          <ac:chgData name="Shiao Qin Tan" userId="S::a109010176@mail.shu.edu.tw::7ba875e7-ecdf-42f8-ae5d-fdae9159244b" providerId="AD" clId="Web-{D61BCB1C-E9CE-46CD-8660-EDD221AA3F89}" dt="2021-03-11T01:16:08.109" v="21"/>
          <ac:picMkLst>
            <pc:docMk/>
            <pc:sldMk cId="1789788898" sldId="257"/>
            <ac:picMk id="4" creationId="{A27B19F5-E192-4419-B79E-4D4DE95DD5DB}"/>
          </ac:picMkLst>
        </pc:picChg>
      </pc:sldChg>
      <pc:sldChg chg="new">
        <pc:chgData name="Shiao Qin Tan" userId="S::a109010176@mail.shu.edu.tw::7ba875e7-ecdf-42f8-ae5d-fdae9159244b" providerId="AD" clId="Web-{D61BCB1C-E9CE-46CD-8660-EDD221AA3F89}" dt="2021-03-11T01:17:02.735" v="22"/>
        <pc:sldMkLst>
          <pc:docMk/>
          <pc:sldMk cId="1751072930" sldId="258"/>
        </pc:sldMkLst>
      </pc:sldChg>
      <pc:sldMasterChg chg="add del addSldLayout delSldLayout">
        <pc:chgData name="Shiao Qin Tan" userId="S::a109010176@mail.shu.edu.tw::7ba875e7-ecdf-42f8-ae5d-fdae9159244b" providerId="AD" clId="Web-{D61BCB1C-E9CE-46CD-8660-EDD221AA3F89}" dt="2021-03-11T01:14:27.764" v="14"/>
        <pc:sldMasterMkLst>
          <pc:docMk/>
          <pc:sldMasterMk cId="2460954070" sldId="2147483660"/>
        </pc:sldMasterMkLst>
        <pc:sldLayoutChg chg="add del">
          <pc:chgData name="Shiao Qin Tan" userId="S::a109010176@mail.shu.edu.tw::7ba875e7-ecdf-42f8-ae5d-fdae9159244b" providerId="AD" clId="Web-{D61BCB1C-E9CE-46CD-8660-EDD221AA3F89}" dt="2021-03-11T01:14:27.764" v="14"/>
          <pc:sldLayoutMkLst>
            <pc:docMk/>
            <pc:sldMasterMk cId="2460954070" sldId="2147483660"/>
            <pc:sldLayoutMk cId="2385387890" sldId="2147483661"/>
          </pc:sldLayoutMkLst>
        </pc:sldLayoutChg>
        <pc:sldLayoutChg chg="add del">
          <pc:chgData name="Shiao Qin Tan" userId="S::a109010176@mail.shu.edu.tw::7ba875e7-ecdf-42f8-ae5d-fdae9159244b" providerId="AD" clId="Web-{D61BCB1C-E9CE-46CD-8660-EDD221AA3F89}" dt="2021-03-11T01:14:27.764" v="14"/>
          <pc:sldLayoutMkLst>
            <pc:docMk/>
            <pc:sldMasterMk cId="2460954070" sldId="2147483660"/>
            <pc:sldLayoutMk cId="949138452" sldId="2147483662"/>
          </pc:sldLayoutMkLst>
        </pc:sldLayoutChg>
        <pc:sldLayoutChg chg="add del">
          <pc:chgData name="Shiao Qin Tan" userId="S::a109010176@mail.shu.edu.tw::7ba875e7-ecdf-42f8-ae5d-fdae9159244b" providerId="AD" clId="Web-{D61BCB1C-E9CE-46CD-8660-EDD221AA3F89}" dt="2021-03-11T01:14:27.764" v="14"/>
          <pc:sldLayoutMkLst>
            <pc:docMk/>
            <pc:sldMasterMk cId="2460954070" sldId="2147483660"/>
            <pc:sldLayoutMk cId="2591524520" sldId="2147483663"/>
          </pc:sldLayoutMkLst>
        </pc:sldLayoutChg>
        <pc:sldLayoutChg chg="add del">
          <pc:chgData name="Shiao Qin Tan" userId="S::a109010176@mail.shu.edu.tw::7ba875e7-ecdf-42f8-ae5d-fdae9159244b" providerId="AD" clId="Web-{D61BCB1C-E9CE-46CD-8660-EDD221AA3F89}" dt="2021-03-11T01:14:27.764" v="14"/>
          <pc:sldLayoutMkLst>
            <pc:docMk/>
            <pc:sldMasterMk cId="2460954070" sldId="2147483660"/>
            <pc:sldLayoutMk cId="1203092039" sldId="2147483664"/>
          </pc:sldLayoutMkLst>
        </pc:sldLayoutChg>
        <pc:sldLayoutChg chg="add del">
          <pc:chgData name="Shiao Qin Tan" userId="S::a109010176@mail.shu.edu.tw::7ba875e7-ecdf-42f8-ae5d-fdae9159244b" providerId="AD" clId="Web-{D61BCB1C-E9CE-46CD-8660-EDD221AA3F89}" dt="2021-03-11T01:14:27.764" v="14"/>
          <pc:sldLayoutMkLst>
            <pc:docMk/>
            <pc:sldMasterMk cId="2460954070" sldId="2147483660"/>
            <pc:sldLayoutMk cId="3733172339" sldId="2147483665"/>
          </pc:sldLayoutMkLst>
        </pc:sldLayoutChg>
        <pc:sldLayoutChg chg="add del">
          <pc:chgData name="Shiao Qin Tan" userId="S::a109010176@mail.shu.edu.tw::7ba875e7-ecdf-42f8-ae5d-fdae9159244b" providerId="AD" clId="Web-{D61BCB1C-E9CE-46CD-8660-EDD221AA3F89}" dt="2021-03-11T01:14:27.764" v="14"/>
          <pc:sldLayoutMkLst>
            <pc:docMk/>
            <pc:sldMasterMk cId="2460954070" sldId="2147483660"/>
            <pc:sldLayoutMk cId="3210312558" sldId="2147483666"/>
          </pc:sldLayoutMkLst>
        </pc:sldLayoutChg>
        <pc:sldLayoutChg chg="add del">
          <pc:chgData name="Shiao Qin Tan" userId="S::a109010176@mail.shu.edu.tw::7ba875e7-ecdf-42f8-ae5d-fdae9159244b" providerId="AD" clId="Web-{D61BCB1C-E9CE-46CD-8660-EDD221AA3F89}" dt="2021-03-11T01:14:27.764" v="14"/>
          <pc:sldLayoutMkLst>
            <pc:docMk/>
            <pc:sldMasterMk cId="2460954070" sldId="2147483660"/>
            <pc:sldLayoutMk cId="3146388984" sldId="2147483667"/>
          </pc:sldLayoutMkLst>
        </pc:sldLayoutChg>
        <pc:sldLayoutChg chg="add del">
          <pc:chgData name="Shiao Qin Tan" userId="S::a109010176@mail.shu.edu.tw::7ba875e7-ecdf-42f8-ae5d-fdae9159244b" providerId="AD" clId="Web-{D61BCB1C-E9CE-46CD-8660-EDD221AA3F89}" dt="2021-03-11T01:14:27.764" v="14"/>
          <pc:sldLayoutMkLst>
            <pc:docMk/>
            <pc:sldMasterMk cId="2460954070" sldId="2147483660"/>
            <pc:sldLayoutMk cId="3171841454" sldId="2147483668"/>
          </pc:sldLayoutMkLst>
        </pc:sldLayoutChg>
        <pc:sldLayoutChg chg="add del">
          <pc:chgData name="Shiao Qin Tan" userId="S::a109010176@mail.shu.edu.tw::7ba875e7-ecdf-42f8-ae5d-fdae9159244b" providerId="AD" clId="Web-{D61BCB1C-E9CE-46CD-8660-EDD221AA3F89}" dt="2021-03-11T01:14:27.764" v="14"/>
          <pc:sldLayoutMkLst>
            <pc:docMk/>
            <pc:sldMasterMk cId="2460954070" sldId="2147483660"/>
            <pc:sldLayoutMk cId="1718958274" sldId="2147483669"/>
          </pc:sldLayoutMkLst>
        </pc:sldLayoutChg>
        <pc:sldLayoutChg chg="add del">
          <pc:chgData name="Shiao Qin Tan" userId="S::a109010176@mail.shu.edu.tw::7ba875e7-ecdf-42f8-ae5d-fdae9159244b" providerId="AD" clId="Web-{D61BCB1C-E9CE-46CD-8660-EDD221AA3F89}" dt="2021-03-11T01:14:27.764" v="14"/>
          <pc:sldLayoutMkLst>
            <pc:docMk/>
            <pc:sldMasterMk cId="2460954070" sldId="2147483660"/>
            <pc:sldLayoutMk cId="2202905451" sldId="2147483670"/>
          </pc:sldLayoutMkLst>
        </pc:sldLayoutChg>
        <pc:sldLayoutChg chg="add del">
          <pc:chgData name="Shiao Qin Tan" userId="S::a109010176@mail.shu.edu.tw::7ba875e7-ecdf-42f8-ae5d-fdae9159244b" providerId="AD" clId="Web-{D61BCB1C-E9CE-46CD-8660-EDD221AA3F89}" dt="2021-03-11T01:14:27.764" v="14"/>
          <pc:sldLayoutMkLst>
            <pc:docMk/>
            <pc:sldMasterMk cId="2460954070" sldId="2147483660"/>
            <pc:sldLayoutMk cId="3479445657" sldId="2147483671"/>
          </pc:sldLayoutMkLst>
        </pc:sldLayoutChg>
      </pc:sldMasterChg>
      <pc:sldMasterChg chg="add del addSldLayout delSldLayout">
        <pc:chgData name="Shiao Qin Tan" userId="S::a109010176@mail.shu.edu.tw::7ba875e7-ecdf-42f8-ae5d-fdae9159244b" providerId="AD" clId="Web-{D61BCB1C-E9CE-46CD-8660-EDD221AA3F89}" dt="2021-03-11T01:06:04.703" v="11"/>
        <pc:sldMasterMkLst>
          <pc:docMk/>
          <pc:sldMasterMk cId="3681680182" sldId="2147483685"/>
        </pc:sldMasterMkLst>
        <pc:sldLayoutChg chg="add del">
          <pc:chgData name="Shiao Qin Tan" userId="S::a109010176@mail.shu.edu.tw::7ba875e7-ecdf-42f8-ae5d-fdae9159244b" providerId="AD" clId="Web-{D61BCB1C-E9CE-46CD-8660-EDD221AA3F89}" dt="2021-03-11T01:06:04.703" v="11"/>
          <pc:sldLayoutMkLst>
            <pc:docMk/>
            <pc:sldMasterMk cId="3681680182" sldId="2147483685"/>
            <pc:sldLayoutMk cId="4085823645" sldId="2147483674"/>
          </pc:sldLayoutMkLst>
        </pc:sldLayoutChg>
        <pc:sldLayoutChg chg="add del">
          <pc:chgData name="Shiao Qin Tan" userId="S::a109010176@mail.shu.edu.tw::7ba875e7-ecdf-42f8-ae5d-fdae9159244b" providerId="AD" clId="Web-{D61BCB1C-E9CE-46CD-8660-EDD221AA3F89}" dt="2021-03-11T01:06:04.703" v="11"/>
          <pc:sldLayoutMkLst>
            <pc:docMk/>
            <pc:sldMasterMk cId="3681680182" sldId="2147483685"/>
            <pc:sldLayoutMk cId="1201507382" sldId="2147483675"/>
          </pc:sldLayoutMkLst>
        </pc:sldLayoutChg>
        <pc:sldLayoutChg chg="add del">
          <pc:chgData name="Shiao Qin Tan" userId="S::a109010176@mail.shu.edu.tw::7ba875e7-ecdf-42f8-ae5d-fdae9159244b" providerId="AD" clId="Web-{D61BCB1C-E9CE-46CD-8660-EDD221AA3F89}" dt="2021-03-11T01:06:04.703" v="11"/>
          <pc:sldLayoutMkLst>
            <pc:docMk/>
            <pc:sldMasterMk cId="3681680182" sldId="2147483685"/>
            <pc:sldLayoutMk cId="3134696362" sldId="2147483676"/>
          </pc:sldLayoutMkLst>
        </pc:sldLayoutChg>
        <pc:sldLayoutChg chg="add del">
          <pc:chgData name="Shiao Qin Tan" userId="S::a109010176@mail.shu.edu.tw::7ba875e7-ecdf-42f8-ae5d-fdae9159244b" providerId="AD" clId="Web-{D61BCB1C-E9CE-46CD-8660-EDD221AA3F89}" dt="2021-03-11T01:06:04.703" v="11"/>
          <pc:sldLayoutMkLst>
            <pc:docMk/>
            <pc:sldMasterMk cId="3681680182" sldId="2147483685"/>
            <pc:sldLayoutMk cId="4145995322" sldId="2147483677"/>
          </pc:sldLayoutMkLst>
        </pc:sldLayoutChg>
        <pc:sldLayoutChg chg="add del">
          <pc:chgData name="Shiao Qin Tan" userId="S::a109010176@mail.shu.edu.tw::7ba875e7-ecdf-42f8-ae5d-fdae9159244b" providerId="AD" clId="Web-{D61BCB1C-E9CE-46CD-8660-EDD221AA3F89}" dt="2021-03-11T01:06:04.703" v="11"/>
          <pc:sldLayoutMkLst>
            <pc:docMk/>
            <pc:sldMasterMk cId="3681680182" sldId="2147483685"/>
            <pc:sldLayoutMk cId="2155336083" sldId="2147483678"/>
          </pc:sldLayoutMkLst>
        </pc:sldLayoutChg>
        <pc:sldLayoutChg chg="add del">
          <pc:chgData name="Shiao Qin Tan" userId="S::a109010176@mail.shu.edu.tw::7ba875e7-ecdf-42f8-ae5d-fdae9159244b" providerId="AD" clId="Web-{D61BCB1C-E9CE-46CD-8660-EDD221AA3F89}" dt="2021-03-11T01:06:04.703" v="11"/>
          <pc:sldLayoutMkLst>
            <pc:docMk/>
            <pc:sldMasterMk cId="3681680182" sldId="2147483685"/>
            <pc:sldLayoutMk cId="1448847039" sldId="2147483679"/>
          </pc:sldLayoutMkLst>
        </pc:sldLayoutChg>
        <pc:sldLayoutChg chg="add del">
          <pc:chgData name="Shiao Qin Tan" userId="S::a109010176@mail.shu.edu.tw::7ba875e7-ecdf-42f8-ae5d-fdae9159244b" providerId="AD" clId="Web-{D61BCB1C-E9CE-46CD-8660-EDD221AA3F89}" dt="2021-03-11T01:06:04.703" v="11"/>
          <pc:sldLayoutMkLst>
            <pc:docMk/>
            <pc:sldMasterMk cId="3681680182" sldId="2147483685"/>
            <pc:sldLayoutMk cId="858095875" sldId="2147483680"/>
          </pc:sldLayoutMkLst>
        </pc:sldLayoutChg>
        <pc:sldLayoutChg chg="add del">
          <pc:chgData name="Shiao Qin Tan" userId="S::a109010176@mail.shu.edu.tw::7ba875e7-ecdf-42f8-ae5d-fdae9159244b" providerId="AD" clId="Web-{D61BCB1C-E9CE-46CD-8660-EDD221AA3F89}" dt="2021-03-11T01:06:04.703" v="11"/>
          <pc:sldLayoutMkLst>
            <pc:docMk/>
            <pc:sldMasterMk cId="3681680182" sldId="2147483685"/>
            <pc:sldLayoutMk cId="2752509150" sldId="2147483681"/>
          </pc:sldLayoutMkLst>
        </pc:sldLayoutChg>
        <pc:sldLayoutChg chg="add del">
          <pc:chgData name="Shiao Qin Tan" userId="S::a109010176@mail.shu.edu.tw::7ba875e7-ecdf-42f8-ae5d-fdae9159244b" providerId="AD" clId="Web-{D61BCB1C-E9CE-46CD-8660-EDD221AA3F89}" dt="2021-03-11T01:06:04.703" v="11"/>
          <pc:sldLayoutMkLst>
            <pc:docMk/>
            <pc:sldMasterMk cId="3681680182" sldId="2147483685"/>
            <pc:sldLayoutMk cId="872155677" sldId="2147483682"/>
          </pc:sldLayoutMkLst>
        </pc:sldLayoutChg>
        <pc:sldLayoutChg chg="add del">
          <pc:chgData name="Shiao Qin Tan" userId="S::a109010176@mail.shu.edu.tw::7ba875e7-ecdf-42f8-ae5d-fdae9159244b" providerId="AD" clId="Web-{D61BCB1C-E9CE-46CD-8660-EDD221AA3F89}" dt="2021-03-11T01:06:04.703" v="11"/>
          <pc:sldLayoutMkLst>
            <pc:docMk/>
            <pc:sldMasterMk cId="3681680182" sldId="2147483685"/>
            <pc:sldLayoutMk cId="2275727847" sldId="2147483683"/>
          </pc:sldLayoutMkLst>
        </pc:sldLayoutChg>
        <pc:sldLayoutChg chg="add del">
          <pc:chgData name="Shiao Qin Tan" userId="S::a109010176@mail.shu.edu.tw::7ba875e7-ecdf-42f8-ae5d-fdae9159244b" providerId="AD" clId="Web-{D61BCB1C-E9CE-46CD-8660-EDD221AA3F89}" dt="2021-03-11T01:06:04.703" v="11"/>
          <pc:sldLayoutMkLst>
            <pc:docMk/>
            <pc:sldMasterMk cId="3681680182" sldId="2147483685"/>
            <pc:sldLayoutMk cId="525665109" sldId="2147483684"/>
          </pc:sldLayoutMkLst>
        </pc:sldLayoutChg>
      </pc:sldMasterChg>
      <pc:sldMasterChg chg="add del addSldLayout delSldLayout">
        <pc:chgData name="Shiao Qin Tan" userId="S::a109010176@mail.shu.edu.tw::7ba875e7-ecdf-42f8-ae5d-fdae9159244b" providerId="AD" clId="Web-{D61BCB1C-E9CE-46CD-8660-EDD221AA3F89}" dt="2021-03-11T01:14:27.717" v="13"/>
        <pc:sldMasterMkLst>
          <pc:docMk/>
          <pc:sldMasterMk cId="3610624195" sldId="2147483712"/>
        </pc:sldMasterMkLst>
        <pc:sldLayoutChg chg="add del">
          <pc:chgData name="Shiao Qin Tan" userId="S::a109010176@mail.shu.edu.tw::7ba875e7-ecdf-42f8-ae5d-fdae9159244b" providerId="AD" clId="Web-{D61BCB1C-E9CE-46CD-8660-EDD221AA3F89}" dt="2021-03-11T01:14:27.717" v="13"/>
          <pc:sldLayoutMkLst>
            <pc:docMk/>
            <pc:sldMasterMk cId="3610624195" sldId="2147483712"/>
            <pc:sldLayoutMk cId="2800489018" sldId="2147483701"/>
          </pc:sldLayoutMkLst>
        </pc:sldLayoutChg>
        <pc:sldLayoutChg chg="add del">
          <pc:chgData name="Shiao Qin Tan" userId="S::a109010176@mail.shu.edu.tw::7ba875e7-ecdf-42f8-ae5d-fdae9159244b" providerId="AD" clId="Web-{D61BCB1C-E9CE-46CD-8660-EDD221AA3F89}" dt="2021-03-11T01:14:27.717" v="13"/>
          <pc:sldLayoutMkLst>
            <pc:docMk/>
            <pc:sldMasterMk cId="3610624195" sldId="2147483712"/>
            <pc:sldLayoutMk cId="2375806020" sldId="2147483702"/>
          </pc:sldLayoutMkLst>
        </pc:sldLayoutChg>
        <pc:sldLayoutChg chg="add del">
          <pc:chgData name="Shiao Qin Tan" userId="S::a109010176@mail.shu.edu.tw::7ba875e7-ecdf-42f8-ae5d-fdae9159244b" providerId="AD" clId="Web-{D61BCB1C-E9CE-46CD-8660-EDD221AA3F89}" dt="2021-03-11T01:14:27.717" v="13"/>
          <pc:sldLayoutMkLst>
            <pc:docMk/>
            <pc:sldMasterMk cId="3610624195" sldId="2147483712"/>
            <pc:sldLayoutMk cId="3451736207" sldId="2147483703"/>
          </pc:sldLayoutMkLst>
        </pc:sldLayoutChg>
        <pc:sldLayoutChg chg="add del">
          <pc:chgData name="Shiao Qin Tan" userId="S::a109010176@mail.shu.edu.tw::7ba875e7-ecdf-42f8-ae5d-fdae9159244b" providerId="AD" clId="Web-{D61BCB1C-E9CE-46CD-8660-EDD221AA3F89}" dt="2021-03-11T01:14:27.717" v="13"/>
          <pc:sldLayoutMkLst>
            <pc:docMk/>
            <pc:sldMasterMk cId="3610624195" sldId="2147483712"/>
            <pc:sldLayoutMk cId="3647288846" sldId="2147483704"/>
          </pc:sldLayoutMkLst>
        </pc:sldLayoutChg>
        <pc:sldLayoutChg chg="add del">
          <pc:chgData name="Shiao Qin Tan" userId="S::a109010176@mail.shu.edu.tw::7ba875e7-ecdf-42f8-ae5d-fdae9159244b" providerId="AD" clId="Web-{D61BCB1C-E9CE-46CD-8660-EDD221AA3F89}" dt="2021-03-11T01:14:27.717" v="13"/>
          <pc:sldLayoutMkLst>
            <pc:docMk/>
            <pc:sldMasterMk cId="3610624195" sldId="2147483712"/>
            <pc:sldLayoutMk cId="1944411920" sldId="2147483705"/>
          </pc:sldLayoutMkLst>
        </pc:sldLayoutChg>
        <pc:sldLayoutChg chg="add del">
          <pc:chgData name="Shiao Qin Tan" userId="S::a109010176@mail.shu.edu.tw::7ba875e7-ecdf-42f8-ae5d-fdae9159244b" providerId="AD" clId="Web-{D61BCB1C-E9CE-46CD-8660-EDD221AA3F89}" dt="2021-03-11T01:14:27.717" v="13"/>
          <pc:sldLayoutMkLst>
            <pc:docMk/>
            <pc:sldMasterMk cId="3610624195" sldId="2147483712"/>
            <pc:sldLayoutMk cId="3497051252" sldId="2147483706"/>
          </pc:sldLayoutMkLst>
        </pc:sldLayoutChg>
        <pc:sldLayoutChg chg="add del">
          <pc:chgData name="Shiao Qin Tan" userId="S::a109010176@mail.shu.edu.tw::7ba875e7-ecdf-42f8-ae5d-fdae9159244b" providerId="AD" clId="Web-{D61BCB1C-E9CE-46CD-8660-EDD221AA3F89}" dt="2021-03-11T01:14:27.717" v="13"/>
          <pc:sldLayoutMkLst>
            <pc:docMk/>
            <pc:sldMasterMk cId="3610624195" sldId="2147483712"/>
            <pc:sldLayoutMk cId="820227462" sldId="2147483707"/>
          </pc:sldLayoutMkLst>
        </pc:sldLayoutChg>
        <pc:sldLayoutChg chg="add del">
          <pc:chgData name="Shiao Qin Tan" userId="S::a109010176@mail.shu.edu.tw::7ba875e7-ecdf-42f8-ae5d-fdae9159244b" providerId="AD" clId="Web-{D61BCB1C-E9CE-46CD-8660-EDD221AA3F89}" dt="2021-03-11T01:14:27.717" v="13"/>
          <pc:sldLayoutMkLst>
            <pc:docMk/>
            <pc:sldMasterMk cId="3610624195" sldId="2147483712"/>
            <pc:sldLayoutMk cId="588529365" sldId="2147483708"/>
          </pc:sldLayoutMkLst>
        </pc:sldLayoutChg>
        <pc:sldLayoutChg chg="add del">
          <pc:chgData name="Shiao Qin Tan" userId="S::a109010176@mail.shu.edu.tw::7ba875e7-ecdf-42f8-ae5d-fdae9159244b" providerId="AD" clId="Web-{D61BCB1C-E9CE-46CD-8660-EDD221AA3F89}" dt="2021-03-11T01:14:27.717" v="13"/>
          <pc:sldLayoutMkLst>
            <pc:docMk/>
            <pc:sldMasterMk cId="3610624195" sldId="2147483712"/>
            <pc:sldLayoutMk cId="1790031950" sldId="2147483709"/>
          </pc:sldLayoutMkLst>
        </pc:sldLayoutChg>
        <pc:sldLayoutChg chg="add del">
          <pc:chgData name="Shiao Qin Tan" userId="S::a109010176@mail.shu.edu.tw::7ba875e7-ecdf-42f8-ae5d-fdae9159244b" providerId="AD" clId="Web-{D61BCB1C-E9CE-46CD-8660-EDD221AA3F89}" dt="2021-03-11T01:14:27.717" v="13"/>
          <pc:sldLayoutMkLst>
            <pc:docMk/>
            <pc:sldMasterMk cId="3610624195" sldId="2147483712"/>
            <pc:sldLayoutMk cId="258010316" sldId="2147483710"/>
          </pc:sldLayoutMkLst>
        </pc:sldLayoutChg>
        <pc:sldLayoutChg chg="add del">
          <pc:chgData name="Shiao Qin Tan" userId="S::a109010176@mail.shu.edu.tw::7ba875e7-ecdf-42f8-ae5d-fdae9159244b" providerId="AD" clId="Web-{D61BCB1C-E9CE-46CD-8660-EDD221AA3F89}" dt="2021-03-11T01:14:27.717" v="13"/>
          <pc:sldLayoutMkLst>
            <pc:docMk/>
            <pc:sldMasterMk cId="3610624195" sldId="2147483712"/>
            <pc:sldLayoutMk cId="552335977" sldId="2147483711"/>
          </pc:sldLayoutMkLst>
        </pc:sldLayoutChg>
      </pc:sldMasterChg>
      <pc:sldMasterChg chg="add addSldLayout">
        <pc:chgData name="Shiao Qin Tan" userId="S::a109010176@mail.shu.edu.tw::7ba875e7-ecdf-42f8-ae5d-fdae9159244b" providerId="AD" clId="Web-{D61BCB1C-E9CE-46CD-8660-EDD221AA3F89}" dt="2021-03-11T01:14:27.764" v="14"/>
        <pc:sldMasterMkLst>
          <pc:docMk/>
          <pc:sldMasterMk cId="1948851938" sldId="2147483738"/>
        </pc:sldMasterMkLst>
        <pc:sldLayoutChg chg="add">
          <pc:chgData name="Shiao Qin Tan" userId="S::a109010176@mail.shu.edu.tw::7ba875e7-ecdf-42f8-ae5d-fdae9159244b" providerId="AD" clId="Web-{D61BCB1C-E9CE-46CD-8660-EDD221AA3F89}" dt="2021-03-11T01:14:27.764" v="14"/>
          <pc:sldLayoutMkLst>
            <pc:docMk/>
            <pc:sldMasterMk cId="1948851938" sldId="2147483738"/>
            <pc:sldLayoutMk cId="1461912384" sldId="2147483727"/>
          </pc:sldLayoutMkLst>
        </pc:sldLayoutChg>
        <pc:sldLayoutChg chg="add">
          <pc:chgData name="Shiao Qin Tan" userId="S::a109010176@mail.shu.edu.tw::7ba875e7-ecdf-42f8-ae5d-fdae9159244b" providerId="AD" clId="Web-{D61BCB1C-E9CE-46CD-8660-EDD221AA3F89}" dt="2021-03-11T01:14:27.764" v="14"/>
          <pc:sldLayoutMkLst>
            <pc:docMk/>
            <pc:sldMasterMk cId="1948851938" sldId="2147483738"/>
            <pc:sldLayoutMk cId="960243505" sldId="2147483728"/>
          </pc:sldLayoutMkLst>
        </pc:sldLayoutChg>
        <pc:sldLayoutChg chg="add">
          <pc:chgData name="Shiao Qin Tan" userId="S::a109010176@mail.shu.edu.tw::7ba875e7-ecdf-42f8-ae5d-fdae9159244b" providerId="AD" clId="Web-{D61BCB1C-E9CE-46CD-8660-EDD221AA3F89}" dt="2021-03-11T01:14:27.764" v="14"/>
          <pc:sldLayoutMkLst>
            <pc:docMk/>
            <pc:sldMasterMk cId="1948851938" sldId="2147483738"/>
            <pc:sldLayoutMk cId="983891987" sldId="2147483729"/>
          </pc:sldLayoutMkLst>
        </pc:sldLayoutChg>
        <pc:sldLayoutChg chg="add">
          <pc:chgData name="Shiao Qin Tan" userId="S::a109010176@mail.shu.edu.tw::7ba875e7-ecdf-42f8-ae5d-fdae9159244b" providerId="AD" clId="Web-{D61BCB1C-E9CE-46CD-8660-EDD221AA3F89}" dt="2021-03-11T01:14:27.764" v="14"/>
          <pc:sldLayoutMkLst>
            <pc:docMk/>
            <pc:sldMasterMk cId="1948851938" sldId="2147483738"/>
            <pc:sldLayoutMk cId="4177847514" sldId="2147483730"/>
          </pc:sldLayoutMkLst>
        </pc:sldLayoutChg>
        <pc:sldLayoutChg chg="add">
          <pc:chgData name="Shiao Qin Tan" userId="S::a109010176@mail.shu.edu.tw::7ba875e7-ecdf-42f8-ae5d-fdae9159244b" providerId="AD" clId="Web-{D61BCB1C-E9CE-46CD-8660-EDD221AA3F89}" dt="2021-03-11T01:14:27.764" v="14"/>
          <pc:sldLayoutMkLst>
            <pc:docMk/>
            <pc:sldMasterMk cId="1948851938" sldId="2147483738"/>
            <pc:sldLayoutMk cId="1963111654" sldId="2147483731"/>
          </pc:sldLayoutMkLst>
        </pc:sldLayoutChg>
        <pc:sldLayoutChg chg="add">
          <pc:chgData name="Shiao Qin Tan" userId="S::a109010176@mail.shu.edu.tw::7ba875e7-ecdf-42f8-ae5d-fdae9159244b" providerId="AD" clId="Web-{D61BCB1C-E9CE-46CD-8660-EDD221AA3F89}" dt="2021-03-11T01:14:27.764" v="14"/>
          <pc:sldLayoutMkLst>
            <pc:docMk/>
            <pc:sldMasterMk cId="1948851938" sldId="2147483738"/>
            <pc:sldLayoutMk cId="192100527" sldId="2147483732"/>
          </pc:sldLayoutMkLst>
        </pc:sldLayoutChg>
        <pc:sldLayoutChg chg="add">
          <pc:chgData name="Shiao Qin Tan" userId="S::a109010176@mail.shu.edu.tw::7ba875e7-ecdf-42f8-ae5d-fdae9159244b" providerId="AD" clId="Web-{D61BCB1C-E9CE-46CD-8660-EDD221AA3F89}" dt="2021-03-11T01:14:27.764" v="14"/>
          <pc:sldLayoutMkLst>
            <pc:docMk/>
            <pc:sldMasterMk cId="1948851938" sldId="2147483738"/>
            <pc:sldLayoutMk cId="4017007126" sldId="2147483733"/>
          </pc:sldLayoutMkLst>
        </pc:sldLayoutChg>
        <pc:sldLayoutChg chg="add">
          <pc:chgData name="Shiao Qin Tan" userId="S::a109010176@mail.shu.edu.tw::7ba875e7-ecdf-42f8-ae5d-fdae9159244b" providerId="AD" clId="Web-{D61BCB1C-E9CE-46CD-8660-EDD221AA3F89}" dt="2021-03-11T01:14:27.764" v="14"/>
          <pc:sldLayoutMkLst>
            <pc:docMk/>
            <pc:sldMasterMk cId="1948851938" sldId="2147483738"/>
            <pc:sldLayoutMk cId="500713222" sldId="2147483734"/>
          </pc:sldLayoutMkLst>
        </pc:sldLayoutChg>
        <pc:sldLayoutChg chg="add">
          <pc:chgData name="Shiao Qin Tan" userId="S::a109010176@mail.shu.edu.tw::7ba875e7-ecdf-42f8-ae5d-fdae9159244b" providerId="AD" clId="Web-{D61BCB1C-E9CE-46CD-8660-EDD221AA3F89}" dt="2021-03-11T01:14:27.764" v="14"/>
          <pc:sldLayoutMkLst>
            <pc:docMk/>
            <pc:sldMasterMk cId="1948851938" sldId="2147483738"/>
            <pc:sldLayoutMk cId="31960314" sldId="2147483735"/>
          </pc:sldLayoutMkLst>
        </pc:sldLayoutChg>
        <pc:sldLayoutChg chg="add">
          <pc:chgData name="Shiao Qin Tan" userId="S::a109010176@mail.shu.edu.tw::7ba875e7-ecdf-42f8-ae5d-fdae9159244b" providerId="AD" clId="Web-{D61BCB1C-E9CE-46CD-8660-EDD221AA3F89}" dt="2021-03-11T01:14:27.764" v="14"/>
          <pc:sldLayoutMkLst>
            <pc:docMk/>
            <pc:sldMasterMk cId="1948851938" sldId="2147483738"/>
            <pc:sldLayoutMk cId="2632488894" sldId="2147483736"/>
          </pc:sldLayoutMkLst>
        </pc:sldLayoutChg>
        <pc:sldLayoutChg chg="add">
          <pc:chgData name="Shiao Qin Tan" userId="S::a109010176@mail.shu.edu.tw::7ba875e7-ecdf-42f8-ae5d-fdae9159244b" providerId="AD" clId="Web-{D61BCB1C-E9CE-46CD-8660-EDD221AA3F89}" dt="2021-03-11T01:14:27.764" v="14"/>
          <pc:sldLayoutMkLst>
            <pc:docMk/>
            <pc:sldMasterMk cId="1948851938" sldId="2147483738"/>
            <pc:sldLayoutMk cId="4078275912" sldId="2147483737"/>
          </pc:sldLayoutMkLst>
        </pc:sldLayoutChg>
      </pc:sldMasterChg>
    </pc:docChg>
  </pc:docChgLst>
  <pc:docChgLst>
    <pc:chgData name="Shiao Qin Tan" userId="S::a109010176@mail.shu.edu.tw::7ba875e7-ecdf-42f8-ae5d-fdae9159244b" providerId="AD" clId="Web-{6B4EE675-D07F-B980-74C3-F4E3E262AE5D}"/>
    <pc:docChg chg="addSld modSld">
      <pc:chgData name="Shiao Qin Tan" userId="S::a109010176@mail.shu.edu.tw::7ba875e7-ecdf-42f8-ae5d-fdae9159244b" providerId="AD" clId="Web-{6B4EE675-D07F-B980-74C3-F4E3E262AE5D}" dt="2021-03-19T04:14:53.258" v="251" actId="20577"/>
      <pc:docMkLst>
        <pc:docMk/>
      </pc:docMkLst>
      <pc:sldChg chg="modSp">
        <pc:chgData name="Shiao Qin Tan" userId="S::a109010176@mail.shu.edu.tw::7ba875e7-ecdf-42f8-ae5d-fdae9159244b" providerId="AD" clId="Web-{6B4EE675-D07F-B980-74C3-F4E3E262AE5D}" dt="2021-03-19T03:35:46.832" v="137" actId="1076"/>
        <pc:sldMkLst>
          <pc:docMk/>
          <pc:sldMk cId="109857222" sldId="256"/>
        </pc:sldMkLst>
        <pc:spChg chg="mod">
          <ac:chgData name="Shiao Qin Tan" userId="S::a109010176@mail.shu.edu.tw::7ba875e7-ecdf-42f8-ae5d-fdae9159244b" providerId="AD" clId="Web-{6B4EE675-D07F-B980-74C3-F4E3E262AE5D}" dt="2021-03-19T03:35:46.832" v="137" actId="1076"/>
          <ac:spMkLst>
            <pc:docMk/>
            <pc:sldMk cId="109857222" sldId="256"/>
            <ac:spMk id="2" creationId="{00000000-0000-0000-0000-000000000000}"/>
          </ac:spMkLst>
        </pc:spChg>
        <pc:spChg chg="mod">
          <ac:chgData name="Shiao Qin Tan" userId="S::a109010176@mail.shu.edu.tw::7ba875e7-ecdf-42f8-ae5d-fdae9159244b" providerId="AD" clId="Web-{6B4EE675-D07F-B980-74C3-F4E3E262AE5D}" dt="2021-03-19T03:35:21.707" v="132" actId="20577"/>
          <ac:spMkLst>
            <pc:docMk/>
            <pc:sldMk cId="109857222" sldId="256"/>
            <ac:spMk id="3" creationId="{00000000-0000-0000-0000-000000000000}"/>
          </ac:spMkLst>
        </pc:spChg>
      </pc:sldChg>
      <pc:sldChg chg="addSp delSp modSp">
        <pc:chgData name="Shiao Qin Tan" userId="S::a109010176@mail.shu.edu.tw::7ba875e7-ecdf-42f8-ae5d-fdae9159244b" providerId="AD" clId="Web-{6B4EE675-D07F-B980-74C3-F4E3E262AE5D}" dt="2021-03-19T02:36:41.583" v="61" actId="1076"/>
        <pc:sldMkLst>
          <pc:docMk/>
          <pc:sldMk cId="4198324158" sldId="259"/>
        </pc:sldMkLst>
        <pc:spChg chg="add del">
          <ac:chgData name="Shiao Qin Tan" userId="S::a109010176@mail.shu.edu.tw::7ba875e7-ecdf-42f8-ae5d-fdae9159244b" providerId="AD" clId="Web-{6B4EE675-D07F-B980-74C3-F4E3E262AE5D}" dt="2021-03-19T02:34:17.173" v="58"/>
          <ac:spMkLst>
            <pc:docMk/>
            <pc:sldMk cId="4198324158" sldId="259"/>
            <ac:spMk id="7" creationId="{05FE2B9B-36BA-4390-A9CF-459236DFA8AF}"/>
          </ac:spMkLst>
        </pc:spChg>
        <pc:picChg chg="mod">
          <ac:chgData name="Shiao Qin Tan" userId="S::a109010176@mail.shu.edu.tw::7ba875e7-ecdf-42f8-ae5d-fdae9159244b" providerId="AD" clId="Web-{6B4EE675-D07F-B980-74C3-F4E3E262AE5D}" dt="2021-03-19T02:36:41.583" v="61" actId="1076"/>
          <ac:picMkLst>
            <pc:docMk/>
            <pc:sldMk cId="4198324158" sldId="259"/>
            <ac:picMk id="4" creationId="{B95190C5-6802-4958-82B9-15CA7AE938FD}"/>
          </ac:picMkLst>
        </pc:picChg>
        <pc:picChg chg="mod">
          <ac:chgData name="Shiao Qin Tan" userId="S::a109010176@mail.shu.edu.tw::7ba875e7-ecdf-42f8-ae5d-fdae9159244b" providerId="AD" clId="Web-{6B4EE675-D07F-B980-74C3-F4E3E262AE5D}" dt="2021-03-19T02:36:37.395" v="60" actId="1076"/>
          <ac:picMkLst>
            <pc:docMk/>
            <pc:sldMk cId="4198324158" sldId="259"/>
            <ac:picMk id="6" creationId="{5EE7B547-4962-4917-BF36-CDFB9FAD3505}"/>
          </ac:picMkLst>
        </pc:picChg>
      </pc:sldChg>
      <pc:sldChg chg="modSp">
        <pc:chgData name="Shiao Qin Tan" userId="S::a109010176@mail.shu.edu.tw::7ba875e7-ecdf-42f8-ae5d-fdae9159244b" providerId="AD" clId="Web-{6B4EE675-D07F-B980-74C3-F4E3E262AE5D}" dt="2021-03-19T03:22:11.034" v="77" actId="1076"/>
        <pc:sldMkLst>
          <pc:docMk/>
          <pc:sldMk cId="3422880000" sldId="261"/>
        </pc:sldMkLst>
        <pc:spChg chg="mod">
          <ac:chgData name="Shiao Qin Tan" userId="S::a109010176@mail.shu.edu.tw::7ba875e7-ecdf-42f8-ae5d-fdae9159244b" providerId="AD" clId="Web-{6B4EE675-D07F-B980-74C3-F4E3E262AE5D}" dt="2021-03-19T03:21:54.799" v="74" actId="1076"/>
          <ac:spMkLst>
            <pc:docMk/>
            <pc:sldMk cId="3422880000" sldId="261"/>
            <ac:spMk id="2" creationId="{8D1C98B8-6E59-4407-BC6A-561A1F2BD062}"/>
          </ac:spMkLst>
        </pc:spChg>
        <pc:spChg chg="mod">
          <ac:chgData name="Shiao Qin Tan" userId="S::a109010176@mail.shu.edu.tw::7ba875e7-ecdf-42f8-ae5d-fdae9159244b" providerId="AD" clId="Web-{6B4EE675-D07F-B980-74C3-F4E3E262AE5D}" dt="2021-03-19T03:22:11.034" v="77" actId="1076"/>
          <ac:spMkLst>
            <pc:docMk/>
            <pc:sldMk cId="3422880000" sldId="261"/>
            <ac:spMk id="3" creationId="{10C90E2B-F907-4997-9856-37FB54D8CBEE}"/>
          </ac:spMkLst>
        </pc:spChg>
        <pc:picChg chg="mod">
          <ac:chgData name="Shiao Qin Tan" userId="S::a109010176@mail.shu.edu.tw::7ba875e7-ecdf-42f8-ae5d-fdae9159244b" providerId="AD" clId="Web-{6B4EE675-D07F-B980-74C3-F4E3E262AE5D}" dt="2021-03-19T03:22:03.268" v="76" actId="1076"/>
          <ac:picMkLst>
            <pc:docMk/>
            <pc:sldMk cId="3422880000" sldId="261"/>
            <ac:picMk id="4" creationId="{D6FC1B01-2AA7-4470-93E5-2C562219EBA0}"/>
          </ac:picMkLst>
        </pc:picChg>
      </pc:sldChg>
      <pc:sldChg chg="addSp delSp modSp">
        <pc:chgData name="Shiao Qin Tan" userId="S::a109010176@mail.shu.edu.tw::7ba875e7-ecdf-42f8-ae5d-fdae9159244b" providerId="AD" clId="Web-{6B4EE675-D07F-B980-74C3-F4E3E262AE5D}" dt="2021-03-19T02:58:14.550" v="65" actId="20577"/>
        <pc:sldMkLst>
          <pc:docMk/>
          <pc:sldMk cId="2263332094" sldId="262"/>
        </pc:sldMkLst>
        <pc:spChg chg="mod">
          <ac:chgData name="Shiao Qin Tan" userId="S::a109010176@mail.shu.edu.tw::7ba875e7-ecdf-42f8-ae5d-fdae9159244b" providerId="AD" clId="Web-{6B4EE675-D07F-B980-74C3-F4E3E262AE5D}" dt="2021-03-19T02:18:17.647" v="52"/>
          <ac:spMkLst>
            <pc:docMk/>
            <pc:sldMk cId="2263332094" sldId="262"/>
            <ac:spMk id="2" creationId="{8D1C98B8-6E59-4407-BC6A-561A1F2BD062}"/>
          </ac:spMkLst>
        </pc:spChg>
        <pc:spChg chg="add del">
          <ac:chgData name="Shiao Qin Tan" userId="S::a109010176@mail.shu.edu.tw::7ba875e7-ecdf-42f8-ae5d-fdae9159244b" providerId="AD" clId="Web-{6B4EE675-D07F-B980-74C3-F4E3E262AE5D}" dt="2021-03-19T02:17:52.334" v="51"/>
          <ac:spMkLst>
            <pc:docMk/>
            <pc:sldMk cId="2263332094" sldId="262"/>
            <ac:spMk id="48" creationId="{57908DE9-5647-483E-B731-49D34A839B3F}"/>
          </ac:spMkLst>
        </pc:spChg>
        <pc:spChg chg="add del">
          <ac:chgData name="Shiao Qin Tan" userId="S::a109010176@mail.shu.edu.tw::7ba875e7-ecdf-42f8-ae5d-fdae9159244b" providerId="AD" clId="Web-{6B4EE675-D07F-B980-74C3-F4E3E262AE5D}" dt="2021-03-19T02:17:52.334" v="51"/>
          <ac:spMkLst>
            <pc:docMk/>
            <pc:sldMk cId="2263332094" sldId="262"/>
            <ac:spMk id="57" creationId="{926962B4-5DCE-4745-A877-F7237DA68D7F}"/>
          </ac:spMkLst>
        </pc:spChg>
        <pc:spChg chg="add del">
          <ac:chgData name="Shiao Qin Tan" userId="S::a109010176@mail.shu.edu.tw::7ba875e7-ecdf-42f8-ae5d-fdae9159244b" providerId="AD" clId="Web-{6B4EE675-D07F-B980-74C3-F4E3E262AE5D}" dt="2021-03-19T02:17:52.334" v="51"/>
          <ac:spMkLst>
            <pc:docMk/>
            <pc:sldMk cId="2263332094" sldId="262"/>
            <ac:spMk id="58" creationId="{FFC31C6D-653C-4C57-B226-ED6CE571F611}"/>
          </ac:spMkLst>
        </pc:spChg>
        <pc:spChg chg="add del">
          <ac:chgData name="Shiao Qin Tan" userId="S::a109010176@mail.shu.edu.tw::7ba875e7-ecdf-42f8-ae5d-fdae9159244b" providerId="AD" clId="Web-{6B4EE675-D07F-B980-74C3-F4E3E262AE5D}" dt="2021-03-19T02:17:40.740" v="46"/>
          <ac:spMkLst>
            <pc:docMk/>
            <pc:sldMk cId="2263332094" sldId="262"/>
            <ac:spMk id="62" creationId="{59C21149-D7CA-4210-BB4C-7417DD0B4B8D}"/>
          </ac:spMkLst>
        </pc:spChg>
        <pc:spChg chg="add del">
          <ac:chgData name="Shiao Qin Tan" userId="S::a109010176@mail.shu.edu.tw::7ba875e7-ecdf-42f8-ae5d-fdae9159244b" providerId="AD" clId="Web-{6B4EE675-D07F-B980-74C3-F4E3E262AE5D}" dt="2021-03-19T02:17:40.740" v="46"/>
          <ac:spMkLst>
            <pc:docMk/>
            <pc:sldMk cId="2263332094" sldId="262"/>
            <ac:spMk id="63" creationId="{D712C464-0876-4178-838C-542E999D08D7}"/>
          </ac:spMkLst>
        </pc:spChg>
        <pc:spChg chg="add del">
          <ac:chgData name="Shiao Qin Tan" userId="S::a109010176@mail.shu.edu.tw::7ba875e7-ecdf-42f8-ae5d-fdae9159244b" providerId="AD" clId="Web-{6B4EE675-D07F-B980-74C3-F4E3E262AE5D}" dt="2021-03-19T02:17:33.099" v="44"/>
          <ac:spMkLst>
            <pc:docMk/>
            <pc:sldMk cId="2263332094" sldId="262"/>
            <ac:spMk id="65" creationId="{53B739BF-52FC-4875-B392-4044CC04F091}"/>
          </ac:spMkLst>
        </pc:spChg>
        <pc:spChg chg="add del">
          <ac:chgData name="Shiao Qin Tan" userId="S::a109010176@mail.shu.edu.tw::7ba875e7-ecdf-42f8-ae5d-fdae9159244b" providerId="AD" clId="Web-{6B4EE675-D07F-B980-74C3-F4E3E262AE5D}" dt="2021-03-19T02:17:49.709" v="48"/>
          <ac:spMkLst>
            <pc:docMk/>
            <pc:sldMk cId="2263332094" sldId="262"/>
            <ac:spMk id="66" creationId="{458183E0-58D3-4C7F-97F0-2494113B38F6}"/>
          </ac:spMkLst>
        </pc:spChg>
        <pc:spChg chg="add del">
          <ac:chgData name="Shiao Qin Tan" userId="S::a109010176@mail.shu.edu.tw::7ba875e7-ecdf-42f8-ae5d-fdae9159244b" providerId="AD" clId="Web-{6B4EE675-D07F-B980-74C3-F4E3E262AE5D}" dt="2021-03-19T02:17:33.099" v="44"/>
          <ac:spMkLst>
            <pc:docMk/>
            <pc:sldMk cId="2263332094" sldId="262"/>
            <ac:spMk id="67" creationId="{3AA1CAD8-1CD4-40E6-B88B-9D4FF5C3D072}"/>
          </ac:spMkLst>
        </pc:spChg>
        <pc:spChg chg="add del">
          <ac:chgData name="Shiao Qin Tan" userId="S::a109010176@mail.shu.edu.tw::7ba875e7-ecdf-42f8-ae5d-fdae9159244b" providerId="AD" clId="Web-{6B4EE675-D07F-B980-74C3-F4E3E262AE5D}" dt="2021-03-19T02:17:49.709" v="48"/>
          <ac:spMkLst>
            <pc:docMk/>
            <pc:sldMk cId="2263332094" sldId="262"/>
            <ac:spMk id="68" creationId="{493D7220-9A41-4B89-8A05-2E854925EDA1}"/>
          </ac:spMkLst>
        </pc:spChg>
        <pc:spChg chg="add del">
          <ac:chgData name="Shiao Qin Tan" userId="S::a109010176@mail.shu.edu.tw::7ba875e7-ecdf-42f8-ae5d-fdae9159244b" providerId="AD" clId="Web-{6B4EE675-D07F-B980-74C3-F4E3E262AE5D}" dt="2021-03-19T02:17:52.256" v="50"/>
          <ac:spMkLst>
            <pc:docMk/>
            <pc:sldMk cId="2263332094" sldId="262"/>
            <ac:spMk id="75" creationId="{59C21149-D7CA-4210-BB4C-7417DD0B4B8D}"/>
          </ac:spMkLst>
        </pc:spChg>
        <pc:spChg chg="add del">
          <ac:chgData name="Shiao Qin Tan" userId="S::a109010176@mail.shu.edu.tw::7ba875e7-ecdf-42f8-ae5d-fdae9159244b" providerId="AD" clId="Web-{6B4EE675-D07F-B980-74C3-F4E3E262AE5D}" dt="2021-03-19T02:17:52.256" v="50"/>
          <ac:spMkLst>
            <pc:docMk/>
            <pc:sldMk cId="2263332094" sldId="262"/>
            <ac:spMk id="76" creationId="{D712C464-0876-4178-838C-542E999D08D7}"/>
          </ac:spMkLst>
        </pc:spChg>
        <pc:spChg chg="add del">
          <ac:chgData name="Shiao Qin Tan" userId="S::a109010176@mail.shu.edu.tw::7ba875e7-ecdf-42f8-ae5d-fdae9159244b" providerId="AD" clId="Web-{6B4EE675-D07F-B980-74C3-F4E3E262AE5D}" dt="2021-03-19T02:18:17.647" v="52"/>
          <ac:spMkLst>
            <pc:docMk/>
            <pc:sldMk cId="2263332094" sldId="262"/>
            <ac:spMk id="79" creationId="{53B739BF-52FC-4875-B392-4044CC04F091}"/>
          </ac:spMkLst>
        </pc:spChg>
        <pc:spChg chg="add del">
          <ac:chgData name="Shiao Qin Tan" userId="S::a109010176@mail.shu.edu.tw::7ba875e7-ecdf-42f8-ae5d-fdae9159244b" providerId="AD" clId="Web-{6B4EE675-D07F-B980-74C3-F4E3E262AE5D}" dt="2021-03-19T02:18:17.647" v="52"/>
          <ac:spMkLst>
            <pc:docMk/>
            <pc:sldMk cId="2263332094" sldId="262"/>
            <ac:spMk id="80" creationId="{3AA1CAD8-1CD4-40E6-B88B-9D4FF5C3D072}"/>
          </ac:spMkLst>
        </pc:spChg>
        <pc:spChg chg="add">
          <ac:chgData name="Shiao Qin Tan" userId="S::a109010176@mail.shu.edu.tw::7ba875e7-ecdf-42f8-ae5d-fdae9159244b" providerId="AD" clId="Web-{6B4EE675-D07F-B980-74C3-F4E3E262AE5D}" dt="2021-03-19T02:18:17.647" v="52"/>
          <ac:spMkLst>
            <pc:docMk/>
            <pc:sldMk cId="2263332094" sldId="262"/>
            <ac:spMk id="88" creationId="{57908DE9-5647-483E-B731-49D34A839B3F}"/>
          </ac:spMkLst>
        </pc:spChg>
        <pc:spChg chg="add">
          <ac:chgData name="Shiao Qin Tan" userId="S::a109010176@mail.shu.edu.tw::7ba875e7-ecdf-42f8-ae5d-fdae9159244b" providerId="AD" clId="Web-{6B4EE675-D07F-B980-74C3-F4E3E262AE5D}" dt="2021-03-19T02:18:17.647" v="52"/>
          <ac:spMkLst>
            <pc:docMk/>
            <pc:sldMk cId="2263332094" sldId="262"/>
            <ac:spMk id="90" creationId="{926962B4-5DCE-4745-A877-F7237DA68D7F}"/>
          </ac:spMkLst>
        </pc:spChg>
        <pc:spChg chg="add">
          <ac:chgData name="Shiao Qin Tan" userId="S::a109010176@mail.shu.edu.tw::7ba875e7-ecdf-42f8-ae5d-fdae9159244b" providerId="AD" clId="Web-{6B4EE675-D07F-B980-74C3-F4E3E262AE5D}" dt="2021-03-19T02:18:17.647" v="52"/>
          <ac:spMkLst>
            <pc:docMk/>
            <pc:sldMk cId="2263332094" sldId="262"/>
            <ac:spMk id="92" creationId="{FFC31C6D-653C-4C57-B226-ED6CE571F611}"/>
          </ac:spMkLst>
        </pc:spChg>
        <pc:grpChg chg="add del">
          <ac:chgData name="Shiao Qin Tan" userId="S::a109010176@mail.shu.edu.tw::7ba875e7-ecdf-42f8-ae5d-fdae9159244b" providerId="AD" clId="Web-{6B4EE675-D07F-B980-74C3-F4E3E262AE5D}" dt="2021-03-19T02:17:52.334" v="51"/>
          <ac:grpSpMkLst>
            <pc:docMk/>
            <pc:sldMk cId="2263332094" sldId="262"/>
            <ac:grpSpMk id="59" creationId="{C310B041-3468-403A-926B-E3C1CF4433A2}"/>
          </ac:grpSpMkLst>
        </pc:grpChg>
        <pc:grpChg chg="add del">
          <ac:chgData name="Shiao Qin Tan" userId="S::a109010176@mail.shu.edu.tw::7ba875e7-ecdf-42f8-ae5d-fdae9159244b" providerId="AD" clId="Web-{6B4EE675-D07F-B980-74C3-F4E3E262AE5D}" dt="2021-03-19T02:17:40.740" v="46"/>
          <ac:grpSpMkLst>
            <pc:docMk/>
            <pc:sldMk cId="2263332094" sldId="262"/>
            <ac:grpSpMk id="64" creationId="{FA4AA7C6-A0A6-4672-9364-EBB634FD99C3}"/>
          </ac:grpSpMkLst>
        </pc:grpChg>
        <pc:grpChg chg="add del">
          <ac:chgData name="Shiao Qin Tan" userId="S::a109010176@mail.shu.edu.tw::7ba875e7-ecdf-42f8-ae5d-fdae9159244b" providerId="AD" clId="Web-{6B4EE675-D07F-B980-74C3-F4E3E262AE5D}" dt="2021-03-19T02:17:33.099" v="44"/>
          <ac:grpSpMkLst>
            <pc:docMk/>
            <pc:sldMk cId="2263332094" sldId="262"/>
            <ac:grpSpMk id="69" creationId="{0D65577D-83CF-47FA-954E-60C70AFDBB28}"/>
          </ac:grpSpMkLst>
        </pc:grpChg>
        <pc:grpChg chg="add del">
          <ac:chgData name="Shiao Qin Tan" userId="S::a109010176@mail.shu.edu.tw::7ba875e7-ecdf-42f8-ae5d-fdae9159244b" providerId="AD" clId="Web-{6B4EE675-D07F-B980-74C3-F4E3E262AE5D}" dt="2021-03-19T02:17:52.256" v="50"/>
          <ac:grpSpMkLst>
            <pc:docMk/>
            <pc:sldMk cId="2263332094" sldId="262"/>
            <ac:grpSpMk id="77" creationId="{FA4AA7C6-A0A6-4672-9364-EBB634FD99C3}"/>
          </ac:grpSpMkLst>
        </pc:grpChg>
        <pc:grpChg chg="add del">
          <ac:chgData name="Shiao Qin Tan" userId="S::a109010176@mail.shu.edu.tw::7ba875e7-ecdf-42f8-ae5d-fdae9159244b" providerId="AD" clId="Web-{6B4EE675-D07F-B980-74C3-F4E3E262AE5D}" dt="2021-03-19T02:17:49.709" v="48"/>
          <ac:grpSpMkLst>
            <pc:docMk/>
            <pc:sldMk cId="2263332094" sldId="262"/>
            <ac:grpSpMk id="78" creationId="{9215E110-AB5D-437B-9906-4A431F695EDF}"/>
          </ac:grpSpMkLst>
        </pc:grpChg>
        <pc:grpChg chg="add del">
          <ac:chgData name="Shiao Qin Tan" userId="S::a109010176@mail.shu.edu.tw::7ba875e7-ecdf-42f8-ae5d-fdae9159244b" providerId="AD" clId="Web-{6B4EE675-D07F-B980-74C3-F4E3E262AE5D}" dt="2021-03-19T02:18:17.647" v="52"/>
          <ac:grpSpMkLst>
            <pc:docMk/>
            <pc:sldMk cId="2263332094" sldId="262"/>
            <ac:grpSpMk id="81" creationId="{0D65577D-83CF-47FA-954E-60C70AFDBB28}"/>
          </ac:grpSpMkLst>
        </pc:grpChg>
        <pc:grpChg chg="add">
          <ac:chgData name="Shiao Qin Tan" userId="S::a109010176@mail.shu.edu.tw::7ba875e7-ecdf-42f8-ae5d-fdae9159244b" providerId="AD" clId="Web-{6B4EE675-D07F-B980-74C3-F4E3E262AE5D}" dt="2021-03-19T02:18:17.647" v="52"/>
          <ac:grpSpMkLst>
            <pc:docMk/>
            <pc:sldMk cId="2263332094" sldId="262"/>
            <ac:grpSpMk id="94" creationId="{C310B041-3468-403A-926B-E3C1CF4433A2}"/>
          </ac:grpSpMkLst>
        </pc:grpChg>
        <pc:graphicFrameChg chg="mod modGraphic">
          <ac:chgData name="Shiao Qin Tan" userId="S::a109010176@mail.shu.edu.tw::7ba875e7-ecdf-42f8-ae5d-fdae9159244b" providerId="AD" clId="Web-{6B4EE675-D07F-B980-74C3-F4E3E262AE5D}" dt="2021-03-19T02:58:14.550" v="65" actId="20577"/>
          <ac:graphicFrameMkLst>
            <pc:docMk/>
            <pc:sldMk cId="2263332094" sldId="262"/>
            <ac:graphicFrameMk id="6" creationId="{40C8966F-A166-4F7E-9C16-9D57130BD7EB}"/>
          </ac:graphicFrameMkLst>
        </pc:graphicFrameChg>
      </pc:sldChg>
      <pc:sldChg chg="delSp modSp">
        <pc:chgData name="Shiao Qin Tan" userId="S::a109010176@mail.shu.edu.tw::7ba875e7-ecdf-42f8-ae5d-fdae9159244b" providerId="AD" clId="Web-{6B4EE675-D07F-B980-74C3-F4E3E262AE5D}" dt="2021-03-19T04:10:20.596" v="204" actId="20577"/>
        <pc:sldMkLst>
          <pc:docMk/>
          <pc:sldMk cId="892270463" sldId="263"/>
        </pc:sldMkLst>
        <pc:spChg chg="mod">
          <ac:chgData name="Shiao Qin Tan" userId="S::a109010176@mail.shu.edu.tw::7ba875e7-ecdf-42f8-ae5d-fdae9159244b" providerId="AD" clId="Web-{6B4EE675-D07F-B980-74C3-F4E3E262AE5D}" dt="2021-03-19T04:10:20.596" v="204" actId="20577"/>
          <ac:spMkLst>
            <pc:docMk/>
            <pc:sldMk cId="892270463" sldId="263"/>
            <ac:spMk id="3" creationId="{10C90E2B-F907-4997-9856-37FB54D8CBEE}"/>
          </ac:spMkLst>
        </pc:spChg>
        <pc:picChg chg="mod">
          <ac:chgData name="Shiao Qin Tan" userId="S::a109010176@mail.shu.edu.tw::7ba875e7-ecdf-42f8-ae5d-fdae9159244b" providerId="AD" clId="Web-{6B4EE675-D07F-B980-74C3-F4E3E262AE5D}" dt="2021-03-19T03:59:10.253" v="197" actId="1076"/>
          <ac:picMkLst>
            <pc:docMk/>
            <pc:sldMk cId="892270463" sldId="263"/>
            <ac:picMk id="11" creationId="{E440DEDF-5C27-4CF8-9034-32171C8C821B}"/>
          </ac:picMkLst>
        </pc:picChg>
        <pc:picChg chg="del">
          <ac:chgData name="Shiao Qin Tan" userId="S::a109010176@mail.shu.edu.tw::7ba875e7-ecdf-42f8-ae5d-fdae9159244b" providerId="AD" clId="Web-{6B4EE675-D07F-B980-74C3-F4E3E262AE5D}" dt="2021-03-19T03:57:27.954" v="191"/>
          <ac:picMkLst>
            <pc:docMk/>
            <pc:sldMk cId="892270463" sldId="263"/>
            <ac:picMk id="12" creationId="{25F2976F-1564-469A-AFD6-D32A53B3EEF9}"/>
          </ac:picMkLst>
        </pc:picChg>
        <pc:picChg chg="mod">
          <ac:chgData name="Shiao Qin Tan" userId="S::a109010176@mail.shu.edu.tw::7ba875e7-ecdf-42f8-ae5d-fdae9159244b" providerId="AD" clId="Web-{6B4EE675-D07F-B980-74C3-F4E3E262AE5D}" dt="2021-03-19T03:59:11.425" v="198" actId="1076"/>
          <ac:picMkLst>
            <pc:docMk/>
            <pc:sldMk cId="892270463" sldId="263"/>
            <ac:picMk id="15" creationId="{79187EAE-3B0E-4435-98CC-472C054C0DC3}"/>
          </ac:picMkLst>
        </pc:picChg>
        <pc:picChg chg="mod">
          <ac:chgData name="Shiao Qin Tan" userId="S::a109010176@mail.shu.edu.tw::7ba875e7-ecdf-42f8-ae5d-fdae9159244b" providerId="AD" clId="Web-{6B4EE675-D07F-B980-74C3-F4E3E262AE5D}" dt="2021-03-19T03:59:20.347" v="199" actId="1076"/>
          <ac:picMkLst>
            <pc:docMk/>
            <pc:sldMk cId="892270463" sldId="263"/>
            <ac:picMk id="16" creationId="{E07EA06D-5FD8-405A-9F32-A9141CC4DC85}"/>
          </ac:picMkLst>
        </pc:picChg>
      </pc:sldChg>
      <pc:sldChg chg="addSp delSp modSp add replId">
        <pc:chgData name="Shiao Qin Tan" userId="S::a109010176@mail.shu.edu.tw::7ba875e7-ecdf-42f8-ae5d-fdae9159244b" providerId="AD" clId="Web-{6B4EE675-D07F-B980-74C3-F4E3E262AE5D}" dt="2021-03-19T04:14:53.258" v="251" actId="20577"/>
        <pc:sldMkLst>
          <pc:docMk/>
          <pc:sldMk cId="1997685080" sldId="264"/>
        </pc:sldMkLst>
        <pc:spChg chg="mod">
          <ac:chgData name="Shiao Qin Tan" userId="S::a109010176@mail.shu.edu.tw::7ba875e7-ecdf-42f8-ae5d-fdae9159244b" providerId="AD" clId="Web-{6B4EE675-D07F-B980-74C3-F4E3E262AE5D}" dt="2021-03-19T04:10:46.127" v="210" actId="1076"/>
          <ac:spMkLst>
            <pc:docMk/>
            <pc:sldMk cId="1997685080" sldId="264"/>
            <ac:spMk id="2" creationId="{8D1C98B8-6E59-4407-BC6A-561A1F2BD062}"/>
          </ac:spMkLst>
        </pc:spChg>
        <pc:spChg chg="mod">
          <ac:chgData name="Shiao Qin Tan" userId="S::a109010176@mail.shu.edu.tw::7ba875e7-ecdf-42f8-ae5d-fdae9159244b" providerId="AD" clId="Web-{6B4EE675-D07F-B980-74C3-F4E3E262AE5D}" dt="2021-03-19T04:13:12.006" v="243" actId="20577"/>
          <ac:spMkLst>
            <pc:docMk/>
            <pc:sldMk cId="1997685080" sldId="264"/>
            <ac:spMk id="3" creationId="{10C90E2B-F907-4997-9856-37FB54D8CBEE}"/>
          </ac:spMkLst>
        </pc:spChg>
        <pc:spChg chg="add mod">
          <ac:chgData name="Shiao Qin Tan" userId="S::a109010176@mail.shu.edu.tw::7ba875e7-ecdf-42f8-ae5d-fdae9159244b" providerId="AD" clId="Web-{6B4EE675-D07F-B980-74C3-F4E3E262AE5D}" dt="2021-03-19T04:14:53.258" v="251" actId="20577"/>
          <ac:spMkLst>
            <pc:docMk/>
            <pc:sldMk cId="1997685080" sldId="264"/>
            <ac:spMk id="8" creationId="{F41B8D15-55C3-4849-9E29-E8B68D923585}"/>
          </ac:spMkLst>
        </pc:spChg>
        <pc:picChg chg="del">
          <ac:chgData name="Shiao Qin Tan" userId="S::a109010176@mail.shu.edu.tw::7ba875e7-ecdf-42f8-ae5d-fdae9159244b" providerId="AD" clId="Web-{6B4EE675-D07F-B980-74C3-F4E3E262AE5D}" dt="2021-03-19T03:22:24.596" v="80"/>
          <ac:picMkLst>
            <pc:docMk/>
            <pc:sldMk cId="1997685080" sldId="264"/>
            <ac:picMk id="4" creationId="{D6FC1B01-2AA7-4470-93E5-2C562219EBA0}"/>
          </ac:picMkLst>
        </pc:picChg>
        <pc:picChg chg="add del mod">
          <ac:chgData name="Shiao Qin Tan" userId="S::a109010176@mail.shu.edu.tw::7ba875e7-ecdf-42f8-ae5d-fdae9159244b" providerId="AD" clId="Web-{6B4EE675-D07F-B980-74C3-F4E3E262AE5D}" dt="2021-03-19T04:10:24.268" v="207"/>
          <ac:picMkLst>
            <pc:docMk/>
            <pc:sldMk cId="1997685080" sldId="264"/>
            <ac:picMk id="5" creationId="{75298FBB-B3B7-447F-9A74-8A9B17BAD18D}"/>
          </ac:picMkLst>
        </pc:picChg>
        <pc:picChg chg="add mod">
          <ac:chgData name="Shiao Qin Tan" userId="S::a109010176@mail.shu.edu.tw::7ba875e7-ecdf-42f8-ae5d-fdae9159244b" providerId="AD" clId="Web-{6B4EE675-D07F-B980-74C3-F4E3E262AE5D}" dt="2021-03-19T04:11:33.832" v="222" actId="1076"/>
          <ac:picMkLst>
            <pc:docMk/>
            <pc:sldMk cId="1997685080" sldId="264"/>
            <ac:picMk id="6" creationId="{155FFE5A-DD5C-41AC-86F7-0916BEBBED22}"/>
          </ac:picMkLst>
        </pc:picChg>
      </pc:sldChg>
    </pc:docChg>
  </pc:docChgLst>
  <pc:docChgLst>
    <pc:chgData name="Shiao Qin Tan" userId="S::a109010176@mail.shu.edu.tw::7ba875e7-ecdf-42f8-ae5d-fdae9159244b" providerId="AD" clId="Web-{337DE857-6316-45B6-45F5-1294BC06CD9C}"/>
    <pc:docChg chg="addSld delSld modSld sldOrd">
      <pc:chgData name="Shiao Qin Tan" userId="S::a109010176@mail.shu.edu.tw::7ba875e7-ecdf-42f8-ae5d-fdae9159244b" providerId="AD" clId="Web-{337DE857-6316-45B6-45F5-1294BC06CD9C}" dt="2021-03-18T11:54:44.605" v="1944" actId="1076"/>
      <pc:docMkLst>
        <pc:docMk/>
      </pc:docMkLst>
      <pc:sldChg chg="modSp">
        <pc:chgData name="Shiao Qin Tan" userId="S::a109010176@mail.shu.edu.tw::7ba875e7-ecdf-42f8-ae5d-fdae9159244b" providerId="AD" clId="Web-{337DE857-6316-45B6-45F5-1294BC06CD9C}" dt="2021-03-17T09:35:14.315" v="111" actId="14100"/>
        <pc:sldMkLst>
          <pc:docMk/>
          <pc:sldMk cId="109857222" sldId="256"/>
        </pc:sldMkLst>
        <pc:spChg chg="mod">
          <ac:chgData name="Shiao Qin Tan" userId="S::a109010176@mail.shu.edu.tw::7ba875e7-ecdf-42f8-ae5d-fdae9159244b" providerId="AD" clId="Web-{337DE857-6316-45B6-45F5-1294BC06CD9C}" dt="2021-03-17T09:35:14.315" v="111" actId="14100"/>
          <ac:spMkLst>
            <pc:docMk/>
            <pc:sldMk cId="109857222" sldId="256"/>
            <ac:spMk id="2" creationId="{00000000-0000-0000-0000-000000000000}"/>
          </ac:spMkLst>
        </pc:spChg>
        <pc:spChg chg="mod">
          <ac:chgData name="Shiao Qin Tan" userId="S::a109010176@mail.shu.edu.tw::7ba875e7-ecdf-42f8-ae5d-fdae9159244b" providerId="AD" clId="Web-{337DE857-6316-45B6-45F5-1294BC06CD9C}" dt="2021-03-17T09:35:05.159" v="110" actId="20577"/>
          <ac:spMkLst>
            <pc:docMk/>
            <pc:sldMk cId="109857222" sldId="256"/>
            <ac:spMk id="3" creationId="{00000000-0000-0000-0000-000000000000}"/>
          </ac:spMkLst>
        </pc:spChg>
        <pc:picChg chg="mod">
          <ac:chgData name="Shiao Qin Tan" userId="S::a109010176@mail.shu.edu.tw::7ba875e7-ecdf-42f8-ae5d-fdae9159244b" providerId="AD" clId="Web-{337DE857-6316-45B6-45F5-1294BC06CD9C}" dt="2021-03-17T09:34:40.752" v="105" actId="1076"/>
          <ac:picMkLst>
            <pc:docMk/>
            <pc:sldMk cId="109857222" sldId="256"/>
            <ac:picMk id="22" creationId="{52E5AE1E-5186-46BB-ACF6-E4198CB84235}"/>
          </ac:picMkLst>
        </pc:picChg>
      </pc:sldChg>
      <pc:sldChg chg="addSp delSp modSp">
        <pc:chgData name="Shiao Qin Tan" userId="S::a109010176@mail.shu.edu.tw::7ba875e7-ecdf-42f8-ae5d-fdae9159244b" providerId="AD" clId="Web-{337DE857-6316-45B6-45F5-1294BC06CD9C}" dt="2021-03-18T01:49:34.753" v="348"/>
        <pc:sldMkLst>
          <pc:docMk/>
          <pc:sldMk cId="1789788898" sldId="257"/>
        </pc:sldMkLst>
        <pc:spChg chg="mod">
          <ac:chgData name="Shiao Qin Tan" userId="S::a109010176@mail.shu.edu.tw::7ba875e7-ecdf-42f8-ae5d-fdae9159244b" providerId="AD" clId="Web-{337DE857-6316-45B6-45F5-1294BC06CD9C}" dt="2021-03-18T01:49:34.753" v="348"/>
          <ac:spMkLst>
            <pc:docMk/>
            <pc:sldMk cId="1789788898" sldId="257"/>
            <ac:spMk id="2" creationId="{9DEA7AE2-2E7B-4AD8-AFEE-D488D4556497}"/>
          </ac:spMkLst>
        </pc:spChg>
        <pc:spChg chg="add del">
          <ac:chgData name="Shiao Qin Tan" userId="S::a109010176@mail.shu.edu.tw::7ba875e7-ecdf-42f8-ae5d-fdae9159244b" providerId="AD" clId="Web-{337DE857-6316-45B6-45F5-1294BC06CD9C}" dt="2021-03-18T01:49:34.753" v="348"/>
          <ac:spMkLst>
            <pc:docMk/>
            <pc:sldMk cId="1789788898" sldId="257"/>
            <ac:spMk id="8" creationId="{99B5B3C5-A599-465B-B2B9-866E8B2087CE}"/>
          </ac:spMkLst>
        </pc:spChg>
        <pc:spChg chg="add del">
          <ac:chgData name="Shiao Qin Tan" userId="S::a109010176@mail.shu.edu.tw::7ba875e7-ecdf-42f8-ae5d-fdae9159244b" providerId="AD" clId="Web-{337DE857-6316-45B6-45F5-1294BC06CD9C}" dt="2021-03-18T01:49:34.753" v="348"/>
          <ac:spMkLst>
            <pc:docMk/>
            <pc:sldMk cId="1789788898" sldId="257"/>
            <ac:spMk id="10" creationId="{25C84982-7DD0-43B1-8A2D-BFA4DF1B4E60}"/>
          </ac:spMkLst>
        </pc:spChg>
        <pc:spChg chg="add del">
          <ac:chgData name="Shiao Qin Tan" userId="S::a109010176@mail.shu.edu.tw::7ba875e7-ecdf-42f8-ae5d-fdae9159244b" providerId="AD" clId="Web-{337DE857-6316-45B6-45F5-1294BC06CD9C}" dt="2021-03-18T01:49:34.753" v="348"/>
          <ac:spMkLst>
            <pc:docMk/>
            <pc:sldMk cId="1789788898" sldId="257"/>
            <ac:spMk id="29" creationId="{D6A5485D-4AF6-47BA-8BB1-44D0639B9FA6}"/>
          </ac:spMkLst>
        </pc:spChg>
        <pc:spChg chg="add del">
          <ac:chgData name="Shiao Qin Tan" userId="S::a109010176@mail.shu.edu.tw::7ba875e7-ecdf-42f8-ae5d-fdae9159244b" providerId="AD" clId="Web-{337DE857-6316-45B6-45F5-1294BC06CD9C}" dt="2021-03-18T01:49:34.753" v="348"/>
          <ac:spMkLst>
            <pc:docMk/>
            <pc:sldMk cId="1789788898" sldId="257"/>
            <ac:spMk id="31" creationId="{E9B141D4-C8D6-48AA-95E4-9D7277D2A93D}"/>
          </ac:spMkLst>
        </pc:spChg>
        <pc:spChg chg="add del">
          <ac:chgData name="Shiao Qin Tan" userId="S::a109010176@mail.shu.edu.tw::7ba875e7-ecdf-42f8-ae5d-fdae9159244b" providerId="AD" clId="Web-{337DE857-6316-45B6-45F5-1294BC06CD9C}" dt="2021-03-18T01:49:34.753" v="348"/>
          <ac:spMkLst>
            <pc:docMk/>
            <pc:sldMk cId="1789788898" sldId="257"/>
            <ac:spMk id="33" creationId="{9150435D-CA82-40CE-954B-EAF77FB12920}"/>
          </ac:spMkLst>
        </pc:spChg>
        <pc:spChg chg="add del">
          <ac:chgData name="Shiao Qin Tan" userId="S::a109010176@mail.shu.edu.tw::7ba875e7-ecdf-42f8-ae5d-fdae9159244b" providerId="AD" clId="Web-{337DE857-6316-45B6-45F5-1294BC06CD9C}" dt="2021-03-18T01:49:34.753" v="348"/>
          <ac:spMkLst>
            <pc:docMk/>
            <pc:sldMk cId="1789788898" sldId="257"/>
            <ac:spMk id="35" creationId="{F384E378-44EE-43CF-80E1-ECE2AF785894}"/>
          </ac:spMkLst>
        </pc:spChg>
        <pc:spChg chg="add del">
          <ac:chgData name="Shiao Qin Tan" userId="S::a109010176@mail.shu.edu.tw::7ba875e7-ecdf-42f8-ae5d-fdae9159244b" providerId="AD" clId="Web-{337DE857-6316-45B6-45F5-1294BC06CD9C}" dt="2021-03-18T01:49:34.753" v="348"/>
          <ac:spMkLst>
            <pc:docMk/>
            <pc:sldMk cId="1789788898" sldId="257"/>
            <ac:spMk id="37" creationId="{58606AA2-E69C-4A42-8D9F-E9747752DDDE}"/>
          </ac:spMkLst>
        </pc:spChg>
        <pc:spChg chg="add del">
          <ac:chgData name="Shiao Qin Tan" userId="S::a109010176@mail.shu.edu.tw::7ba875e7-ecdf-42f8-ae5d-fdae9159244b" providerId="AD" clId="Web-{337DE857-6316-45B6-45F5-1294BC06CD9C}" dt="2021-03-18T01:49:34.753" v="348"/>
          <ac:spMkLst>
            <pc:docMk/>
            <pc:sldMk cId="1789788898" sldId="257"/>
            <ac:spMk id="39" creationId="{8D56DBB4-69C9-48F4-94E5-3F0B9E8D7662}"/>
          </ac:spMkLst>
        </pc:spChg>
        <pc:spChg chg="add del">
          <ac:chgData name="Shiao Qin Tan" userId="S::a109010176@mail.shu.edu.tw::7ba875e7-ecdf-42f8-ae5d-fdae9159244b" providerId="AD" clId="Web-{337DE857-6316-45B6-45F5-1294BC06CD9C}" dt="2021-03-18T01:49:34.753" v="348"/>
          <ac:spMkLst>
            <pc:docMk/>
            <pc:sldMk cId="1789788898" sldId="257"/>
            <ac:spMk id="41" creationId="{772E76EB-531B-4745-BE92-4AE3CFF5F21E}"/>
          </ac:spMkLst>
        </pc:spChg>
        <pc:spChg chg="add del">
          <ac:chgData name="Shiao Qin Tan" userId="S::a109010176@mail.shu.edu.tw::7ba875e7-ecdf-42f8-ae5d-fdae9159244b" providerId="AD" clId="Web-{337DE857-6316-45B6-45F5-1294BC06CD9C}" dt="2021-03-18T01:49:34.753" v="348"/>
          <ac:spMkLst>
            <pc:docMk/>
            <pc:sldMk cId="1789788898" sldId="257"/>
            <ac:spMk id="43" creationId="{DC16CFC8-F3C3-4765-9768-9F10E6B531C6}"/>
          </ac:spMkLst>
        </pc:spChg>
        <pc:spChg chg="add del">
          <ac:chgData name="Shiao Qin Tan" userId="S::a109010176@mail.shu.edu.tw::7ba875e7-ecdf-42f8-ae5d-fdae9159244b" providerId="AD" clId="Web-{337DE857-6316-45B6-45F5-1294BC06CD9C}" dt="2021-03-18T01:49:34.753" v="348"/>
          <ac:spMkLst>
            <pc:docMk/>
            <pc:sldMk cId="1789788898" sldId="257"/>
            <ac:spMk id="45" creationId="{F868898F-D22E-4E6A-8DD3-FE24FF0F73CC}"/>
          </ac:spMkLst>
        </pc:spChg>
        <pc:spChg chg="add del">
          <ac:chgData name="Shiao Qin Tan" userId="S::a109010176@mail.shu.edu.tw::7ba875e7-ecdf-42f8-ae5d-fdae9159244b" providerId="AD" clId="Web-{337DE857-6316-45B6-45F5-1294BC06CD9C}" dt="2021-03-18T01:49:34.753" v="348"/>
          <ac:spMkLst>
            <pc:docMk/>
            <pc:sldMk cId="1789788898" sldId="257"/>
            <ac:spMk id="47" creationId="{21B65DAB-5A32-48EC-A4A4-64E6D1CD0B4B}"/>
          </ac:spMkLst>
        </pc:spChg>
        <pc:spChg chg="add del">
          <ac:chgData name="Shiao Qin Tan" userId="S::a109010176@mail.shu.edu.tw::7ba875e7-ecdf-42f8-ae5d-fdae9159244b" providerId="AD" clId="Web-{337DE857-6316-45B6-45F5-1294BC06CD9C}" dt="2021-03-18T01:49:34.753" v="348"/>
          <ac:spMkLst>
            <pc:docMk/>
            <pc:sldMk cId="1789788898" sldId="257"/>
            <ac:spMk id="49" creationId="{08EC2A46-C18F-4863-B4EB-B7B873FD0226}"/>
          </ac:spMkLst>
        </pc:spChg>
        <pc:spChg chg="add del">
          <ac:chgData name="Shiao Qin Tan" userId="S::a109010176@mail.shu.edu.tw::7ba875e7-ecdf-42f8-ae5d-fdae9159244b" providerId="AD" clId="Web-{337DE857-6316-45B6-45F5-1294BC06CD9C}" dt="2021-03-18T01:49:34.753" v="348"/>
          <ac:spMkLst>
            <pc:docMk/>
            <pc:sldMk cId="1789788898" sldId="257"/>
            <ac:spMk id="51" creationId="{CE8EA60C-5FEB-439D-82C1-E1A33B9ED97C}"/>
          </ac:spMkLst>
        </pc:spChg>
        <pc:spChg chg="add del">
          <ac:chgData name="Shiao Qin Tan" userId="S::a109010176@mail.shu.edu.tw::7ba875e7-ecdf-42f8-ae5d-fdae9159244b" providerId="AD" clId="Web-{337DE857-6316-45B6-45F5-1294BC06CD9C}" dt="2021-03-18T01:49:34.753" v="348"/>
          <ac:spMkLst>
            <pc:docMk/>
            <pc:sldMk cId="1789788898" sldId="257"/>
            <ac:spMk id="53" creationId="{4BD9DC6E-71EF-4302-BD87-C70C8AFCB7D8}"/>
          </ac:spMkLst>
        </pc:spChg>
        <pc:spChg chg="add del">
          <ac:chgData name="Shiao Qin Tan" userId="S::a109010176@mail.shu.edu.tw::7ba875e7-ecdf-42f8-ae5d-fdae9159244b" providerId="AD" clId="Web-{337DE857-6316-45B6-45F5-1294BC06CD9C}" dt="2021-03-18T01:49:34.753" v="348"/>
          <ac:spMkLst>
            <pc:docMk/>
            <pc:sldMk cId="1789788898" sldId="257"/>
            <ac:spMk id="55" creationId="{71CABA3D-675F-405D-9552-216F2DDD1285}"/>
          </ac:spMkLst>
        </pc:spChg>
        <pc:spChg chg="add">
          <ac:chgData name="Shiao Qin Tan" userId="S::a109010176@mail.shu.edu.tw::7ba875e7-ecdf-42f8-ae5d-fdae9159244b" providerId="AD" clId="Web-{337DE857-6316-45B6-45F5-1294BC06CD9C}" dt="2021-03-18T01:49:34.753" v="348"/>
          <ac:spMkLst>
            <pc:docMk/>
            <pc:sldMk cId="1789788898" sldId="257"/>
            <ac:spMk id="57" creationId="{99B5B3C5-A599-465B-B2B9-866E8B2087CE}"/>
          </ac:spMkLst>
        </pc:spChg>
        <pc:spChg chg="add">
          <ac:chgData name="Shiao Qin Tan" userId="S::a109010176@mail.shu.edu.tw::7ba875e7-ecdf-42f8-ae5d-fdae9159244b" providerId="AD" clId="Web-{337DE857-6316-45B6-45F5-1294BC06CD9C}" dt="2021-03-18T01:49:34.753" v="348"/>
          <ac:spMkLst>
            <pc:docMk/>
            <pc:sldMk cId="1789788898" sldId="257"/>
            <ac:spMk id="58" creationId="{25C84982-7DD0-43B1-8A2D-BFA4DF1B4E60}"/>
          </ac:spMkLst>
        </pc:spChg>
        <pc:spChg chg="add del">
          <ac:chgData name="Shiao Qin Tan" userId="S::a109010176@mail.shu.edu.tw::7ba875e7-ecdf-42f8-ae5d-fdae9159244b" providerId="AD" clId="Web-{337DE857-6316-45B6-45F5-1294BC06CD9C}" dt="2021-03-18T01:49:34.722" v="347"/>
          <ac:spMkLst>
            <pc:docMk/>
            <pc:sldMk cId="1789788898" sldId="257"/>
            <ac:spMk id="60" creationId="{99B5B3C5-A599-465B-B2B9-866E8B2087CE}"/>
          </ac:spMkLst>
        </pc:spChg>
        <pc:spChg chg="add">
          <ac:chgData name="Shiao Qin Tan" userId="S::a109010176@mail.shu.edu.tw::7ba875e7-ecdf-42f8-ae5d-fdae9159244b" providerId="AD" clId="Web-{337DE857-6316-45B6-45F5-1294BC06CD9C}" dt="2021-03-18T01:49:34.753" v="348"/>
          <ac:spMkLst>
            <pc:docMk/>
            <pc:sldMk cId="1789788898" sldId="257"/>
            <ac:spMk id="61" creationId="{94DA0203-BFB4-49DB-A205-51AD7549D42A}"/>
          </ac:spMkLst>
        </pc:spChg>
        <pc:spChg chg="add del">
          <ac:chgData name="Shiao Qin Tan" userId="S::a109010176@mail.shu.edu.tw::7ba875e7-ecdf-42f8-ae5d-fdae9159244b" providerId="AD" clId="Web-{337DE857-6316-45B6-45F5-1294BC06CD9C}" dt="2021-03-18T01:49:34.722" v="347"/>
          <ac:spMkLst>
            <pc:docMk/>
            <pc:sldMk cId="1789788898" sldId="257"/>
            <ac:spMk id="62" creationId="{25C84982-7DD0-43B1-8A2D-BFA4DF1B4E60}"/>
          </ac:spMkLst>
        </pc:spChg>
        <pc:spChg chg="add">
          <ac:chgData name="Shiao Qin Tan" userId="S::a109010176@mail.shu.edu.tw::7ba875e7-ecdf-42f8-ae5d-fdae9159244b" providerId="AD" clId="Web-{337DE857-6316-45B6-45F5-1294BC06CD9C}" dt="2021-03-18T01:49:34.753" v="348"/>
          <ac:spMkLst>
            <pc:docMk/>
            <pc:sldMk cId="1789788898" sldId="257"/>
            <ac:spMk id="63" creationId="{652F1BB8-9F6C-45D6-898D-65348D26BFCC}"/>
          </ac:spMkLst>
        </pc:spChg>
        <pc:spChg chg="add">
          <ac:chgData name="Shiao Qin Tan" userId="S::a109010176@mail.shu.edu.tw::7ba875e7-ecdf-42f8-ae5d-fdae9159244b" providerId="AD" clId="Web-{337DE857-6316-45B6-45F5-1294BC06CD9C}" dt="2021-03-18T01:49:34.753" v="348"/>
          <ac:spMkLst>
            <pc:docMk/>
            <pc:sldMk cId="1789788898" sldId="257"/>
            <ac:spMk id="80" creationId="{DA09ABEB-FBB2-4784-AB42-132C2B7B86EA}"/>
          </ac:spMkLst>
        </pc:spChg>
        <pc:spChg chg="add del">
          <ac:chgData name="Shiao Qin Tan" userId="S::a109010176@mail.shu.edu.tw::7ba875e7-ecdf-42f8-ae5d-fdae9159244b" providerId="AD" clId="Web-{337DE857-6316-45B6-45F5-1294BC06CD9C}" dt="2021-03-18T01:49:34.722" v="347"/>
          <ac:spMkLst>
            <pc:docMk/>
            <pc:sldMk cId="1789788898" sldId="257"/>
            <ac:spMk id="81" creationId="{733E0473-C315-42D8-A82A-A2FE49DC67DA}"/>
          </ac:spMkLst>
        </pc:spChg>
        <pc:spChg chg="add del">
          <ac:chgData name="Shiao Qin Tan" userId="S::a109010176@mail.shu.edu.tw::7ba875e7-ecdf-42f8-ae5d-fdae9159244b" providerId="AD" clId="Web-{337DE857-6316-45B6-45F5-1294BC06CD9C}" dt="2021-03-18T01:49:34.722" v="347"/>
          <ac:spMkLst>
            <pc:docMk/>
            <pc:sldMk cId="1789788898" sldId="257"/>
            <ac:spMk id="83" creationId="{AD23A251-68F2-43E5-812B-4BBAE1AF535E}"/>
          </ac:spMkLst>
        </pc:spChg>
        <pc:spChg chg="add">
          <ac:chgData name="Shiao Qin Tan" userId="S::a109010176@mail.shu.edu.tw::7ba875e7-ecdf-42f8-ae5d-fdae9159244b" providerId="AD" clId="Web-{337DE857-6316-45B6-45F5-1294BC06CD9C}" dt="2021-03-18T01:49:34.753" v="348"/>
          <ac:spMkLst>
            <pc:docMk/>
            <pc:sldMk cId="1789788898" sldId="257"/>
            <ac:spMk id="87" creationId="{4E19B7D6-ACF5-4FD5-9847-AA489F05BBCB}"/>
          </ac:spMkLst>
        </pc:spChg>
        <pc:spChg chg="add">
          <ac:chgData name="Shiao Qin Tan" userId="S::a109010176@mail.shu.edu.tw::7ba875e7-ecdf-42f8-ae5d-fdae9159244b" providerId="AD" clId="Web-{337DE857-6316-45B6-45F5-1294BC06CD9C}" dt="2021-03-18T01:49:34.753" v="348"/>
          <ac:spMkLst>
            <pc:docMk/>
            <pc:sldMk cId="1789788898" sldId="257"/>
            <ac:spMk id="89" creationId="{2DC3951C-8573-4092-BB1C-895AB62DC18A}"/>
          </ac:spMkLst>
        </pc:spChg>
        <pc:spChg chg="add">
          <ac:chgData name="Shiao Qin Tan" userId="S::a109010176@mail.shu.edu.tw::7ba875e7-ecdf-42f8-ae5d-fdae9159244b" providerId="AD" clId="Web-{337DE857-6316-45B6-45F5-1294BC06CD9C}" dt="2021-03-18T01:49:34.753" v="348"/>
          <ac:spMkLst>
            <pc:docMk/>
            <pc:sldMk cId="1789788898" sldId="257"/>
            <ac:spMk id="91" creationId="{D897F30D-1513-46A2-A047-AEC827A0ED77}"/>
          </ac:spMkLst>
        </pc:spChg>
        <pc:spChg chg="add">
          <ac:chgData name="Shiao Qin Tan" userId="S::a109010176@mail.shu.edu.tw::7ba875e7-ecdf-42f8-ae5d-fdae9159244b" providerId="AD" clId="Web-{337DE857-6316-45B6-45F5-1294BC06CD9C}" dt="2021-03-18T01:49:34.753" v="348"/>
          <ac:spMkLst>
            <pc:docMk/>
            <pc:sldMk cId="1789788898" sldId="257"/>
            <ac:spMk id="93" creationId="{5484E33B-84C6-44AB-B37B-AD40DD864397}"/>
          </ac:spMkLst>
        </pc:spChg>
        <pc:spChg chg="add">
          <ac:chgData name="Shiao Qin Tan" userId="S::a109010176@mail.shu.edu.tw::7ba875e7-ecdf-42f8-ae5d-fdae9159244b" providerId="AD" clId="Web-{337DE857-6316-45B6-45F5-1294BC06CD9C}" dt="2021-03-18T01:49:34.753" v="348"/>
          <ac:spMkLst>
            <pc:docMk/>
            <pc:sldMk cId="1789788898" sldId="257"/>
            <ac:spMk id="95" creationId="{032C2FFF-1C26-4710-B2B8-9DB486DAE135}"/>
          </ac:spMkLst>
        </pc:spChg>
        <pc:spChg chg="add">
          <ac:chgData name="Shiao Qin Tan" userId="S::a109010176@mail.shu.edu.tw::7ba875e7-ecdf-42f8-ae5d-fdae9159244b" providerId="AD" clId="Web-{337DE857-6316-45B6-45F5-1294BC06CD9C}" dt="2021-03-18T01:49:34.753" v="348"/>
          <ac:spMkLst>
            <pc:docMk/>
            <pc:sldMk cId="1789788898" sldId="257"/>
            <ac:spMk id="97" creationId="{F6D50462-DF3B-4889-8D2A-9B6BE774163C}"/>
          </ac:spMkLst>
        </pc:spChg>
        <pc:spChg chg="add">
          <ac:chgData name="Shiao Qin Tan" userId="S::a109010176@mail.shu.edu.tw::7ba875e7-ecdf-42f8-ae5d-fdae9159244b" providerId="AD" clId="Web-{337DE857-6316-45B6-45F5-1294BC06CD9C}" dt="2021-03-18T01:49:34.753" v="348"/>
          <ac:spMkLst>
            <pc:docMk/>
            <pc:sldMk cId="1789788898" sldId="257"/>
            <ac:spMk id="99" creationId="{A4661B72-AE95-451D-822D-E19815CF12F6}"/>
          </ac:spMkLst>
        </pc:spChg>
        <pc:grpChg chg="add del">
          <ac:chgData name="Shiao Qin Tan" userId="S::a109010176@mail.shu.edu.tw::7ba875e7-ecdf-42f8-ae5d-fdae9159244b" providerId="AD" clId="Web-{337DE857-6316-45B6-45F5-1294BC06CD9C}" dt="2021-03-18T01:49:34.753" v="348"/>
          <ac:grpSpMkLst>
            <pc:docMk/>
            <pc:sldMk cId="1789788898" sldId="257"/>
            <ac:grpSpMk id="12" creationId="{1D912E1C-3BBA-42F0-A3EE-FEC382E7230A}"/>
          </ac:grpSpMkLst>
        </pc:grpChg>
        <pc:grpChg chg="add">
          <ac:chgData name="Shiao Qin Tan" userId="S::a109010176@mail.shu.edu.tw::7ba875e7-ecdf-42f8-ae5d-fdae9159244b" providerId="AD" clId="Web-{337DE857-6316-45B6-45F5-1294BC06CD9C}" dt="2021-03-18T01:49:34.753" v="348"/>
          <ac:grpSpMkLst>
            <pc:docMk/>
            <pc:sldMk cId="1789788898" sldId="257"/>
            <ac:grpSpMk id="59" creationId="{1D912E1C-3BBA-42F0-A3EE-FEC382E7230A}"/>
          </ac:grpSpMkLst>
        </pc:grpChg>
        <pc:grpChg chg="add del">
          <ac:chgData name="Shiao Qin Tan" userId="S::a109010176@mail.shu.edu.tw::7ba875e7-ecdf-42f8-ae5d-fdae9159244b" providerId="AD" clId="Web-{337DE857-6316-45B6-45F5-1294BC06CD9C}" dt="2021-03-18T01:49:34.722" v="347"/>
          <ac:grpSpMkLst>
            <pc:docMk/>
            <pc:sldMk cId="1789788898" sldId="257"/>
            <ac:grpSpMk id="64" creationId="{1D912E1C-3BBA-42F0-A3EE-FEC382E7230A}"/>
          </ac:grpSpMkLst>
        </pc:grpChg>
        <pc:grpChg chg="add del">
          <ac:chgData name="Shiao Qin Tan" userId="S::a109010176@mail.shu.edu.tw::7ba875e7-ecdf-42f8-ae5d-fdae9159244b" providerId="AD" clId="Web-{337DE857-6316-45B6-45F5-1294BC06CD9C}" dt="2021-03-18T01:49:34.722" v="347"/>
          <ac:grpSpMkLst>
            <pc:docMk/>
            <pc:sldMk cId="1789788898" sldId="257"/>
            <ac:grpSpMk id="85" creationId="{0350AF23-2606-421F-AB7B-23D9B48F3E9B}"/>
          </ac:grpSpMkLst>
        </pc:grpChg>
        <pc:picChg chg="mod">
          <ac:chgData name="Shiao Qin Tan" userId="S::a109010176@mail.shu.edu.tw::7ba875e7-ecdf-42f8-ae5d-fdae9159244b" providerId="AD" clId="Web-{337DE857-6316-45B6-45F5-1294BC06CD9C}" dt="2021-03-18T01:49:34.753" v="348"/>
          <ac:picMkLst>
            <pc:docMk/>
            <pc:sldMk cId="1789788898" sldId="257"/>
            <ac:picMk id="4" creationId="{A27B19F5-E192-4419-B79E-4D4DE95DD5DB}"/>
          </ac:picMkLst>
        </pc:picChg>
      </pc:sldChg>
      <pc:sldChg chg="addSp delSp modSp ord">
        <pc:chgData name="Shiao Qin Tan" userId="S::a109010176@mail.shu.edu.tw::7ba875e7-ecdf-42f8-ae5d-fdae9159244b" providerId="AD" clId="Web-{337DE857-6316-45B6-45F5-1294BC06CD9C}" dt="2021-03-18T11:54:44.605" v="1944" actId="1076"/>
        <pc:sldMkLst>
          <pc:docMk/>
          <pc:sldMk cId="4198324158" sldId="259"/>
        </pc:sldMkLst>
        <pc:spChg chg="mod">
          <ac:chgData name="Shiao Qin Tan" userId="S::a109010176@mail.shu.edu.tw::7ba875e7-ecdf-42f8-ae5d-fdae9159244b" providerId="AD" clId="Web-{337DE857-6316-45B6-45F5-1294BC06CD9C}" dt="2021-03-18T11:53:22.994" v="1936" actId="1076"/>
          <ac:spMkLst>
            <pc:docMk/>
            <pc:sldMk cId="4198324158" sldId="259"/>
            <ac:spMk id="2" creationId="{8D1C98B8-6E59-4407-BC6A-561A1F2BD062}"/>
          </ac:spMkLst>
        </pc:spChg>
        <pc:spChg chg="mod">
          <ac:chgData name="Shiao Qin Tan" userId="S::a109010176@mail.shu.edu.tw::7ba875e7-ecdf-42f8-ae5d-fdae9159244b" providerId="AD" clId="Web-{337DE857-6316-45B6-45F5-1294BC06CD9C}" dt="2021-03-18T11:52:48.274" v="1934" actId="20577"/>
          <ac:spMkLst>
            <pc:docMk/>
            <pc:sldMk cId="4198324158" sldId="259"/>
            <ac:spMk id="3" creationId="{10C90E2B-F907-4997-9856-37FB54D8CBEE}"/>
          </ac:spMkLst>
        </pc:spChg>
        <pc:picChg chg="add del mod">
          <ac:chgData name="Shiao Qin Tan" userId="S::a109010176@mail.shu.edu.tw::7ba875e7-ecdf-42f8-ae5d-fdae9159244b" providerId="AD" clId="Web-{337DE857-6316-45B6-45F5-1294BC06CD9C}" dt="2021-03-18T04:30:39.094" v="665"/>
          <ac:picMkLst>
            <pc:docMk/>
            <pc:sldMk cId="4198324158" sldId="259"/>
            <ac:picMk id="4" creationId="{686D8169-5936-49E9-AC11-2355F704D7AC}"/>
          </ac:picMkLst>
        </pc:picChg>
        <pc:picChg chg="add del mod">
          <ac:chgData name="Shiao Qin Tan" userId="S::a109010176@mail.shu.edu.tw::7ba875e7-ecdf-42f8-ae5d-fdae9159244b" providerId="AD" clId="Web-{337DE857-6316-45B6-45F5-1294BC06CD9C}" dt="2021-03-18T06:25:48.159" v="685"/>
          <ac:picMkLst>
            <pc:docMk/>
            <pc:sldMk cId="4198324158" sldId="259"/>
            <ac:picMk id="4" creationId="{9CD234C5-4B33-413D-B78E-D8FAA8171312}"/>
          </ac:picMkLst>
        </pc:picChg>
        <pc:picChg chg="add mod">
          <ac:chgData name="Shiao Qin Tan" userId="S::a109010176@mail.shu.edu.tw::7ba875e7-ecdf-42f8-ae5d-fdae9159244b" providerId="AD" clId="Web-{337DE857-6316-45B6-45F5-1294BC06CD9C}" dt="2021-03-18T11:54:44.605" v="1944" actId="1076"/>
          <ac:picMkLst>
            <pc:docMk/>
            <pc:sldMk cId="4198324158" sldId="259"/>
            <ac:picMk id="4" creationId="{B95190C5-6802-4958-82B9-15CA7AE938FD}"/>
          </ac:picMkLst>
        </pc:picChg>
        <pc:picChg chg="add del mod">
          <ac:chgData name="Shiao Qin Tan" userId="S::a109010176@mail.shu.edu.tw::7ba875e7-ecdf-42f8-ae5d-fdae9159244b" providerId="AD" clId="Web-{337DE857-6316-45B6-45F5-1294BC06CD9C}" dt="2021-03-18T04:30:38.391" v="664"/>
          <ac:picMkLst>
            <pc:docMk/>
            <pc:sldMk cId="4198324158" sldId="259"/>
            <ac:picMk id="5" creationId="{B885F22A-5420-433B-8B7F-02B464CD4C70}"/>
          </ac:picMkLst>
        </pc:picChg>
        <pc:picChg chg="add mod">
          <ac:chgData name="Shiao Qin Tan" userId="S::a109010176@mail.shu.edu.tw::7ba875e7-ecdf-42f8-ae5d-fdae9159244b" providerId="AD" clId="Web-{337DE857-6316-45B6-45F5-1294BC06CD9C}" dt="2021-03-18T11:54:36.058" v="1942" actId="1076"/>
          <ac:picMkLst>
            <pc:docMk/>
            <pc:sldMk cId="4198324158" sldId="259"/>
            <ac:picMk id="5" creationId="{C9FB6867-4D45-4711-855A-79606913ACF8}"/>
          </ac:picMkLst>
        </pc:picChg>
        <pc:picChg chg="add del mod">
          <ac:chgData name="Shiao Qin Tan" userId="S::a109010176@mail.shu.edu.tw::7ba875e7-ecdf-42f8-ae5d-fdae9159244b" providerId="AD" clId="Web-{337DE857-6316-45B6-45F5-1294BC06CD9C}" dt="2021-03-18T04:30:40.251" v="667"/>
          <ac:picMkLst>
            <pc:docMk/>
            <pc:sldMk cId="4198324158" sldId="259"/>
            <ac:picMk id="6" creationId="{4186151F-C7E4-4CC3-81B9-E905B70DB3B6}"/>
          </ac:picMkLst>
        </pc:picChg>
        <pc:picChg chg="add mod">
          <ac:chgData name="Shiao Qin Tan" userId="S::a109010176@mail.shu.edu.tw::7ba875e7-ecdf-42f8-ae5d-fdae9159244b" providerId="AD" clId="Web-{337DE857-6316-45B6-45F5-1294BC06CD9C}" dt="2021-03-18T11:54:41.652" v="1943" actId="1076"/>
          <ac:picMkLst>
            <pc:docMk/>
            <pc:sldMk cId="4198324158" sldId="259"/>
            <ac:picMk id="6" creationId="{5EE7B547-4962-4917-BF36-CDFB9FAD3505}"/>
          </ac:picMkLst>
        </pc:picChg>
        <pc:picChg chg="add del mod">
          <ac:chgData name="Shiao Qin Tan" userId="S::a109010176@mail.shu.edu.tw::7ba875e7-ecdf-42f8-ae5d-fdae9159244b" providerId="AD" clId="Web-{337DE857-6316-45B6-45F5-1294BC06CD9C}" dt="2021-03-18T11:48:52.237" v="1911"/>
          <ac:picMkLst>
            <pc:docMk/>
            <pc:sldMk cId="4198324158" sldId="259"/>
            <ac:picMk id="7" creationId="{5D83BC16-6800-4DBC-B1F3-2B962E2AD0E6}"/>
          </ac:picMkLst>
        </pc:picChg>
        <pc:picChg chg="add del mod">
          <ac:chgData name="Shiao Qin Tan" userId="S::a109010176@mail.shu.edu.tw::7ba875e7-ecdf-42f8-ae5d-fdae9159244b" providerId="AD" clId="Web-{337DE857-6316-45B6-45F5-1294BC06CD9C}" dt="2021-03-18T06:33:24.763" v="697"/>
          <ac:picMkLst>
            <pc:docMk/>
            <pc:sldMk cId="4198324158" sldId="259"/>
            <ac:picMk id="7" creationId="{72D15911-CFA3-432F-A240-58ED6625DC5B}"/>
          </ac:picMkLst>
        </pc:picChg>
        <pc:picChg chg="add del mod">
          <ac:chgData name="Shiao Qin Tan" userId="S::a109010176@mail.shu.edu.tw::7ba875e7-ecdf-42f8-ae5d-fdae9159244b" providerId="AD" clId="Web-{337DE857-6316-45B6-45F5-1294BC06CD9C}" dt="2021-03-18T04:30:39.673" v="666"/>
          <ac:picMkLst>
            <pc:docMk/>
            <pc:sldMk cId="4198324158" sldId="259"/>
            <ac:picMk id="7" creationId="{D4B47CB6-67E7-406A-94C6-1B6A63C36FD0}"/>
          </ac:picMkLst>
        </pc:picChg>
        <pc:picChg chg="add del mod">
          <ac:chgData name="Shiao Qin Tan" userId="S::a109010176@mail.shu.edu.tw::7ba875e7-ecdf-42f8-ae5d-fdae9159244b" providerId="AD" clId="Web-{337DE857-6316-45B6-45F5-1294BC06CD9C}" dt="2021-03-18T08:46:11.436" v="1283"/>
          <ac:picMkLst>
            <pc:docMk/>
            <pc:sldMk cId="4198324158" sldId="259"/>
            <ac:picMk id="8" creationId="{D5C49CCA-D255-40A1-913B-73DFE099340C}"/>
          </ac:picMkLst>
        </pc:picChg>
      </pc:sldChg>
      <pc:sldChg chg="addSp delSp modSp">
        <pc:chgData name="Shiao Qin Tan" userId="S::a109010176@mail.shu.edu.tw::7ba875e7-ecdf-42f8-ae5d-fdae9159244b" providerId="AD" clId="Web-{337DE857-6316-45B6-45F5-1294BC06CD9C}" dt="2021-03-18T11:45:27.435" v="1907" actId="20577"/>
        <pc:sldMkLst>
          <pc:docMk/>
          <pc:sldMk cId="2819517548" sldId="260"/>
        </pc:sldMkLst>
        <pc:spChg chg="mod">
          <ac:chgData name="Shiao Qin Tan" userId="S::a109010176@mail.shu.edu.tw::7ba875e7-ecdf-42f8-ae5d-fdae9159244b" providerId="AD" clId="Web-{337DE857-6316-45B6-45F5-1294BC06CD9C}" dt="2021-03-18T07:41:46.003" v="972" actId="20577"/>
          <ac:spMkLst>
            <pc:docMk/>
            <pc:sldMk cId="2819517548" sldId="260"/>
            <ac:spMk id="2" creationId="{8D1C98B8-6E59-4407-BC6A-561A1F2BD062}"/>
          </ac:spMkLst>
        </pc:spChg>
        <pc:spChg chg="mod">
          <ac:chgData name="Shiao Qin Tan" userId="S::a109010176@mail.shu.edu.tw::7ba875e7-ecdf-42f8-ae5d-fdae9159244b" providerId="AD" clId="Web-{337DE857-6316-45B6-45F5-1294BC06CD9C}" dt="2021-03-18T11:45:27.435" v="1907" actId="20577"/>
          <ac:spMkLst>
            <pc:docMk/>
            <pc:sldMk cId="2819517548" sldId="260"/>
            <ac:spMk id="3" creationId="{10C90E2B-F907-4997-9856-37FB54D8CBEE}"/>
          </ac:spMkLst>
        </pc:spChg>
        <pc:spChg chg="add del mod">
          <ac:chgData name="Shiao Qin Tan" userId="S::a109010176@mail.shu.edu.tw::7ba875e7-ecdf-42f8-ae5d-fdae9159244b" providerId="AD" clId="Web-{337DE857-6316-45B6-45F5-1294BC06CD9C}" dt="2021-03-18T07:22:04.594" v="886"/>
          <ac:spMkLst>
            <pc:docMk/>
            <pc:sldMk cId="2819517548" sldId="260"/>
            <ac:spMk id="4" creationId="{53751030-6C45-4157-B859-DC0B03BB3D2F}"/>
          </ac:spMkLst>
        </pc:spChg>
        <pc:spChg chg="add mod">
          <ac:chgData name="Shiao Qin Tan" userId="S::a109010176@mail.shu.edu.tw::7ba875e7-ecdf-42f8-ae5d-fdae9159244b" providerId="AD" clId="Web-{337DE857-6316-45B6-45F5-1294BC06CD9C}" dt="2021-03-18T08:03:59.936" v="1163" actId="1076"/>
          <ac:spMkLst>
            <pc:docMk/>
            <pc:sldMk cId="2819517548" sldId="260"/>
            <ac:spMk id="5" creationId="{B7E99CA7-15A9-421F-9FEE-77FFE3937DB0}"/>
          </ac:spMkLst>
        </pc:spChg>
        <pc:spChg chg="add mod">
          <ac:chgData name="Shiao Qin Tan" userId="S::a109010176@mail.shu.edu.tw::7ba875e7-ecdf-42f8-ae5d-fdae9159244b" providerId="AD" clId="Web-{337DE857-6316-45B6-45F5-1294BC06CD9C}" dt="2021-03-18T11:45:07.997" v="1903" actId="20577"/>
          <ac:spMkLst>
            <pc:docMk/>
            <pc:sldMk cId="2819517548" sldId="260"/>
            <ac:spMk id="6" creationId="{89EE626F-241B-49E4-B633-D2499D756F84}"/>
          </ac:spMkLst>
        </pc:spChg>
        <pc:spChg chg="add mod">
          <ac:chgData name="Shiao Qin Tan" userId="S::a109010176@mail.shu.edu.tw::7ba875e7-ecdf-42f8-ae5d-fdae9159244b" providerId="AD" clId="Web-{337DE857-6316-45B6-45F5-1294BC06CD9C}" dt="2021-03-18T08:03:59.967" v="1165" actId="1076"/>
          <ac:spMkLst>
            <pc:docMk/>
            <pc:sldMk cId="2819517548" sldId="260"/>
            <ac:spMk id="10" creationId="{B25632E9-9EE3-4EEF-B2E1-722AA69E34F5}"/>
          </ac:spMkLst>
        </pc:spChg>
        <pc:picChg chg="add del mod">
          <ac:chgData name="Shiao Qin Tan" userId="S::a109010176@mail.shu.edu.tw::7ba875e7-ecdf-42f8-ae5d-fdae9159244b" providerId="AD" clId="Web-{337DE857-6316-45B6-45F5-1294BC06CD9C}" dt="2021-03-18T06:48:07.814" v="722"/>
          <ac:picMkLst>
            <pc:docMk/>
            <pc:sldMk cId="2819517548" sldId="260"/>
            <ac:picMk id="4" creationId="{205F5891-8EC8-4CE8-A68E-35715A6A8C03}"/>
          </ac:picMkLst>
        </pc:picChg>
        <pc:picChg chg="add del mod">
          <ac:chgData name="Shiao Qin Tan" userId="S::a109010176@mail.shu.edu.tw::7ba875e7-ecdf-42f8-ae5d-fdae9159244b" providerId="AD" clId="Web-{337DE857-6316-45B6-45F5-1294BC06CD9C}" dt="2021-03-18T06:48:08.831" v="723"/>
          <ac:picMkLst>
            <pc:docMk/>
            <pc:sldMk cId="2819517548" sldId="260"/>
            <ac:picMk id="5" creationId="{2E5782B1-D03C-4C37-9074-0B4BDFA3FE93}"/>
          </ac:picMkLst>
        </pc:picChg>
        <pc:picChg chg="add del mod">
          <ac:chgData name="Shiao Qin Tan" userId="S::a109010176@mail.shu.edu.tw::7ba875e7-ecdf-42f8-ae5d-fdae9159244b" providerId="AD" clId="Web-{337DE857-6316-45B6-45F5-1294BC06CD9C}" dt="2021-03-18T06:48:09.361" v="724"/>
          <ac:picMkLst>
            <pc:docMk/>
            <pc:sldMk cId="2819517548" sldId="260"/>
            <ac:picMk id="6" creationId="{D142A24A-2CF1-4AA8-9AC5-F7922115B281}"/>
          </ac:picMkLst>
        </pc:picChg>
        <pc:picChg chg="add mod">
          <ac:chgData name="Shiao Qin Tan" userId="S::a109010176@mail.shu.edu.tw::7ba875e7-ecdf-42f8-ae5d-fdae9159244b" providerId="AD" clId="Web-{337DE857-6316-45B6-45F5-1294BC06CD9C}" dt="2021-03-18T08:03:59.889" v="1160" actId="1076"/>
          <ac:picMkLst>
            <pc:docMk/>
            <pc:sldMk cId="2819517548" sldId="260"/>
            <ac:picMk id="7" creationId="{1AB5FBEF-F6A6-4694-9981-5AFC264AE5DC}"/>
          </ac:picMkLst>
        </pc:picChg>
        <pc:picChg chg="add del mod">
          <ac:chgData name="Shiao Qin Tan" userId="S::a109010176@mail.shu.edu.tw::7ba875e7-ecdf-42f8-ae5d-fdae9159244b" providerId="AD" clId="Web-{337DE857-6316-45B6-45F5-1294BC06CD9C}" dt="2021-03-18T02:12:18.264" v="366"/>
          <ac:picMkLst>
            <pc:docMk/>
            <pc:sldMk cId="2819517548" sldId="260"/>
            <ac:picMk id="7" creationId="{8CC8CC37-4CCC-42A2-9549-766F5BE15744}"/>
          </ac:picMkLst>
        </pc:picChg>
        <pc:picChg chg="add mod">
          <ac:chgData name="Shiao Qin Tan" userId="S::a109010176@mail.shu.edu.tw::7ba875e7-ecdf-42f8-ae5d-fdae9159244b" providerId="AD" clId="Web-{337DE857-6316-45B6-45F5-1294BC06CD9C}" dt="2021-03-18T08:03:59.904" v="1161" actId="1076"/>
          <ac:picMkLst>
            <pc:docMk/>
            <pc:sldMk cId="2819517548" sldId="260"/>
            <ac:picMk id="8" creationId="{BB229B7B-0F48-4456-ACB7-DE527C1E186A}"/>
          </ac:picMkLst>
        </pc:picChg>
        <pc:picChg chg="add mod">
          <ac:chgData name="Shiao Qin Tan" userId="S::a109010176@mail.shu.edu.tw::7ba875e7-ecdf-42f8-ae5d-fdae9159244b" providerId="AD" clId="Web-{337DE857-6316-45B6-45F5-1294BC06CD9C}" dt="2021-03-18T08:03:59.920" v="1162" actId="1076"/>
          <ac:picMkLst>
            <pc:docMk/>
            <pc:sldMk cId="2819517548" sldId="260"/>
            <ac:picMk id="9" creationId="{450A7BF4-C441-48FF-A8ED-0BC6EB2CEE2A}"/>
          </ac:picMkLst>
        </pc:picChg>
        <pc:picChg chg="add del mod">
          <ac:chgData name="Shiao Qin Tan" userId="S::a109010176@mail.shu.edu.tw::7ba875e7-ecdf-42f8-ae5d-fdae9159244b" providerId="AD" clId="Web-{337DE857-6316-45B6-45F5-1294BC06CD9C}" dt="2021-03-18T06:50:35.708" v="735"/>
          <ac:picMkLst>
            <pc:docMk/>
            <pc:sldMk cId="2819517548" sldId="260"/>
            <ac:picMk id="10" creationId="{B3D6FEDF-5AE6-4F1B-95B5-774A3F2746EA}"/>
          </ac:picMkLst>
        </pc:picChg>
      </pc:sldChg>
      <pc:sldChg chg="addSp modSp">
        <pc:chgData name="Shiao Qin Tan" userId="S::a109010176@mail.shu.edu.tw::7ba875e7-ecdf-42f8-ae5d-fdae9159244b" providerId="AD" clId="Web-{337DE857-6316-45B6-45F5-1294BC06CD9C}" dt="2021-03-18T09:47:25.524" v="1685" actId="20577"/>
        <pc:sldMkLst>
          <pc:docMk/>
          <pc:sldMk cId="3422880000" sldId="261"/>
        </pc:sldMkLst>
        <pc:spChg chg="mod">
          <ac:chgData name="Shiao Qin Tan" userId="S::a109010176@mail.shu.edu.tw::7ba875e7-ecdf-42f8-ae5d-fdae9159244b" providerId="AD" clId="Web-{337DE857-6316-45B6-45F5-1294BC06CD9C}" dt="2021-03-18T07:42:05.004" v="975" actId="20577"/>
          <ac:spMkLst>
            <pc:docMk/>
            <pc:sldMk cId="3422880000" sldId="261"/>
            <ac:spMk id="2" creationId="{8D1C98B8-6E59-4407-BC6A-561A1F2BD062}"/>
          </ac:spMkLst>
        </pc:spChg>
        <pc:spChg chg="mod">
          <ac:chgData name="Shiao Qin Tan" userId="S::a109010176@mail.shu.edu.tw::7ba875e7-ecdf-42f8-ae5d-fdae9159244b" providerId="AD" clId="Web-{337DE857-6316-45B6-45F5-1294BC06CD9C}" dt="2021-03-18T09:47:25.524" v="1685" actId="20577"/>
          <ac:spMkLst>
            <pc:docMk/>
            <pc:sldMk cId="3422880000" sldId="261"/>
            <ac:spMk id="3" creationId="{10C90E2B-F907-4997-9856-37FB54D8CBEE}"/>
          </ac:spMkLst>
        </pc:spChg>
        <pc:picChg chg="add mod">
          <ac:chgData name="Shiao Qin Tan" userId="S::a109010176@mail.shu.edu.tw::7ba875e7-ecdf-42f8-ae5d-fdae9159244b" providerId="AD" clId="Web-{337DE857-6316-45B6-45F5-1294BC06CD9C}" dt="2021-03-18T09:13:30.984" v="1457" actId="1076"/>
          <ac:picMkLst>
            <pc:docMk/>
            <pc:sldMk cId="3422880000" sldId="261"/>
            <ac:picMk id="4" creationId="{D6FC1B01-2AA7-4470-93E5-2C562219EBA0}"/>
          </ac:picMkLst>
        </pc:picChg>
      </pc:sldChg>
      <pc:sldChg chg="addSp delSp modSp mod setBg">
        <pc:chgData name="Shiao Qin Tan" userId="S::a109010176@mail.shu.edu.tw::7ba875e7-ecdf-42f8-ae5d-fdae9159244b" providerId="AD" clId="Web-{337DE857-6316-45B6-45F5-1294BC06CD9C}" dt="2021-03-18T09:52:58.968" v="1756"/>
        <pc:sldMkLst>
          <pc:docMk/>
          <pc:sldMk cId="2263332094" sldId="262"/>
        </pc:sldMkLst>
        <pc:spChg chg="mod">
          <ac:chgData name="Shiao Qin Tan" userId="S::a109010176@mail.shu.edu.tw::7ba875e7-ecdf-42f8-ae5d-fdae9159244b" providerId="AD" clId="Web-{337DE857-6316-45B6-45F5-1294BC06CD9C}" dt="2021-03-18T09:52:21.451" v="1755"/>
          <ac:spMkLst>
            <pc:docMk/>
            <pc:sldMk cId="2263332094" sldId="262"/>
            <ac:spMk id="2" creationId="{8D1C98B8-6E59-4407-BC6A-561A1F2BD062}"/>
          </ac:spMkLst>
        </pc:spChg>
        <pc:spChg chg="add del mod">
          <ac:chgData name="Shiao Qin Tan" userId="S::a109010176@mail.shu.edu.tw::7ba875e7-ecdf-42f8-ae5d-fdae9159244b" providerId="AD" clId="Web-{337DE857-6316-45B6-45F5-1294BC06CD9C}" dt="2021-03-18T02:05:24.459" v="351"/>
          <ac:spMkLst>
            <pc:docMk/>
            <pc:sldMk cId="2263332094" sldId="262"/>
            <ac:spMk id="3" creationId="{10C90E2B-F907-4997-9856-37FB54D8CBEE}"/>
          </ac:spMkLst>
        </pc:spChg>
        <pc:spChg chg="add del">
          <ac:chgData name="Shiao Qin Tan" userId="S::a109010176@mail.shu.edu.tw::7ba875e7-ecdf-42f8-ae5d-fdae9159244b" providerId="AD" clId="Web-{337DE857-6316-45B6-45F5-1294BC06CD9C}" dt="2021-03-18T09:50:50.434" v="1747"/>
          <ac:spMkLst>
            <pc:docMk/>
            <pc:sldMk cId="2263332094" sldId="262"/>
            <ac:spMk id="9" creationId="{57908DE9-5647-483E-B731-49D34A839B3F}"/>
          </ac:spMkLst>
        </pc:spChg>
        <pc:spChg chg="add del">
          <ac:chgData name="Shiao Qin Tan" userId="S::a109010176@mail.shu.edu.tw::7ba875e7-ecdf-42f8-ae5d-fdae9159244b" providerId="AD" clId="Web-{337DE857-6316-45B6-45F5-1294BC06CD9C}" dt="2021-03-18T09:50:50.434" v="1747"/>
          <ac:spMkLst>
            <pc:docMk/>
            <pc:sldMk cId="2263332094" sldId="262"/>
            <ac:spMk id="11" creationId="{926962B4-5DCE-4745-A877-F7237DA68D7F}"/>
          </ac:spMkLst>
        </pc:spChg>
        <pc:spChg chg="add del">
          <ac:chgData name="Shiao Qin Tan" userId="S::a109010176@mail.shu.edu.tw::7ba875e7-ecdf-42f8-ae5d-fdae9159244b" providerId="AD" clId="Web-{337DE857-6316-45B6-45F5-1294BC06CD9C}" dt="2021-03-18T09:50:50.434" v="1747"/>
          <ac:spMkLst>
            <pc:docMk/>
            <pc:sldMk cId="2263332094" sldId="262"/>
            <ac:spMk id="13" creationId="{FFC31C6D-653C-4C57-B226-ED6CE571F611}"/>
          </ac:spMkLst>
        </pc:spChg>
        <pc:spChg chg="add del">
          <ac:chgData name="Shiao Qin Tan" userId="S::a109010176@mail.shu.edu.tw::7ba875e7-ecdf-42f8-ae5d-fdae9159244b" providerId="AD" clId="Web-{337DE857-6316-45B6-45F5-1294BC06CD9C}" dt="2021-03-18T09:50:50.293" v="1746"/>
          <ac:spMkLst>
            <pc:docMk/>
            <pc:sldMk cId="2263332094" sldId="262"/>
            <ac:spMk id="23" creationId="{59C21149-D7CA-4210-BB4C-7417DD0B4B8D}"/>
          </ac:spMkLst>
        </pc:spChg>
        <pc:spChg chg="add del">
          <ac:chgData name="Shiao Qin Tan" userId="S::a109010176@mail.shu.edu.tw::7ba875e7-ecdf-42f8-ae5d-fdae9159244b" providerId="AD" clId="Web-{337DE857-6316-45B6-45F5-1294BC06CD9C}" dt="2021-03-18T09:50:50.293" v="1746"/>
          <ac:spMkLst>
            <pc:docMk/>
            <pc:sldMk cId="2263332094" sldId="262"/>
            <ac:spMk id="24" creationId="{D712C464-0876-4178-838C-542E999D08D7}"/>
          </ac:spMkLst>
        </pc:spChg>
        <pc:spChg chg="add del">
          <ac:chgData name="Shiao Qin Tan" userId="S::a109010176@mail.shu.edu.tw::7ba875e7-ecdf-42f8-ae5d-fdae9159244b" providerId="AD" clId="Web-{337DE857-6316-45B6-45F5-1294BC06CD9C}" dt="2021-03-18T02:11:37.123" v="365"/>
          <ac:spMkLst>
            <pc:docMk/>
            <pc:sldMk cId="2263332094" sldId="262"/>
            <ac:spMk id="26" creationId="{53B739BF-52FC-4875-B392-4044CC04F091}"/>
          </ac:spMkLst>
        </pc:spChg>
        <pc:spChg chg="add del">
          <ac:chgData name="Shiao Qin Tan" userId="S::a109010176@mail.shu.edu.tw::7ba875e7-ecdf-42f8-ae5d-fdae9159244b" providerId="AD" clId="Web-{337DE857-6316-45B6-45F5-1294BC06CD9C}" dt="2021-03-18T09:52:21.451" v="1755"/>
          <ac:spMkLst>
            <pc:docMk/>
            <pc:sldMk cId="2263332094" sldId="262"/>
            <ac:spMk id="27" creationId="{53B739BF-52FC-4875-B392-4044CC04F091}"/>
          </ac:spMkLst>
        </pc:spChg>
        <pc:spChg chg="add del">
          <ac:chgData name="Shiao Qin Tan" userId="S::a109010176@mail.shu.edu.tw::7ba875e7-ecdf-42f8-ae5d-fdae9159244b" providerId="AD" clId="Web-{337DE857-6316-45B6-45F5-1294BC06CD9C}" dt="2021-03-18T02:11:37.123" v="365"/>
          <ac:spMkLst>
            <pc:docMk/>
            <pc:sldMk cId="2263332094" sldId="262"/>
            <ac:spMk id="28" creationId="{3AA1CAD8-1CD4-40E6-B88B-9D4FF5C3D072}"/>
          </ac:spMkLst>
        </pc:spChg>
        <pc:spChg chg="add del">
          <ac:chgData name="Shiao Qin Tan" userId="S::a109010176@mail.shu.edu.tw::7ba875e7-ecdf-42f8-ae5d-fdae9159244b" providerId="AD" clId="Web-{337DE857-6316-45B6-45F5-1294BC06CD9C}" dt="2021-03-18T09:52:21.451" v="1755"/>
          <ac:spMkLst>
            <pc:docMk/>
            <pc:sldMk cId="2263332094" sldId="262"/>
            <ac:spMk id="29" creationId="{3AA1CAD8-1CD4-40E6-B88B-9D4FF5C3D072}"/>
          </ac:spMkLst>
        </pc:spChg>
        <pc:spChg chg="add del">
          <ac:chgData name="Shiao Qin Tan" userId="S::a109010176@mail.shu.edu.tw::7ba875e7-ecdf-42f8-ae5d-fdae9159244b" providerId="AD" clId="Web-{337DE857-6316-45B6-45F5-1294BC06CD9C}" dt="2021-03-18T09:52:13.107" v="1750"/>
          <ac:spMkLst>
            <pc:docMk/>
            <pc:sldMk cId="2263332094" sldId="262"/>
            <ac:spMk id="40" creationId="{FFC31C6D-653C-4C57-B226-ED6CE571F611}"/>
          </ac:spMkLst>
        </pc:spChg>
        <pc:spChg chg="add del">
          <ac:chgData name="Shiao Qin Tan" userId="S::a109010176@mail.shu.edu.tw::7ba875e7-ecdf-42f8-ae5d-fdae9159244b" providerId="AD" clId="Web-{337DE857-6316-45B6-45F5-1294BC06CD9C}" dt="2021-03-18T09:52:17.545" v="1752"/>
          <ac:spMkLst>
            <pc:docMk/>
            <pc:sldMk cId="2263332094" sldId="262"/>
            <ac:spMk id="41" creationId="{458183E0-58D3-4C7F-97F0-2494113B38F6}"/>
          </ac:spMkLst>
        </pc:spChg>
        <pc:spChg chg="add del">
          <ac:chgData name="Shiao Qin Tan" userId="S::a109010176@mail.shu.edu.tw::7ba875e7-ecdf-42f8-ae5d-fdae9159244b" providerId="AD" clId="Web-{337DE857-6316-45B6-45F5-1294BC06CD9C}" dt="2021-03-18T09:52:17.545" v="1752"/>
          <ac:spMkLst>
            <pc:docMk/>
            <pc:sldMk cId="2263332094" sldId="262"/>
            <ac:spMk id="42" creationId="{493D7220-9A41-4B89-8A05-2E854925EDA1}"/>
          </ac:spMkLst>
        </pc:spChg>
        <pc:spChg chg="add del">
          <ac:chgData name="Shiao Qin Tan" userId="S::a109010176@mail.shu.edu.tw::7ba875e7-ecdf-42f8-ae5d-fdae9159244b" providerId="AD" clId="Web-{337DE857-6316-45B6-45F5-1294BC06CD9C}" dt="2021-03-18T09:52:13.107" v="1750"/>
          <ac:spMkLst>
            <pc:docMk/>
            <pc:sldMk cId="2263332094" sldId="262"/>
            <ac:spMk id="43" creationId="{57908DE9-5647-483E-B731-49D34A839B3F}"/>
          </ac:spMkLst>
        </pc:spChg>
        <pc:spChg chg="add del">
          <ac:chgData name="Shiao Qin Tan" userId="S::a109010176@mail.shu.edu.tw::7ba875e7-ecdf-42f8-ae5d-fdae9159244b" providerId="AD" clId="Web-{337DE857-6316-45B6-45F5-1294BC06CD9C}" dt="2021-03-18T09:52:13.107" v="1750"/>
          <ac:spMkLst>
            <pc:docMk/>
            <pc:sldMk cId="2263332094" sldId="262"/>
            <ac:spMk id="45" creationId="{926962B4-5DCE-4745-A877-F7237DA68D7F}"/>
          </ac:spMkLst>
        </pc:spChg>
        <pc:spChg chg="add del">
          <ac:chgData name="Shiao Qin Tan" userId="S::a109010176@mail.shu.edu.tw::7ba875e7-ecdf-42f8-ae5d-fdae9159244b" providerId="AD" clId="Web-{337DE857-6316-45B6-45F5-1294BC06CD9C}" dt="2021-03-18T09:52:21.357" v="1754"/>
          <ac:spMkLst>
            <pc:docMk/>
            <pc:sldMk cId="2263332094" sldId="262"/>
            <ac:spMk id="46" creationId="{53B739BF-52FC-4875-B392-4044CC04F091}"/>
          </ac:spMkLst>
        </pc:spChg>
        <pc:spChg chg="add">
          <ac:chgData name="Shiao Qin Tan" userId="S::a109010176@mail.shu.edu.tw::7ba875e7-ecdf-42f8-ae5d-fdae9159244b" providerId="AD" clId="Web-{337DE857-6316-45B6-45F5-1294BC06CD9C}" dt="2021-03-18T09:52:21.451" v="1755"/>
          <ac:spMkLst>
            <pc:docMk/>
            <pc:sldMk cId="2263332094" sldId="262"/>
            <ac:spMk id="48" creationId="{57908DE9-5647-483E-B731-49D34A839B3F}"/>
          </ac:spMkLst>
        </pc:spChg>
        <pc:spChg chg="add del">
          <ac:chgData name="Shiao Qin Tan" userId="S::a109010176@mail.shu.edu.tw::7ba875e7-ecdf-42f8-ae5d-fdae9159244b" providerId="AD" clId="Web-{337DE857-6316-45B6-45F5-1294BC06CD9C}" dt="2021-03-18T09:52:21.357" v="1754"/>
          <ac:spMkLst>
            <pc:docMk/>
            <pc:sldMk cId="2263332094" sldId="262"/>
            <ac:spMk id="55" creationId="{3AA1CAD8-1CD4-40E6-B88B-9D4FF5C3D072}"/>
          </ac:spMkLst>
        </pc:spChg>
        <pc:spChg chg="add">
          <ac:chgData name="Shiao Qin Tan" userId="S::a109010176@mail.shu.edu.tw::7ba875e7-ecdf-42f8-ae5d-fdae9159244b" providerId="AD" clId="Web-{337DE857-6316-45B6-45F5-1294BC06CD9C}" dt="2021-03-18T09:52:21.451" v="1755"/>
          <ac:spMkLst>
            <pc:docMk/>
            <pc:sldMk cId="2263332094" sldId="262"/>
            <ac:spMk id="57" creationId="{926962B4-5DCE-4745-A877-F7237DA68D7F}"/>
          </ac:spMkLst>
        </pc:spChg>
        <pc:spChg chg="add">
          <ac:chgData name="Shiao Qin Tan" userId="S::a109010176@mail.shu.edu.tw::7ba875e7-ecdf-42f8-ae5d-fdae9159244b" providerId="AD" clId="Web-{337DE857-6316-45B6-45F5-1294BC06CD9C}" dt="2021-03-18T09:52:21.451" v="1755"/>
          <ac:spMkLst>
            <pc:docMk/>
            <pc:sldMk cId="2263332094" sldId="262"/>
            <ac:spMk id="58" creationId="{FFC31C6D-653C-4C57-B226-ED6CE571F611}"/>
          </ac:spMkLst>
        </pc:spChg>
        <pc:grpChg chg="add del">
          <ac:chgData name="Shiao Qin Tan" userId="S::a109010176@mail.shu.edu.tw::7ba875e7-ecdf-42f8-ae5d-fdae9159244b" providerId="AD" clId="Web-{337DE857-6316-45B6-45F5-1294BC06CD9C}" dt="2021-03-18T09:50:50.434" v="1747"/>
          <ac:grpSpMkLst>
            <pc:docMk/>
            <pc:sldMk cId="2263332094" sldId="262"/>
            <ac:grpSpMk id="15" creationId="{C310B041-3468-403A-926B-E3C1CF4433A2}"/>
          </ac:grpSpMkLst>
        </pc:grpChg>
        <pc:grpChg chg="add del">
          <ac:chgData name="Shiao Qin Tan" userId="S::a109010176@mail.shu.edu.tw::7ba875e7-ecdf-42f8-ae5d-fdae9159244b" providerId="AD" clId="Web-{337DE857-6316-45B6-45F5-1294BC06CD9C}" dt="2021-03-18T09:50:50.293" v="1746"/>
          <ac:grpSpMkLst>
            <pc:docMk/>
            <pc:sldMk cId="2263332094" sldId="262"/>
            <ac:grpSpMk id="25" creationId="{FA4AA7C6-A0A6-4672-9364-EBB634FD99C3}"/>
          </ac:grpSpMkLst>
        </pc:grpChg>
        <pc:grpChg chg="add del">
          <ac:chgData name="Shiao Qin Tan" userId="S::a109010176@mail.shu.edu.tw::7ba875e7-ecdf-42f8-ae5d-fdae9159244b" providerId="AD" clId="Web-{337DE857-6316-45B6-45F5-1294BC06CD9C}" dt="2021-03-18T02:11:37.123" v="365"/>
          <ac:grpSpMkLst>
            <pc:docMk/>
            <pc:sldMk cId="2263332094" sldId="262"/>
            <ac:grpSpMk id="30" creationId="{0D65577D-83CF-47FA-954E-60C70AFDBB28}"/>
          </ac:grpSpMkLst>
        </pc:grpChg>
        <pc:grpChg chg="add del">
          <ac:chgData name="Shiao Qin Tan" userId="S::a109010176@mail.shu.edu.tw::7ba875e7-ecdf-42f8-ae5d-fdae9159244b" providerId="AD" clId="Web-{337DE857-6316-45B6-45F5-1294BC06CD9C}" dt="2021-03-18T09:52:21.451" v="1755"/>
          <ac:grpSpMkLst>
            <pc:docMk/>
            <pc:sldMk cId="2263332094" sldId="262"/>
            <ac:grpSpMk id="38" creationId="{0D65577D-83CF-47FA-954E-60C70AFDBB28}"/>
          </ac:grpSpMkLst>
        </pc:grpChg>
        <pc:grpChg chg="add del">
          <ac:chgData name="Shiao Qin Tan" userId="S::a109010176@mail.shu.edu.tw::7ba875e7-ecdf-42f8-ae5d-fdae9159244b" providerId="AD" clId="Web-{337DE857-6316-45B6-45F5-1294BC06CD9C}" dt="2021-03-18T09:52:17.545" v="1752"/>
          <ac:grpSpMkLst>
            <pc:docMk/>
            <pc:sldMk cId="2263332094" sldId="262"/>
            <ac:grpSpMk id="44" creationId="{9215E110-AB5D-437B-9906-4A431F695EDF}"/>
          </ac:grpSpMkLst>
        </pc:grpChg>
        <pc:grpChg chg="add del">
          <ac:chgData name="Shiao Qin Tan" userId="S::a109010176@mail.shu.edu.tw::7ba875e7-ecdf-42f8-ae5d-fdae9159244b" providerId="AD" clId="Web-{337DE857-6316-45B6-45F5-1294BC06CD9C}" dt="2021-03-18T09:52:13.107" v="1750"/>
          <ac:grpSpMkLst>
            <pc:docMk/>
            <pc:sldMk cId="2263332094" sldId="262"/>
            <ac:grpSpMk id="49" creationId="{C310B041-3468-403A-926B-E3C1CF4433A2}"/>
          </ac:grpSpMkLst>
        </pc:grpChg>
        <pc:grpChg chg="add del">
          <ac:chgData name="Shiao Qin Tan" userId="S::a109010176@mail.shu.edu.tw::7ba875e7-ecdf-42f8-ae5d-fdae9159244b" providerId="AD" clId="Web-{337DE857-6316-45B6-45F5-1294BC06CD9C}" dt="2021-03-18T09:52:21.357" v="1754"/>
          <ac:grpSpMkLst>
            <pc:docMk/>
            <pc:sldMk cId="2263332094" sldId="262"/>
            <ac:grpSpMk id="56" creationId="{0D65577D-83CF-47FA-954E-60C70AFDBB28}"/>
          </ac:grpSpMkLst>
        </pc:grpChg>
        <pc:grpChg chg="add">
          <ac:chgData name="Shiao Qin Tan" userId="S::a109010176@mail.shu.edu.tw::7ba875e7-ecdf-42f8-ae5d-fdae9159244b" providerId="AD" clId="Web-{337DE857-6316-45B6-45F5-1294BC06CD9C}" dt="2021-03-18T09:52:21.451" v="1755"/>
          <ac:grpSpMkLst>
            <pc:docMk/>
            <pc:sldMk cId="2263332094" sldId="262"/>
            <ac:grpSpMk id="59" creationId="{C310B041-3468-403A-926B-E3C1CF4433A2}"/>
          </ac:grpSpMkLst>
        </pc:grpChg>
        <pc:graphicFrameChg chg="add del">
          <ac:chgData name="Shiao Qin Tan" userId="S::a109010176@mail.shu.edu.tw::7ba875e7-ecdf-42f8-ae5d-fdae9159244b" providerId="AD" clId="Web-{337DE857-6316-45B6-45F5-1294BC06CD9C}" dt="2021-03-18T02:05:24.381" v="350"/>
          <ac:graphicFrameMkLst>
            <pc:docMk/>
            <pc:sldMk cId="2263332094" sldId="262"/>
            <ac:graphicFrameMk id="5" creationId="{5E86F8E2-86D0-4316-B300-8A84EFB672E0}"/>
          </ac:graphicFrameMkLst>
        </pc:graphicFrameChg>
        <pc:graphicFrameChg chg="add mod modGraphic">
          <ac:chgData name="Shiao Qin Tan" userId="S::a109010176@mail.shu.edu.tw::7ba875e7-ecdf-42f8-ae5d-fdae9159244b" providerId="AD" clId="Web-{337DE857-6316-45B6-45F5-1294BC06CD9C}" dt="2021-03-18T09:52:58.968" v="1756"/>
          <ac:graphicFrameMkLst>
            <pc:docMk/>
            <pc:sldMk cId="2263332094" sldId="262"/>
            <ac:graphicFrameMk id="6" creationId="{40C8966F-A166-4F7E-9C16-9D57130BD7EB}"/>
          </ac:graphicFrameMkLst>
        </pc:graphicFrameChg>
        <pc:graphicFrameChg chg="add del">
          <ac:chgData name="Shiao Qin Tan" userId="S::a109010176@mail.shu.edu.tw::7ba875e7-ecdf-42f8-ae5d-fdae9159244b" providerId="AD" clId="Web-{337DE857-6316-45B6-45F5-1294BC06CD9C}" dt="2021-03-18T02:41:42.836" v="369"/>
          <ac:graphicFrameMkLst>
            <pc:docMk/>
            <pc:sldMk cId="2263332094" sldId="262"/>
            <ac:graphicFrameMk id="47" creationId="{FC7CC8FC-373C-4FE8-A820-59AF02BD44BE}"/>
          </ac:graphicFrameMkLst>
        </pc:graphicFrameChg>
      </pc:sldChg>
      <pc:sldChg chg="addSp delSp modSp">
        <pc:chgData name="Shiao Qin Tan" userId="S::a109010176@mail.shu.edu.tw::7ba875e7-ecdf-42f8-ae5d-fdae9159244b" providerId="AD" clId="Web-{337DE857-6316-45B6-45F5-1294BC06CD9C}" dt="2021-03-18T09:42:16.486" v="1674" actId="1076"/>
        <pc:sldMkLst>
          <pc:docMk/>
          <pc:sldMk cId="892270463" sldId="263"/>
        </pc:sldMkLst>
        <pc:spChg chg="mod">
          <ac:chgData name="Shiao Qin Tan" userId="S::a109010176@mail.shu.edu.tw::7ba875e7-ecdf-42f8-ae5d-fdae9159244b" providerId="AD" clId="Web-{337DE857-6316-45B6-45F5-1294BC06CD9C}" dt="2021-03-18T09:39:53.546" v="1669" actId="20577"/>
          <ac:spMkLst>
            <pc:docMk/>
            <pc:sldMk cId="892270463" sldId="263"/>
            <ac:spMk id="2" creationId="{8D1C98B8-6E59-4407-BC6A-561A1F2BD062}"/>
          </ac:spMkLst>
        </pc:spChg>
        <pc:spChg chg="mod">
          <ac:chgData name="Shiao Qin Tan" userId="S::a109010176@mail.shu.edu.tw::7ba875e7-ecdf-42f8-ae5d-fdae9159244b" providerId="AD" clId="Web-{337DE857-6316-45B6-45F5-1294BC06CD9C}" dt="2021-03-18T09:42:16.486" v="1674" actId="1076"/>
          <ac:spMkLst>
            <pc:docMk/>
            <pc:sldMk cId="892270463" sldId="263"/>
            <ac:spMk id="3" creationId="{10C90E2B-F907-4997-9856-37FB54D8CBEE}"/>
          </ac:spMkLst>
        </pc:spChg>
        <pc:spChg chg="add del mod">
          <ac:chgData name="Shiao Qin Tan" userId="S::a109010176@mail.shu.edu.tw::7ba875e7-ecdf-42f8-ae5d-fdae9159244b" providerId="AD" clId="Web-{337DE857-6316-45B6-45F5-1294BC06CD9C}" dt="2021-03-18T03:46:29.632" v="455"/>
          <ac:spMkLst>
            <pc:docMk/>
            <pc:sldMk cId="892270463" sldId="263"/>
            <ac:spMk id="4" creationId="{513409B4-3362-40E5-A5A8-E0C1763A49C7}"/>
          </ac:spMkLst>
        </pc:spChg>
        <pc:picChg chg="add del mod">
          <ac:chgData name="Shiao Qin Tan" userId="S::a109010176@mail.shu.edu.tw::7ba875e7-ecdf-42f8-ae5d-fdae9159244b" providerId="AD" clId="Web-{337DE857-6316-45B6-45F5-1294BC06CD9C}" dt="2021-03-18T04:03:00.503" v="566"/>
          <ac:picMkLst>
            <pc:docMk/>
            <pc:sldMk cId="892270463" sldId="263"/>
            <ac:picMk id="5" creationId="{964A7332-C018-492E-94DD-57C57CEA88AD}"/>
          </ac:picMkLst>
        </pc:picChg>
        <pc:picChg chg="add del mod">
          <ac:chgData name="Shiao Qin Tan" userId="S::a109010176@mail.shu.edu.tw::7ba875e7-ecdf-42f8-ae5d-fdae9159244b" providerId="AD" clId="Web-{337DE857-6316-45B6-45F5-1294BC06CD9C}" dt="2021-03-18T04:03:40.301" v="573"/>
          <ac:picMkLst>
            <pc:docMk/>
            <pc:sldMk cId="892270463" sldId="263"/>
            <ac:picMk id="6" creationId="{BDF795BA-2E7C-4C31-9580-41EFAF356272}"/>
          </ac:picMkLst>
        </pc:picChg>
        <pc:picChg chg="add del mod">
          <ac:chgData name="Shiao Qin Tan" userId="S::a109010176@mail.shu.edu.tw::7ba875e7-ecdf-42f8-ae5d-fdae9159244b" providerId="AD" clId="Web-{337DE857-6316-45B6-45F5-1294BC06CD9C}" dt="2021-03-18T04:03:38.207" v="571"/>
          <ac:picMkLst>
            <pc:docMk/>
            <pc:sldMk cId="892270463" sldId="263"/>
            <ac:picMk id="7" creationId="{C630DA41-470D-42E4-BC30-34DEA99F9E6A}"/>
          </ac:picMkLst>
        </pc:picChg>
        <pc:picChg chg="add del mod">
          <ac:chgData name="Shiao Qin Tan" userId="S::a109010176@mail.shu.edu.tw::7ba875e7-ecdf-42f8-ae5d-fdae9159244b" providerId="AD" clId="Web-{337DE857-6316-45B6-45F5-1294BC06CD9C}" dt="2021-03-18T04:03:39.395" v="572"/>
          <ac:picMkLst>
            <pc:docMk/>
            <pc:sldMk cId="892270463" sldId="263"/>
            <ac:picMk id="8" creationId="{E2B01899-D5AB-483D-93D9-7C5286A85690}"/>
          </ac:picMkLst>
        </pc:picChg>
        <pc:picChg chg="add del mod">
          <ac:chgData name="Shiao Qin Tan" userId="S::a109010176@mail.shu.edu.tw::7ba875e7-ecdf-42f8-ae5d-fdae9159244b" providerId="AD" clId="Web-{337DE857-6316-45B6-45F5-1294BC06CD9C}" dt="2021-03-18T04:03:41.238" v="574"/>
          <ac:picMkLst>
            <pc:docMk/>
            <pc:sldMk cId="892270463" sldId="263"/>
            <ac:picMk id="9" creationId="{CBBDA01C-CCD4-4741-BC9D-F46F33F8C003}"/>
          </ac:picMkLst>
        </pc:picChg>
        <pc:picChg chg="add del mod">
          <ac:chgData name="Shiao Qin Tan" userId="S::a109010176@mail.shu.edu.tw::7ba875e7-ecdf-42f8-ae5d-fdae9159244b" providerId="AD" clId="Web-{337DE857-6316-45B6-45F5-1294BC06CD9C}" dt="2021-03-18T04:03:42.160" v="575"/>
          <ac:picMkLst>
            <pc:docMk/>
            <pc:sldMk cId="892270463" sldId="263"/>
            <ac:picMk id="10" creationId="{8B0AF603-9798-4599-BFBE-FB65AD203588}"/>
          </ac:picMkLst>
        </pc:picChg>
        <pc:picChg chg="add mod">
          <ac:chgData name="Shiao Qin Tan" userId="S::a109010176@mail.shu.edu.tw::7ba875e7-ecdf-42f8-ae5d-fdae9159244b" providerId="AD" clId="Web-{337DE857-6316-45B6-45F5-1294BC06CD9C}" dt="2021-03-18T04:24:22.491" v="629" actId="1076"/>
          <ac:picMkLst>
            <pc:docMk/>
            <pc:sldMk cId="892270463" sldId="263"/>
            <ac:picMk id="11" creationId="{E440DEDF-5C27-4CF8-9034-32171C8C821B}"/>
          </ac:picMkLst>
        </pc:picChg>
        <pc:picChg chg="add mod">
          <ac:chgData name="Shiao Qin Tan" userId="S::a109010176@mail.shu.edu.tw::7ba875e7-ecdf-42f8-ae5d-fdae9159244b" providerId="AD" clId="Web-{337DE857-6316-45B6-45F5-1294BC06CD9C}" dt="2021-03-18T04:24:22.522" v="630" actId="1076"/>
          <ac:picMkLst>
            <pc:docMk/>
            <pc:sldMk cId="892270463" sldId="263"/>
            <ac:picMk id="12" creationId="{25F2976F-1564-469A-AFD6-D32A53B3EEF9}"/>
          </ac:picMkLst>
        </pc:picChg>
        <pc:picChg chg="add del mod">
          <ac:chgData name="Shiao Qin Tan" userId="S::a109010176@mail.shu.edu.tw::7ba875e7-ecdf-42f8-ae5d-fdae9159244b" providerId="AD" clId="Web-{337DE857-6316-45B6-45F5-1294BC06CD9C}" dt="2021-03-18T04:07:50.605" v="603"/>
          <ac:picMkLst>
            <pc:docMk/>
            <pc:sldMk cId="892270463" sldId="263"/>
            <ac:picMk id="13" creationId="{9C7BDEB8-AAE1-4AAA-8CFF-6DD08623033D}"/>
          </ac:picMkLst>
        </pc:picChg>
        <pc:picChg chg="add del mod">
          <ac:chgData name="Shiao Qin Tan" userId="S::a109010176@mail.shu.edu.tw::7ba875e7-ecdf-42f8-ae5d-fdae9159244b" providerId="AD" clId="Web-{337DE857-6316-45B6-45F5-1294BC06CD9C}" dt="2021-03-18T04:08:51.434" v="604"/>
          <ac:picMkLst>
            <pc:docMk/>
            <pc:sldMk cId="892270463" sldId="263"/>
            <ac:picMk id="14" creationId="{A0396C24-1424-492C-9714-9F01D7F08A03}"/>
          </ac:picMkLst>
        </pc:picChg>
        <pc:picChg chg="add mod">
          <ac:chgData name="Shiao Qin Tan" userId="S::a109010176@mail.shu.edu.tw::7ba875e7-ecdf-42f8-ae5d-fdae9159244b" providerId="AD" clId="Web-{337DE857-6316-45B6-45F5-1294BC06CD9C}" dt="2021-03-18T04:24:22.569" v="631" actId="1076"/>
          <ac:picMkLst>
            <pc:docMk/>
            <pc:sldMk cId="892270463" sldId="263"/>
            <ac:picMk id="15" creationId="{79187EAE-3B0E-4435-98CC-472C054C0DC3}"/>
          </ac:picMkLst>
        </pc:picChg>
        <pc:picChg chg="add mod">
          <ac:chgData name="Shiao Qin Tan" userId="S::a109010176@mail.shu.edu.tw::7ba875e7-ecdf-42f8-ae5d-fdae9159244b" providerId="AD" clId="Web-{337DE857-6316-45B6-45F5-1294BC06CD9C}" dt="2021-03-18T04:24:22.600" v="632" actId="1076"/>
          <ac:picMkLst>
            <pc:docMk/>
            <pc:sldMk cId="892270463" sldId="263"/>
            <ac:picMk id="16" creationId="{E07EA06D-5FD8-405A-9F32-A9141CC4DC85}"/>
          </ac:picMkLst>
        </pc:picChg>
      </pc:sldChg>
      <pc:sldChg chg="new del">
        <pc:chgData name="Shiao Qin Tan" userId="S::a109010176@mail.shu.edu.tw::7ba875e7-ecdf-42f8-ae5d-fdae9159244b" providerId="AD" clId="Web-{337DE857-6316-45B6-45F5-1294BC06CD9C}" dt="2021-03-18T07:51:03.330" v="1037"/>
        <pc:sldMkLst>
          <pc:docMk/>
          <pc:sldMk cId="1544257945" sldId="264"/>
        </pc:sldMkLst>
      </pc:sldChg>
    </pc:docChg>
  </pc:docChgLst>
  <pc:docChgLst>
    <pc:chgData name="Shiao Qin Tan" userId="S::a109010176@mail.shu.edu.tw::7ba875e7-ecdf-42f8-ae5d-fdae9159244b" providerId="AD" clId="Web-{AAB4B59F-50AB-0000-80F1-7AA1DBC7D9EA}"/>
    <pc:docChg chg="addSld modSld">
      <pc:chgData name="Shiao Qin Tan" userId="S::a109010176@mail.shu.edu.tw::7ba875e7-ecdf-42f8-ae5d-fdae9159244b" providerId="AD" clId="Web-{AAB4B59F-50AB-0000-80F1-7AA1DBC7D9EA}" dt="2021-03-19T07:27:55.372" v="256" actId="20577"/>
      <pc:docMkLst>
        <pc:docMk/>
      </pc:docMkLst>
      <pc:sldChg chg="addSp delSp modSp">
        <pc:chgData name="Shiao Qin Tan" userId="S::a109010176@mail.shu.edu.tw::7ba875e7-ecdf-42f8-ae5d-fdae9159244b" providerId="AD" clId="Web-{AAB4B59F-50AB-0000-80F1-7AA1DBC7D9EA}" dt="2021-03-19T06:37:34.668" v="94" actId="20577"/>
        <pc:sldMkLst>
          <pc:docMk/>
          <pc:sldMk cId="4198324158" sldId="259"/>
        </pc:sldMkLst>
        <pc:spChg chg="mod">
          <ac:chgData name="Shiao Qin Tan" userId="S::a109010176@mail.shu.edu.tw::7ba875e7-ecdf-42f8-ae5d-fdae9159244b" providerId="AD" clId="Web-{AAB4B59F-50AB-0000-80F1-7AA1DBC7D9EA}" dt="2021-03-19T06:37:34.668" v="94" actId="20577"/>
          <ac:spMkLst>
            <pc:docMk/>
            <pc:sldMk cId="4198324158" sldId="259"/>
            <ac:spMk id="3" creationId="{10C90E2B-F907-4997-9856-37FB54D8CBEE}"/>
          </ac:spMkLst>
        </pc:spChg>
        <pc:spChg chg="add mod">
          <ac:chgData name="Shiao Qin Tan" userId="S::a109010176@mail.shu.edu.tw::7ba875e7-ecdf-42f8-ae5d-fdae9159244b" providerId="AD" clId="Web-{AAB4B59F-50AB-0000-80F1-7AA1DBC7D9EA}" dt="2021-03-19T06:17:22.570" v="37" actId="1076"/>
          <ac:spMkLst>
            <pc:docMk/>
            <pc:sldMk cId="4198324158" sldId="259"/>
            <ac:spMk id="7" creationId="{E381FBC2-5FD5-4620-A562-25BD1CD19EB1}"/>
          </ac:spMkLst>
        </pc:spChg>
        <pc:spChg chg="add mod">
          <ac:chgData name="Shiao Qin Tan" userId="S::a109010176@mail.shu.edu.tw::7ba875e7-ecdf-42f8-ae5d-fdae9159244b" providerId="AD" clId="Web-{AAB4B59F-50AB-0000-80F1-7AA1DBC7D9EA}" dt="2021-03-19T06:16:28.319" v="31" actId="1076"/>
          <ac:spMkLst>
            <pc:docMk/>
            <pc:sldMk cId="4198324158" sldId="259"/>
            <ac:spMk id="8" creationId="{8FE088CD-2B02-4A05-9CF6-FD3B30B12F91}"/>
          </ac:spMkLst>
        </pc:spChg>
        <pc:spChg chg="add mod">
          <ac:chgData name="Shiao Qin Tan" userId="S::a109010176@mail.shu.edu.tw::7ba875e7-ecdf-42f8-ae5d-fdae9159244b" providerId="AD" clId="Web-{AAB4B59F-50AB-0000-80F1-7AA1DBC7D9EA}" dt="2021-03-19T06:17:10.601" v="36" actId="1076"/>
          <ac:spMkLst>
            <pc:docMk/>
            <pc:sldMk cId="4198324158" sldId="259"/>
            <ac:spMk id="9" creationId="{CB1CC9AF-80CB-4592-B704-CA1099AA79B0}"/>
          </ac:spMkLst>
        </pc:spChg>
        <pc:picChg chg="del">
          <ac:chgData name="Shiao Qin Tan" userId="S::a109010176@mail.shu.edu.tw::7ba875e7-ecdf-42f8-ae5d-fdae9159244b" providerId="AD" clId="Web-{AAB4B59F-50AB-0000-80F1-7AA1DBC7D9EA}" dt="2021-03-19T06:13:48.567" v="2"/>
          <ac:picMkLst>
            <pc:docMk/>
            <pc:sldMk cId="4198324158" sldId="259"/>
            <ac:picMk id="4" creationId="{B95190C5-6802-4958-82B9-15CA7AE938FD}"/>
          </ac:picMkLst>
        </pc:picChg>
        <pc:picChg chg="mod">
          <ac:chgData name="Shiao Qin Tan" userId="S::a109010176@mail.shu.edu.tw::7ba875e7-ecdf-42f8-ae5d-fdae9159244b" providerId="AD" clId="Web-{AAB4B59F-50AB-0000-80F1-7AA1DBC7D9EA}" dt="2021-03-19T06:15:54.491" v="28" actId="1076"/>
          <ac:picMkLst>
            <pc:docMk/>
            <pc:sldMk cId="4198324158" sldId="259"/>
            <ac:picMk id="5" creationId="{C9FB6867-4D45-4711-855A-79606913ACF8}"/>
          </ac:picMkLst>
        </pc:picChg>
        <pc:picChg chg="del">
          <ac:chgData name="Shiao Qin Tan" userId="S::a109010176@mail.shu.edu.tw::7ba875e7-ecdf-42f8-ae5d-fdae9159244b" providerId="AD" clId="Web-{AAB4B59F-50AB-0000-80F1-7AA1DBC7D9EA}" dt="2021-03-19T06:13:47.410" v="1"/>
          <ac:picMkLst>
            <pc:docMk/>
            <pc:sldMk cId="4198324158" sldId="259"/>
            <ac:picMk id="6" creationId="{5EE7B547-4962-4917-BF36-CDFB9FAD3505}"/>
          </ac:picMkLst>
        </pc:picChg>
      </pc:sldChg>
      <pc:sldChg chg="addSp modSp">
        <pc:chgData name="Shiao Qin Tan" userId="S::a109010176@mail.shu.edu.tw::7ba875e7-ecdf-42f8-ae5d-fdae9159244b" providerId="AD" clId="Web-{AAB4B59F-50AB-0000-80F1-7AA1DBC7D9EA}" dt="2021-03-19T06:52:35.010" v="195" actId="20577"/>
        <pc:sldMkLst>
          <pc:docMk/>
          <pc:sldMk cId="2819517548" sldId="260"/>
        </pc:sldMkLst>
        <pc:spChg chg="mod">
          <ac:chgData name="Shiao Qin Tan" userId="S::a109010176@mail.shu.edu.tw::7ba875e7-ecdf-42f8-ae5d-fdae9159244b" providerId="AD" clId="Web-{AAB4B59F-50AB-0000-80F1-7AA1DBC7D9EA}" dt="2021-03-19T06:52:35.010" v="195" actId="20577"/>
          <ac:spMkLst>
            <pc:docMk/>
            <pc:sldMk cId="2819517548" sldId="260"/>
            <ac:spMk id="3" creationId="{10C90E2B-F907-4997-9856-37FB54D8CBEE}"/>
          </ac:spMkLst>
        </pc:spChg>
        <pc:spChg chg="add mod">
          <ac:chgData name="Shiao Qin Tan" userId="S::a109010176@mail.shu.edu.tw::7ba875e7-ecdf-42f8-ae5d-fdae9159244b" providerId="AD" clId="Web-{AAB4B59F-50AB-0000-80F1-7AA1DBC7D9EA}" dt="2021-03-19T06:51:00.384" v="188" actId="1076"/>
          <ac:spMkLst>
            <pc:docMk/>
            <pc:sldMk cId="2819517548" sldId="260"/>
            <ac:spMk id="4" creationId="{4D33BD2D-8FCD-4174-8F6F-0AA6484A1F71}"/>
          </ac:spMkLst>
        </pc:spChg>
      </pc:sldChg>
      <pc:sldChg chg="addSp modSp">
        <pc:chgData name="Shiao Qin Tan" userId="S::a109010176@mail.shu.edu.tw::7ba875e7-ecdf-42f8-ae5d-fdae9159244b" providerId="AD" clId="Web-{AAB4B59F-50AB-0000-80F1-7AA1DBC7D9EA}" dt="2021-03-19T07:27:55.372" v="256" actId="20577"/>
        <pc:sldMkLst>
          <pc:docMk/>
          <pc:sldMk cId="3422880000" sldId="261"/>
        </pc:sldMkLst>
        <pc:spChg chg="mod">
          <ac:chgData name="Shiao Qin Tan" userId="S::a109010176@mail.shu.edu.tw::7ba875e7-ecdf-42f8-ae5d-fdae9159244b" providerId="AD" clId="Web-{AAB4B59F-50AB-0000-80F1-7AA1DBC7D9EA}" dt="2021-03-19T07:27:55.372" v="256" actId="20577"/>
          <ac:spMkLst>
            <pc:docMk/>
            <pc:sldMk cId="3422880000" sldId="261"/>
            <ac:spMk id="3" creationId="{10C90E2B-F907-4997-9856-37FB54D8CBEE}"/>
          </ac:spMkLst>
        </pc:spChg>
        <pc:spChg chg="add mod">
          <ac:chgData name="Shiao Qin Tan" userId="S::a109010176@mail.shu.edu.tw::7ba875e7-ecdf-42f8-ae5d-fdae9159244b" providerId="AD" clId="Web-{AAB4B59F-50AB-0000-80F1-7AA1DBC7D9EA}" dt="2021-03-19T06:51:50.166" v="193" actId="14100"/>
          <ac:spMkLst>
            <pc:docMk/>
            <pc:sldMk cId="3422880000" sldId="261"/>
            <ac:spMk id="5" creationId="{A69CF46E-3009-4E26-A2FC-80FE8D5E7671}"/>
          </ac:spMkLst>
        </pc:spChg>
      </pc:sldChg>
      <pc:sldChg chg="modSp">
        <pc:chgData name="Shiao Qin Tan" userId="S::a109010176@mail.shu.edu.tw::7ba875e7-ecdf-42f8-ae5d-fdae9159244b" providerId="AD" clId="Web-{AAB4B59F-50AB-0000-80F1-7AA1DBC7D9EA}" dt="2021-03-19T06:47:38.099" v="180" actId="20577"/>
        <pc:sldMkLst>
          <pc:docMk/>
          <pc:sldMk cId="2263332094" sldId="262"/>
        </pc:sldMkLst>
        <pc:graphicFrameChg chg="modGraphic">
          <ac:chgData name="Shiao Qin Tan" userId="S::a109010176@mail.shu.edu.tw::7ba875e7-ecdf-42f8-ae5d-fdae9159244b" providerId="AD" clId="Web-{AAB4B59F-50AB-0000-80F1-7AA1DBC7D9EA}" dt="2021-03-19T06:47:38.099" v="180" actId="20577"/>
          <ac:graphicFrameMkLst>
            <pc:docMk/>
            <pc:sldMk cId="2263332094" sldId="262"/>
            <ac:graphicFrameMk id="6" creationId="{40C8966F-A166-4F7E-9C16-9D57130BD7EB}"/>
          </ac:graphicFrameMkLst>
        </pc:graphicFrameChg>
      </pc:sldChg>
      <pc:sldChg chg="addSp modSp">
        <pc:chgData name="Shiao Qin Tan" userId="S::a109010176@mail.shu.edu.tw::7ba875e7-ecdf-42f8-ae5d-fdae9159244b" providerId="AD" clId="Web-{AAB4B59F-50AB-0000-80F1-7AA1DBC7D9EA}" dt="2021-03-19T07:14:11.281" v="253" actId="14100"/>
        <pc:sldMkLst>
          <pc:docMk/>
          <pc:sldMk cId="892270463" sldId="263"/>
        </pc:sldMkLst>
        <pc:spChg chg="mod">
          <ac:chgData name="Shiao Qin Tan" userId="S::a109010176@mail.shu.edu.tw::7ba875e7-ecdf-42f8-ae5d-fdae9159244b" providerId="AD" clId="Web-{AAB4B59F-50AB-0000-80F1-7AA1DBC7D9EA}" dt="2021-03-19T07:14:11.281" v="253" actId="14100"/>
          <ac:spMkLst>
            <pc:docMk/>
            <pc:sldMk cId="892270463" sldId="263"/>
            <ac:spMk id="3" creationId="{10C90E2B-F907-4997-9856-37FB54D8CBEE}"/>
          </ac:spMkLst>
        </pc:spChg>
        <pc:picChg chg="add mod">
          <ac:chgData name="Shiao Qin Tan" userId="S::a109010176@mail.shu.edu.tw::7ba875e7-ecdf-42f8-ae5d-fdae9159244b" providerId="AD" clId="Web-{AAB4B59F-50AB-0000-80F1-7AA1DBC7D9EA}" dt="2021-03-19T06:58:13.891" v="249" actId="14100"/>
          <ac:picMkLst>
            <pc:docMk/>
            <pc:sldMk cId="892270463" sldId="263"/>
            <ac:picMk id="4" creationId="{D167E2C2-C8C5-4810-B699-64D356F00B26}"/>
          </ac:picMkLst>
        </pc:picChg>
        <pc:picChg chg="mod">
          <ac:chgData name="Shiao Qin Tan" userId="S::a109010176@mail.shu.edu.tw::7ba875e7-ecdf-42f8-ae5d-fdae9159244b" providerId="AD" clId="Web-{AAB4B59F-50AB-0000-80F1-7AA1DBC7D9EA}" dt="2021-03-19T06:58:18.516" v="250" actId="1076"/>
          <ac:picMkLst>
            <pc:docMk/>
            <pc:sldMk cId="892270463" sldId="263"/>
            <ac:picMk id="11" creationId="{E440DEDF-5C27-4CF8-9034-32171C8C821B}"/>
          </ac:picMkLst>
        </pc:picChg>
        <pc:picChg chg="mod">
          <ac:chgData name="Shiao Qin Tan" userId="S::a109010176@mail.shu.edu.tw::7ba875e7-ecdf-42f8-ae5d-fdae9159244b" providerId="AD" clId="Web-{AAB4B59F-50AB-0000-80F1-7AA1DBC7D9EA}" dt="2021-03-19T06:58:09.406" v="248" actId="1076"/>
          <ac:picMkLst>
            <pc:docMk/>
            <pc:sldMk cId="892270463" sldId="263"/>
            <ac:picMk id="15" creationId="{79187EAE-3B0E-4435-98CC-472C054C0DC3}"/>
          </ac:picMkLst>
        </pc:picChg>
        <pc:picChg chg="mod">
          <ac:chgData name="Shiao Qin Tan" userId="S::a109010176@mail.shu.edu.tw::7ba875e7-ecdf-42f8-ae5d-fdae9159244b" providerId="AD" clId="Web-{AAB4B59F-50AB-0000-80F1-7AA1DBC7D9EA}" dt="2021-03-19T06:58:01.719" v="245" actId="1076"/>
          <ac:picMkLst>
            <pc:docMk/>
            <pc:sldMk cId="892270463" sldId="263"/>
            <ac:picMk id="16" creationId="{E07EA06D-5FD8-405A-9F32-A9141CC4DC85}"/>
          </ac:picMkLst>
        </pc:picChg>
      </pc:sldChg>
      <pc:sldChg chg="modSp">
        <pc:chgData name="Shiao Qin Tan" userId="S::a109010176@mail.shu.edu.tw::7ba875e7-ecdf-42f8-ae5d-fdae9159244b" providerId="AD" clId="Web-{AAB4B59F-50AB-0000-80F1-7AA1DBC7D9EA}" dt="2021-03-19T06:59:06.470" v="252" actId="14100"/>
        <pc:sldMkLst>
          <pc:docMk/>
          <pc:sldMk cId="1997685080" sldId="264"/>
        </pc:sldMkLst>
        <pc:spChg chg="mod">
          <ac:chgData name="Shiao Qin Tan" userId="S::a109010176@mail.shu.edu.tw::7ba875e7-ecdf-42f8-ae5d-fdae9159244b" providerId="AD" clId="Web-{AAB4B59F-50AB-0000-80F1-7AA1DBC7D9EA}" dt="2021-03-19T06:59:06.470" v="252" actId="14100"/>
          <ac:spMkLst>
            <pc:docMk/>
            <pc:sldMk cId="1997685080" sldId="264"/>
            <ac:spMk id="3" creationId="{10C90E2B-F907-4997-9856-37FB54D8CBEE}"/>
          </ac:spMkLst>
        </pc:spChg>
        <pc:spChg chg="mod">
          <ac:chgData name="Shiao Qin Tan" userId="S::a109010176@mail.shu.edu.tw::7ba875e7-ecdf-42f8-ae5d-fdae9159244b" providerId="AD" clId="Web-{AAB4B59F-50AB-0000-80F1-7AA1DBC7D9EA}" dt="2021-03-19T06:59:02.298" v="251" actId="1076"/>
          <ac:spMkLst>
            <pc:docMk/>
            <pc:sldMk cId="1997685080" sldId="264"/>
            <ac:spMk id="8" creationId="{F41B8D15-55C3-4849-9E29-E8B68D923585}"/>
          </ac:spMkLst>
        </pc:spChg>
      </pc:sldChg>
      <pc:sldChg chg="addSp delSp modSp add replId">
        <pc:chgData name="Shiao Qin Tan" userId="S::a109010176@mail.shu.edu.tw::7ba875e7-ecdf-42f8-ae5d-fdae9159244b" providerId="AD" clId="Web-{AAB4B59F-50AB-0000-80F1-7AA1DBC7D9EA}" dt="2021-03-19T06:47:17.177" v="178" actId="1076"/>
        <pc:sldMkLst>
          <pc:docMk/>
          <pc:sldMk cId="1242137523" sldId="265"/>
        </pc:sldMkLst>
        <pc:spChg chg="mod">
          <ac:chgData name="Shiao Qin Tan" userId="S::a109010176@mail.shu.edu.tw::7ba875e7-ecdf-42f8-ae5d-fdae9159244b" providerId="AD" clId="Web-{AAB4B59F-50AB-0000-80F1-7AA1DBC7D9EA}" dt="2021-03-19T06:47:17.177" v="178" actId="1076"/>
          <ac:spMkLst>
            <pc:docMk/>
            <pc:sldMk cId="1242137523" sldId="265"/>
            <ac:spMk id="2" creationId="{8D1C98B8-6E59-4407-BC6A-561A1F2BD062}"/>
          </ac:spMkLst>
        </pc:spChg>
        <pc:spChg chg="mod">
          <ac:chgData name="Shiao Qin Tan" userId="S::a109010176@mail.shu.edu.tw::7ba875e7-ecdf-42f8-ae5d-fdae9159244b" providerId="AD" clId="Web-{AAB4B59F-50AB-0000-80F1-7AA1DBC7D9EA}" dt="2021-03-19T06:45:37.738" v="157" actId="14100"/>
          <ac:spMkLst>
            <pc:docMk/>
            <pc:sldMk cId="1242137523" sldId="265"/>
            <ac:spMk id="3" creationId="{10C90E2B-F907-4997-9856-37FB54D8CBEE}"/>
          </ac:spMkLst>
        </pc:spChg>
        <pc:spChg chg="add mod">
          <ac:chgData name="Shiao Qin Tan" userId="S::a109010176@mail.shu.edu.tw::7ba875e7-ecdf-42f8-ae5d-fdae9159244b" providerId="AD" clId="Web-{AAB4B59F-50AB-0000-80F1-7AA1DBC7D9EA}" dt="2021-03-19T06:47:09.489" v="177" actId="20577"/>
          <ac:spMkLst>
            <pc:docMk/>
            <pc:sldMk cId="1242137523" sldId="265"/>
            <ac:spMk id="8" creationId="{C78105AC-A4DE-44A7-BD7D-EF5E03970DB7}"/>
          </ac:spMkLst>
        </pc:spChg>
        <pc:picChg chg="mod">
          <ac:chgData name="Shiao Qin Tan" userId="S::a109010176@mail.shu.edu.tw::7ba875e7-ecdf-42f8-ae5d-fdae9159244b" providerId="AD" clId="Web-{AAB4B59F-50AB-0000-80F1-7AA1DBC7D9EA}" dt="2021-03-19T06:46:22.910" v="165" actId="14100"/>
          <ac:picMkLst>
            <pc:docMk/>
            <pc:sldMk cId="1242137523" sldId="265"/>
            <ac:picMk id="4" creationId="{B95190C5-6802-4958-82B9-15CA7AE938FD}"/>
          </ac:picMkLst>
        </pc:picChg>
        <pc:picChg chg="del">
          <ac:chgData name="Shiao Qin Tan" userId="S::a109010176@mail.shu.edu.tw::7ba875e7-ecdf-42f8-ae5d-fdae9159244b" providerId="AD" clId="Web-{AAB4B59F-50AB-0000-80F1-7AA1DBC7D9EA}" dt="2021-03-19T06:37:42.855" v="98"/>
          <ac:picMkLst>
            <pc:docMk/>
            <pc:sldMk cId="1242137523" sldId="265"/>
            <ac:picMk id="5" creationId="{C9FB6867-4D45-4711-855A-79606913ACF8}"/>
          </ac:picMkLst>
        </pc:picChg>
        <pc:picChg chg="mod">
          <ac:chgData name="Shiao Qin Tan" userId="S::a109010176@mail.shu.edu.tw::7ba875e7-ecdf-42f8-ae5d-fdae9159244b" providerId="AD" clId="Web-{AAB4B59F-50AB-0000-80F1-7AA1DBC7D9EA}" dt="2021-03-19T06:38:01.231" v="104" actId="14100"/>
          <ac:picMkLst>
            <pc:docMk/>
            <pc:sldMk cId="1242137523" sldId="265"/>
            <ac:picMk id="6" creationId="{5EE7B547-4962-4917-BF36-CDFB9FAD3505}"/>
          </ac:picMkLst>
        </pc:picChg>
      </pc:sldChg>
    </pc:docChg>
  </pc:docChgLst>
  <pc:docChgLst>
    <pc:chgData name="Shiao Qin Tan" userId="S::a109010176@mail.shu.edu.tw::7ba875e7-ecdf-42f8-ae5d-fdae9159244b" providerId="AD" clId="Web-{98A1B59F-A034-0000-80F1-72232B24BC67}"/>
    <pc:docChg chg="modSld">
      <pc:chgData name="Shiao Qin Tan" userId="S::a109010176@mail.shu.edu.tw::7ba875e7-ecdf-42f8-ae5d-fdae9159244b" providerId="AD" clId="Web-{98A1B59F-A034-0000-80F1-72232B24BC67}" dt="2021-03-19T00:54:41.613" v="1" actId="20577"/>
      <pc:docMkLst>
        <pc:docMk/>
      </pc:docMkLst>
      <pc:sldChg chg="modSp">
        <pc:chgData name="Shiao Qin Tan" userId="S::a109010176@mail.shu.edu.tw::7ba875e7-ecdf-42f8-ae5d-fdae9159244b" providerId="AD" clId="Web-{98A1B59F-A034-0000-80F1-72232B24BC67}" dt="2021-03-19T00:54:41.613" v="1" actId="20577"/>
        <pc:sldMkLst>
          <pc:docMk/>
          <pc:sldMk cId="3422880000" sldId="261"/>
        </pc:sldMkLst>
        <pc:spChg chg="mod">
          <ac:chgData name="Shiao Qin Tan" userId="S::a109010176@mail.shu.edu.tw::7ba875e7-ecdf-42f8-ae5d-fdae9159244b" providerId="AD" clId="Web-{98A1B59F-A034-0000-80F1-72232B24BC67}" dt="2021-03-19T00:54:41.613" v="1" actId="20577"/>
          <ac:spMkLst>
            <pc:docMk/>
            <pc:sldMk cId="3422880000" sldId="261"/>
            <ac:spMk id="3" creationId="{10C90E2B-F907-4997-9856-37FB54D8CBEE}"/>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D32185-0545-4F19-8EB5-90C7DD24069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81589A3-3322-436A-8A17-C29DC90000BB}">
      <dgm:prSet/>
      <dgm:spPr/>
      <dgm:t>
        <a:bodyPr/>
        <a:lstStyle/>
        <a:p>
          <a:pPr rtl="0">
            <a:lnSpc>
              <a:spcPct val="100000"/>
            </a:lnSpc>
          </a:pPr>
          <a:r>
            <a:rPr lang="en-US" dirty="0"/>
            <a:t>A </a:t>
          </a:r>
          <a:r>
            <a:rPr lang="en-US" dirty="0">
              <a:latin typeface="Gill Sans Nova"/>
            </a:rPr>
            <a:t>data</a:t>
          </a:r>
          <a:r>
            <a:rPr lang="en-US" dirty="0"/>
            <a:t> </a:t>
          </a:r>
          <a:r>
            <a:rPr lang="en-US" dirty="0">
              <a:latin typeface="Gill Sans Nova"/>
            </a:rPr>
            <a:t>analyst</a:t>
          </a:r>
          <a:r>
            <a:rPr lang="en-US" dirty="0"/>
            <a:t> is tasked to perform </a:t>
          </a:r>
          <a:r>
            <a:rPr lang="en-US" dirty="0">
              <a:latin typeface="Gill Sans Nova"/>
            </a:rPr>
            <a:t>data </a:t>
          </a:r>
          <a:r>
            <a:rPr lang="en-US" dirty="0"/>
            <a:t>analysis and </a:t>
          </a:r>
          <a:r>
            <a:rPr lang="en-US" dirty="0">
              <a:latin typeface="Gill Sans Nova"/>
            </a:rPr>
            <a:t>to build machine learning models for loan approval prediction in order to minimize default risk and have their resources allocated efficiently.</a:t>
          </a:r>
        </a:p>
      </dgm:t>
    </dgm:pt>
    <dgm:pt modelId="{A2BF70FE-EE30-4401-A974-775383E222B2}" type="parTrans" cxnId="{318A1F3F-4D4C-4F68-9682-23ACC71A40FC}">
      <dgm:prSet/>
      <dgm:spPr/>
      <dgm:t>
        <a:bodyPr/>
        <a:lstStyle/>
        <a:p>
          <a:endParaRPr lang="en-US"/>
        </a:p>
      </dgm:t>
    </dgm:pt>
    <dgm:pt modelId="{4CAB9B30-40DD-443D-897E-3F5577452528}" type="sibTrans" cxnId="{318A1F3F-4D4C-4F68-9682-23ACC71A40FC}">
      <dgm:prSet/>
      <dgm:spPr/>
      <dgm:t>
        <a:bodyPr/>
        <a:lstStyle/>
        <a:p>
          <a:endParaRPr lang="en-US"/>
        </a:p>
      </dgm:t>
    </dgm:pt>
    <dgm:pt modelId="{ACFD1E28-8810-4EEB-B716-ECE97EE7BF72}">
      <dgm:prSet/>
      <dgm:spPr/>
      <dgm:t>
        <a:bodyPr/>
        <a:lstStyle/>
        <a:p>
          <a:pPr>
            <a:lnSpc>
              <a:spcPct val="100000"/>
            </a:lnSpc>
          </a:pPr>
          <a:r>
            <a:rPr lang="en-US" dirty="0"/>
            <a:t>Target </a:t>
          </a:r>
          <a:r>
            <a:rPr lang="en-US" dirty="0">
              <a:latin typeface="Gill Sans Nova"/>
            </a:rPr>
            <a:t>audience: Credit risk management</a:t>
          </a:r>
        </a:p>
      </dgm:t>
    </dgm:pt>
    <dgm:pt modelId="{687DC58C-668E-44E7-BEF2-D2CA37A39292}" type="parTrans" cxnId="{94359F8F-3198-45D9-B5EC-A1E0F58BEDAB}">
      <dgm:prSet/>
      <dgm:spPr/>
      <dgm:t>
        <a:bodyPr/>
        <a:lstStyle/>
        <a:p>
          <a:endParaRPr lang="en-US"/>
        </a:p>
      </dgm:t>
    </dgm:pt>
    <dgm:pt modelId="{D812D172-AFAB-4608-97FF-4C08E534D937}" type="sibTrans" cxnId="{94359F8F-3198-45D9-B5EC-A1E0F58BEDAB}">
      <dgm:prSet/>
      <dgm:spPr/>
      <dgm:t>
        <a:bodyPr/>
        <a:lstStyle/>
        <a:p>
          <a:endParaRPr lang="en-US"/>
        </a:p>
      </dgm:t>
    </dgm:pt>
    <dgm:pt modelId="{DA7A412A-E591-49D4-9597-B6A0EBF9461C}">
      <dgm:prSet/>
      <dgm:spPr/>
      <dgm:t>
        <a:bodyPr/>
        <a:lstStyle/>
        <a:p>
          <a:pPr>
            <a:lnSpc>
              <a:spcPct val="100000"/>
            </a:lnSpc>
          </a:pPr>
          <a:r>
            <a:rPr lang="en-US" dirty="0"/>
            <a:t>Research: https://www.kaggle.com/mirbektoktogaraev/should-this-loan-be-approved-or-denied</a:t>
          </a:r>
        </a:p>
      </dgm:t>
    </dgm:pt>
    <dgm:pt modelId="{819D4DA2-D478-4519-95EE-2DB069BA556A}" type="parTrans" cxnId="{6EDDA93F-ACF2-4FCC-9939-DDEAC17841B9}">
      <dgm:prSet/>
      <dgm:spPr/>
      <dgm:t>
        <a:bodyPr/>
        <a:lstStyle/>
        <a:p>
          <a:endParaRPr lang="en-US"/>
        </a:p>
      </dgm:t>
    </dgm:pt>
    <dgm:pt modelId="{99BE04F5-B4F4-4DC0-98AB-D8BD206D0EFE}" type="sibTrans" cxnId="{6EDDA93F-ACF2-4FCC-9939-DDEAC17841B9}">
      <dgm:prSet/>
      <dgm:spPr/>
      <dgm:t>
        <a:bodyPr/>
        <a:lstStyle/>
        <a:p>
          <a:endParaRPr lang="en-US"/>
        </a:p>
      </dgm:t>
    </dgm:pt>
    <dgm:pt modelId="{2F879C63-BB1A-4292-9D93-067146AA1539}">
      <dgm:prSet phldr="0"/>
      <dgm:spPr/>
      <dgm:t>
        <a:bodyPr/>
        <a:lstStyle/>
        <a:p>
          <a:pPr>
            <a:lnSpc>
              <a:spcPct val="100000"/>
            </a:lnSpc>
          </a:pPr>
          <a:r>
            <a:rPr lang="en-US" dirty="0">
              <a:latin typeface="Gill Sans Nova"/>
            </a:rPr>
            <a:t>Sample dataset</a:t>
          </a:r>
          <a:r>
            <a:rPr lang="en-US" dirty="0"/>
            <a:t>: SBA loan records from year 2005 to 2010</a:t>
          </a:r>
        </a:p>
      </dgm:t>
    </dgm:pt>
    <dgm:pt modelId="{61BFB88A-A7B0-4570-8DF5-504A0D61E793}" type="parTrans" cxnId="{7672AC85-1CA9-4FC1-9620-FB3CDAFE9D58}">
      <dgm:prSet/>
      <dgm:spPr/>
    </dgm:pt>
    <dgm:pt modelId="{E83A8A79-50A6-4257-BD3E-6A250D554EA3}" type="sibTrans" cxnId="{7672AC85-1CA9-4FC1-9620-FB3CDAFE9D58}">
      <dgm:prSet/>
      <dgm:spPr/>
      <dgm:t>
        <a:bodyPr/>
        <a:lstStyle/>
        <a:p>
          <a:endParaRPr lang="en-US"/>
        </a:p>
      </dgm:t>
    </dgm:pt>
    <dgm:pt modelId="{849025FE-4360-4F74-9F50-9C43BC9AA45E}" type="pres">
      <dgm:prSet presAssocID="{37D32185-0545-4F19-8EB5-90C7DD240690}" presName="root" presStyleCnt="0">
        <dgm:presLayoutVars>
          <dgm:dir/>
          <dgm:resizeHandles val="exact"/>
        </dgm:presLayoutVars>
      </dgm:prSet>
      <dgm:spPr/>
    </dgm:pt>
    <dgm:pt modelId="{010AD51B-5B28-4ADD-AEE3-CFA020EDEA1A}" type="pres">
      <dgm:prSet presAssocID="{881589A3-3322-436A-8A17-C29DC90000BB}" presName="compNode" presStyleCnt="0"/>
      <dgm:spPr/>
    </dgm:pt>
    <dgm:pt modelId="{C631CC32-660B-471B-948F-55EF9C665353}" type="pres">
      <dgm:prSet presAssocID="{881589A3-3322-436A-8A17-C29DC90000BB}" presName="bgRect" presStyleLbl="bgShp" presStyleIdx="0" presStyleCnt="4"/>
      <dgm:spPr/>
    </dgm:pt>
    <dgm:pt modelId="{2A110FC3-BB2D-446D-A9A2-A2C0E8463FD1}" type="pres">
      <dgm:prSet presAssocID="{881589A3-3322-436A-8A17-C29DC90000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C7978C5-3F53-4679-B114-093A000E34E7}" type="pres">
      <dgm:prSet presAssocID="{881589A3-3322-436A-8A17-C29DC90000BB}" presName="spaceRect" presStyleCnt="0"/>
      <dgm:spPr/>
    </dgm:pt>
    <dgm:pt modelId="{C8FC7035-F156-4372-A14C-5FBC6A159F47}" type="pres">
      <dgm:prSet presAssocID="{881589A3-3322-436A-8A17-C29DC90000BB}" presName="parTx" presStyleLbl="revTx" presStyleIdx="0" presStyleCnt="4">
        <dgm:presLayoutVars>
          <dgm:chMax val="0"/>
          <dgm:chPref val="0"/>
        </dgm:presLayoutVars>
      </dgm:prSet>
      <dgm:spPr/>
    </dgm:pt>
    <dgm:pt modelId="{35707DAA-D420-4217-B202-14B6C7BB41AB}" type="pres">
      <dgm:prSet presAssocID="{4CAB9B30-40DD-443D-897E-3F5577452528}" presName="sibTrans" presStyleCnt="0"/>
      <dgm:spPr/>
    </dgm:pt>
    <dgm:pt modelId="{7EF81524-28C5-454C-AFA9-570A314AA9ED}" type="pres">
      <dgm:prSet presAssocID="{ACFD1E28-8810-4EEB-B716-ECE97EE7BF72}" presName="compNode" presStyleCnt="0"/>
      <dgm:spPr/>
    </dgm:pt>
    <dgm:pt modelId="{AACAEC08-B0EC-4D74-8A12-8BF184E768C6}" type="pres">
      <dgm:prSet presAssocID="{ACFD1E28-8810-4EEB-B716-ECE97EE7BF72}" presName="bgRect" presStyleLbl="bgShp" presStyleIdx="1" presStyleCnt="4"/>
      <dgm:spPr/>
    </dgm:pt>
    <dgm:pt modelId="{A11D631B-1901-4749-82A4-3CD05858DB91}" type="pres">
      <dgm:prSet presAssocID="{ACFD1E28-8810-4EEB-B716-ECE97EE7BF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ACC9B1D6-FAED-488A-95DC-7AC89D5021E5}" type="pres">
      <dgm:prSet presAssocID="{ACFD1E28-8810-4EEB-B716-ECE97EE7BF72}" presName="spaceRect" presStyleCnt="0"/>
      <dgm:spPr/>
    </dgm:pt>
    <dgm:pt modelId="{A2012382-6A13-47C1-8ECC-628832730D55}" type="pres">
      <dgm:prSet presAssocID="{ACFD1E28-8810-4EEB-B716-ECE97EE7BF72}" presName="parTx" presStyleLbl="revTx" presStyleIdx="1" presStyleCnt="4">
        <dgm:presLayoutVars>
          <dgm:chMax val="0"/>
          <dgm:chPref val="0"/>
        </dgm:presLayoutVars>
      </dgm:prSet>
      <dgm:spPr/>
    </dgm:pt>
    <dgm:pt modelId="{6D08141F-A2F4-4660-AD05-F8AC9408DDF8}" type="pres">
      <dgm:prSet presAssocID="{D812D172-AFAB-4608-97FF-4C08E534D937}" presName="sibTrans" presStyleCnt="0"/>
      <dgm:spPr/>
    </dgm:pt>
    <dgm:pt modelId="{F815FEA8-0FA6-4BE8-BD2C-2FA483C45E05}" type="pres">
      <dgm:prSet presAssocID="{2F879C63-BB1A-4292-9D93-067146AA1539}" presName="compNode" presStyleCnt="0"/>
      <dgm:spPr/>
    </dgm:pt>
    <dgm:pt modelId="{6C49112E-B784-4989-AFD8-8879E2A0B649}" type="pres">
      <dgm:prSet presAssocID="{2F879C63-BB1A-4292-9D93-067146AA1539}" presName="bgRect" presStyleLbl="bgShp" presStyleIdx="2" presStyleCnt="4"/>
      <dgm:spPr/>
    </dgm:pt>
    <dgm:pt modelId="{0EC2845D-7BCB-48E9-BEDF-E60D4084D69B}" type="pres">
      <dgm:prSet presAssocID="{2F879C63-BB1A-4292-9D93-067146AA153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387C8F87-F799-4071-B669-A3B696586537}" type="pres">
      <dgm:prSet presAssocID="{2F879C63-BB1A-4292-9D93-067146AA1539}" presName="spaceRect" presStyleCnt="0"/>
      <dgm:spPr/>
    </dgm:pt>
    <dgm:pt modelId="{85CCC01F-9D05-4DE0-A29C-567E807097AA}" type="pres">
      <dgm:prSet presAssocID="{2F879C63-BB1A-4292-9D93-067146AA1539}" presName="parTx" presStyleLbl="revTx" presStyleIdx="2" presStyleCnt="4">
        <dgm:presLayoutVars>
          <dgm:chMax val="0"/>
          <dgm:chPref val="0"/>
        </dgm:presLayoutVars>
      </dgm:prSet>
      <dgm:spPr/>
    </dgm:pt>
    <dgm:pt modelId="{D6453296-483B-41AA-98F4-9C8061F3C4D6}" type="pres">
      <dgm:prSet presAssocID="{E83A8A79-50A6-4257-BD3E-6A250D554EA3}" presName="sibTrans" presStyleCnt="0"/>
      <dgm:spPr/>
    </dgm:pt>
    <dgm:pt modelId="{A0845033-8AF6-4A58-A4E5-1D9BDE046D0C}" type="pres">
      <dgm:prSet presAssocID="{DA7A412A-E591-49D4-9597-B6A0EBF9461C}" presName="compNode" presStyleCnt="0"/>
      <dgm:spPr/>
    </dgm:pt>
    <dgm:pt modelId="{B5B4076D-FF1C-4C96-AB1A-2F131AAF2A69}" type="pres">
      <dgm:prSet presAssocID="{DA7A412A-E591-49D4-9597-B6A0EBF9461C}" presName="bgRect" presStyleLbl="bgShp" presStyleIdx="3" presStyleCnt="4"/>
      <dgm:spPr/>
    </dgm:pt>
    <dgm:pt modelId="{8F295BC2-4151-4DDB-8826-0E3FDD2360F5}" type="pres">
      <dgm:prSet presAssocID="{DA7A412A-E591-49D4-9597-B6A0EBF946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09DE0C07-6668-48E2-AA80-98108E01E3D0}" type="pres">
      <dgm:prSet presAssocID="{DA7A412A-E591-49D4-9597-B6A0EBF9461C}" presName="spaceRect" presStyleCnt="0"/>
      <dgm:spPr/>
    </dgm:pt>
    <dgm:pt modelId="{CCBC9C00-C0B0-4C1D-9EDA-F90004EB4966}" type="pres">
      <dgm:prSet presAssocID="{DA7A412A-E591-49D4-9597-B6A0EBF9461C}" presName="parTx" presStyleLbl="revTx" presStyleIdx="3" presStyleCnt="4">
        <dgm:presLayoutVars>
          <dgm:chMax val="0"/>
          <dgm:chPref val="0"/>
        </dgm:presLayoutVars>
      </dgm:prSet>
      <dgm:spPr/>
    </dgm:pt>
  </dgm:ptLst>
  <dgm:cxnLst>
    <dgm:cxn modelId="{A1DC4400-5192-4AB1-8DD6-E6FB26017F14}" type="presOf" srcId="{ACFD1E28-8810-4EEB-B716-ECE97EE7BF72}" destId="{A2012382-6A13-47C1-8ECC-628832730D55}" srcOrd="0" destOrd="0" presId="urn:microsoft.com/office/officeart/2018/2/layout/IconVerticalSolidList"/>
    <dgm:cxn modelId="{318A1F3F-4D4C-4F68-9682-23ACC71A40FC}" srcId="{37D32185-0545-4F19-8EB5-90C7DD240690}" destId="{881589A3-3322-436A-8A17-C29DC90000BB}" srcOrd="0" destOrd="0" parTransId="{A2BF70FE-EE30-4401-A974-775383E222B2}" sibTransId="{4CAB9B30-40DD-443D-897E-3F5577452528}"/>
    <dgm:cxn modelId="{6EDDA93F-ACF2-4FCC-9939-DDEAC17841B9}" srcId="{37D32185-0545-4F19-8EB5-90C7DD240690}" destId="{DA7A412A-E591-49D4-9597-B6A0EBF9461C}" srcOrd="3" destOrd="0" parTransId="{819D4DA2-D478-4519-95EE-2DB069BA556A}" sibTransId="{99BE04F5-B4F4-4DC0-98AB-D8BD206D0EFE}"/>
    <dgm:cxn modelId="{4B4DDB5A-30CA-4F5C-88E8-3E5580DC0676}" type="presOf" srcId="{DA7A412A-E591-49D4-9597-B6A0EBF9461C}" destId="{CCBC9C00-C0B0-4C1D-9EDA-F90004EB4966}" srcOrd="0" destOrd="0" presId="urn:microsoft.com/office/officeart/2018/2/layout/IconVerticalSolidList"/>
    <dgm:cxn modelId="{CD7C6D82-5F85-48BA-BC27-0160A520D60E}" type="presOf" srcId="{2F879C63-BB1A-4292-9D93-067146AA1539}" destId="{85CCC01F-9D05-4DE0-A29C-567E807097AA}" srcOrd="0" destOrd="0" presId="urn:microsoft.com/office/officeart/2018/2/layout/IconVerticalSolidList"/>
    <dgm:cxn modelId="{7672AC85-1CA9-4FC1-9620-FB3CDAFE9D58}" srcId="{37D32185-0545-4F19-8EB5-90C7DD240690}" destId="{2F879C63-BB1A-4292-9D93-067146AA1539}" srcOrd="2" destOrd="0" parTransId="{61BFB88A-A7B0-4570-8DF5-504A0D61E793}" sibTransId="{E83A8A79-50A6-4257-BD3E-6A250D554EA3}"/>
    <dgm:cxn modelId="{94359F8F-3198-45D9-B5EC-A1E0F58BEDAB}" srcId="{37D32185-0545-4F19-8EB5-90C7DD240690}" destId="{ACFD1E28-8810-4EEB-B716-ECE97EE7BF72}" srcOrd="1" destOrd="0" parTransId="{687DC58C-668E-44E7-BEF2-D2CA37A39292}" sibTransId="{D812D172-AFAB-4608-97FF-4C08E534D937}"/>
    <dgm:cxn modelId="{C40AF6A2-E28F-4FA9-8231-A881B7B5FFD0}" type="presOf" srcId="{881589A3-3322-436A-8A17-C29DC90000BB}" destId="{C8FC7035-F156-4372-A14C-5FBC6A159F47}" srcOrd="0" destOrd="0" presId="urn:microsoft.com/office/officeart/2018/2/layout/IconVerticalSolidList"/>
    <dgm:cxn modelId="{123D8AF1-7F94-4F1E-AC0E-0C44DFF8E246}" type="presOf" srcId="{37D32185-0545-4F19-8EB5-90C7DD240690}" destId="{849025FE-4360-4F74-9F50-9C43BC9AA45E}" srcOrd="0" destOrd="0" presId="urn:microsoft.com/office/officeart/2018/2/layout/IconVerticalSolidList"/>
    <dgm:cxn modelId="{941F165F-44E2-4943-9B9C-917E9816A54E}" type="presParOf" srcId="{849025FE-4360-4F74-9F50-9C43BC9AA45E}" destId="{010AD51B-5B28-4ADD-AEE3-CFA020EDEA1A}" srcOrd="0" destOrd="0" presId="urn:microsoft.com/office/officeart/2018/2/layout/IconVerticalSolidList"/>
    <dgm:cxn modelId="{3E7D1DA6-87EA-4695-B24A-EA78E8983747}" type="presParOf" srcId="{010AD51B-5B28-4ADD-AEE3-CFA020EDEA1A}" destId="{C631CC32-660B-471B-948F-55EF9C665353}" srcOrd="0" destOrd="0" presId="urn:microsoft.com/office/officeart/2018/2/layout/IconVerticalSolidList"/>
    <dgm:cxn modelId="{FEC9C5E8-CEF7-4173-A7FA-6B18BF4BD7FB}" type="presParOf" srcId="{010AD51B-5B28-4ADD-AEE3-CFA020EDEA1A}" destId="{2A110FC3-BB2D-446D-A9A2-A2C0E8463FD1}" srcOrd="1" destOrd="0" presId="urn:microsoft.com/office/officeart/2018/2/layout/IconVerticalSolidList"/>
    <dgm:cxn modelId="{A85C859D-0139-4F78-8CEA-50BC9CA8F6AC}" type="presParOf" srcId="{010AD51B-5B28-4ADD-AEE3-CFA020EDEA1A}" destId="{1C7978C5-3F53-4679-B114-093A000E34E7}" srcOrd="2" destOrd="0" presId="urn:microsoft.com/office/officeart/2018/2/layout/IconVerticalSolidList"/>
    <dgm:cxn modelId="{CC0D03EE-E176-47C2-ADDA-3550411A0C5E}" type="presParOf" srcId="{010AD51B-5B28-4ADD-AEE3-CFA020EDEA1A}" destId="{C8FC7035-F156-4372-A14C-5FBC6A159F47}" srcOrd="3" destOrd="0" presId="urn:microsoft.com/office/officeart/2018/2/layout/IconVerticalSolidList"/>
    <dgm:cxn modelId="{D636B66D-53DF-4798-9821-24CB550FF6E5}" type="presParOf" srcId="{849025FE-4360-4F74-9F50-9C43BC9AA45E}" destId="{35707DAA-D420-4217-B202-14B6C7BB41AB}" srcOrd="1" destOrd="0" presId="urn:microsoft.com/office/officeart/2018/2/layout/IconVerticalSolidList"/>
    <dgm:cxn modelId="{47ACFE9C-EF9C-4EB5-BB44-6FD9822235C2}" type="presParOf" srcId="{849025FE-4360-4F74-9F50-9C43BC9AA45E}" destId="{7EF81524-28C5-454C-AFA9-570A314AA9ED}" srcOrd="2" destOrd="0" presId="urn:microsoft.com/office/officeart/2018/2/layout/IconVerticalSolidList"/>
    <dgm:cxn modelId="{10AC4B3B-5E0B-4E8F-9712-4D1E7CEE1CB3}" type="presParOf" srcId="{7EF81524-28C5-454C-AFA9-570A314AA9ED}" destId="{AACAEC08-B0EC-4D74-8A12-8BF184E768C6}" srcOrd="0" destOrd="0" presId="urn:microsoft.com/office/officeart/2018/2/layout/IconVerticalSolidList"/>
    <dgm:cxn modelId="{F65E4528-FF1B-49E3-B143-422E3187D348}" type="presParOf" srcId="{7EF81524-28C5-454C-AFA9-570A314AA9ED}" destId="{A11D631B-1901-4749-82A4-3CD05858DB91}" srcOrd="1" destOrd="0" presId="urn:microsoft.com/office/officeart/2018/2/layout/IconVerticalSolidList"/>
    <dgm:cxn modelId="{28019035-63A6-43DA-B8D8-D66A1E0A118E}" type="presParOf" srcId="{7EF81524-28C5-454C-AFA9-570A314AA9ED}" destId="{ACC9B1D6-FAED-488A-95DC-7AC89D5021E5}" srcOrd="2" destOrd="0" presId="urn:microsoft.com/office/officeart/2018/2/layout/IconVerticalSolidList"/>
    <dgm:cxn modelId="{FE861427-2AE5-42F1-91E0-29D89319F66A}" type="presParOf" srcId="{7EF81524-28C5-454C-AFA9-570A314AA9ED}" destId="{A2012382-6A13-47C1-8ECC-628832730D55}" srcOrd="3" destOrd="0" presId="urn:microsoft.com/office/officeart/2018/2/layout/IconVerticalSolidList"/>
    <dgm:cxn modelId="{3AFFEEF0-002F-4DD4-B35B-762E9E973FCF}" type="presParOf" srcId="{849025FE-4360-4F74-9F50-9C43BC9AA45E}" destId="{6D08141F-A2F4-4660-AD05-F8AC9408DDF8}" srcOrd="3" destOrd="0" presId="urn:microsoft.com/office/officeart/2018/2/layout/IconVerticalSolidList"/>
    <dgm:cxn modelId="{EE743463-7552-41CB-904E-5E8F5DF6E327}" type="presParOf" srcId="{849025FE-4360-4F74-9F50-9C43BC9AA45E}" destId="{F815FEA8-0FA6-4BE8-BD2C-2FA483C45E05}" srcOrd="4" destOrd="0" presId="urn:microsoft.com/office/officeart/2018/2/layout/IconVerticalSolidList"/>
    <dgm:cxn modelId="{1AF06AF3-115C-441D-84D5-B2860D0A92C7}" type="presParOf" srcId="{F815FEA8-0FA6-4BE8-BD2C-2FA483C45E05}" destId="{6C49112E-B784-4989-AFD8-8879E2A0B649}" srcOrd="0" destOrd="0" presId="urn:microsoft.com/office/officeart/2018/2/layout/IconVerticalSolidList"/>
    <dgm:cxn modelId="{49F29A14-75E2-434F-8AD9-F3860DFAF79E}" type="presParOf" srcId="{F815FEA8-0FA6-4BE8-BD2C-2FA483C45E05}" destId="{0EC2845D-7BCB-48E9-BEDF-E60D4084D69B}" srcOrd="1" destOrd="0" presId="urn:microsoft.com/office/officeart/2018/2/layout/IconVerticalSolidList"/>
    <dgm:cxn modelId="{CD3A050F-02F1-40CB-8151-585B146208A6}" type="presParOf" srcId="{F815FEA8-0FA6-4BE8-BD2C-2FA483C45E05}" destId="{387C8F87-F799-4071-B669-A3B696586537}" srcOrd="2" destOrd="0" presId="urn:microsoft.com/office/officeart/2018/2/layout/IconVerticalSolidList"/>
    <dgm:cxn modelId="{48632E86-CA9F-43C8-B8E1-A8D2AB0B9975}" type="presParOf" srcId="{F815FEA8-0FA6-4BE8-BD2C-2FA483C45E05}" destId="{85CCC01F-9D05-4DE0-A29C-567E807097AA}" srcOrd="3" destOrd="0" presId="urn:microsoft.com/office/officeart/2018/2/layout/IconVerticalSolidList"/>
    <dgm:cxn modelId="{2FA94577-7DD6-4D08-9190-9543AC53832F}" type="presParOf" srcId="{849025FE-4360-4F74-9F50-9C43BC9AA45E}" destId="{D6453296-483B-41AA-98F4-9C8061F3C4D6}" srcOrd="5" destOrd="0" presId="urn:microsoft.com/office/officeart/2018/2/layout/IconVerticalSolidList"/>
    <dgm:cxn modelId="{70D8151D-80FA-465D-9ECC-F565546FD119}" type="presParOf" srcId="{849025FE-4360-4F74-9F50-9C43BC9AA45E}" destId="{A0845033-8AF6-4A58-A4E5-1D9BDE046D0C}" srcOrd="6" destOrd="0" presId="urn:microsoft.com/office/officeart/2018/2/layout/IconVerticalSolidList"/>
    <dgm:cxn modelId="{F0BF6FEB-2915-4EBD-B572-D790331CA493}" type="presParOf" srcId="{A0845033-8AF6-4A58-A4E5-1D9BDE046D0C}" destId="{B5B4076D-FF1C-4C96-AB1A-2F131AAF2A69}" srcOrd="0" destOrd="0" presId="urn:microsoft.com/office/officeart/2018/2/layout/IconVerticalSolidList"/>
    <dgm:cxn modelId="{105DED8C-6F81-495E-85FC-CB42C713462E}" type="presParOf" srcId="{A0845033-8AF6-4A58-A4E5-1D9BDE046D0C}" destId="{8F295BC2-4151-4DDB-8826-0E3FDD2360F5}" srcOrd="1" destOrd="0" presId="urn:microsoft.com/office/officeart/2018/2/layout/IconVerticalSolidList"/>
    <dgm:cxn modelId="{C3F4699A-EFD0-4725-B2B5-990349D79E04}" type="presParOf" srcId="{A0845033-8AF6-4A58-A4E5-1D9BDE046D0C}" destId="{09DE0C07-6668-48E2-AA80-98108E01E3D0}" srcOrd="2" destOrd="0" presId="urn:microsoft.com/office/officeart/2018/2/layout/IconVerticalSolidList"/>
    <dgm:cxn modelId="{755FC660-48F3-417B-92F6-0503E17F1468}" type="presParOf" srcId="{A0845033-8AF6-4A58-A4E5-1D9BDE046D0C}" destId="{CCBC9C00-C0B0-4C1D-9EDA-F90004EB49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1CC32-660B-471B-948F-55EF9C665353}">
      <dsp:nvSpPr>
        <dsp:cNvPr id="0" name=""/>
        <dsp:cNvSpPr/>
      </dsp:nvSpPr>
      <dsp:spPr>
        <a:xfrm>
          <a:off x="0" y="2140"/>
          <a:ext cx="7117918" cy="10847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110FC3-BB2D-446D-A9A2-A2C0E8463FD1}">
      <dsp:nvSpPr>
        <dsp:cNvPr id="0" name=""/>
        <dsp:cNvSpPr/>
      </dsp:nvSpPr>
      <dsp:spPr>
        <a:xfrm>
          <a:off x="328149" y="246218"/>
          <a:ext cx="596636" cy="5966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FC7035-F156-4372-A14C-5FBC6A159F47}">
      <dsp:nvSpPr>
        <dsp:cNvPr id="0" name=""/>
        <dsp:cNvSpPr/>
      </dsp:nvSpPr>
      <dsp:spPr>
        <a:xfrm>
          <a:off x="1252936" y="2140"/>
          <a:ext cx="5864981" cy="1084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7" tIns="114807" rIns="114807" bIns="114807" numCol="1" spcCol="1270" anchor="ctr" anchorCtr="0">
          <a:noAutofit/>
        </a:bodyPr>
        <a:lstStyle/>
        <a:p>
          <a:pPr marL="0" lvl="0" indent="0" algn="l" defTabSz="666750" rtl="0">
            <a:lnSpc>
              <a:spcPct val="100000"/>
            </a:lnSpc>
            <a:spcBef>
              <a:spcPct val="0"/>
            </a:spcBef>
            <a:spcAft>
              <a:spcPct val="35000"/>
            </a:spcAft>
            <a:buNone/>
          </a:pPr>
          <a:r>
            <a:rPr lang="en-US" sz="1500" kern="1200" dirty="0"/>
            <a:t>A </a:t>
          </a:r>
          <a:r>
            <a:rPr lang="en-US" sz="1500" kern="1200" dirty="0">
              <a:latin typeface="Gill Sans Nova"/>
            </a:rPr>
            <a:t>data</a:t>
          </a:r>
          <a:r>
            <a:rPr lang="en-US" sz="1500" kern="1200" dirty="0"/>
            <a:t> </a:t>
          </a:r>
          <a:r>
            <a:rPr lang="en-US" sz="1500" kern="1200" dirty="0">
              <a:latin typeface="Gill Sans Nova"/>
            </a:rPr>
            <a:t>analyst</a:t>
          </a:r>
          <a:r>
            <a:rPr lang="en-US" sz="1500" kern="1200" dirty="0"/>
            <a:t> is tasked to perform </a:t>
          </a:r>
          <a:r>
            <a:rPr lang="en-US" sz="1500" kern="1200" dirty="0">
              <a:latin typeface="Gill Sans Nova"/>
            </a:rPr>
            <a:t>data </a:t>
          </a:r>
          <a:r>
            <a:rPr lang="en-US" sz="1500" kern="1200" dirty="0"/>
            <a:t>analysis and </a:t>
          </a:r>
          <a:r>
            <a:rPr lang="en-US" sz="1500" kern="1200" dirty="0">
              <a:latin typeface="Gill Sans Nova"/>
            </a:rPr>
            <a:t>to build machine learning models for loan approval prediction in order to minimize default risk and have their resources allocated efficiently.</a:t>
          </a:r>
        </a:p>
      </dsp:txBody>
      <dsp:txXfrm>
        <a:off x="1252936" y="2140"/>
        <a:ext cx="5864981" cy="1084793"/>
      </dsp:txXfrm>
    </dsp:sp>
    <dsp:sp modelId="{AACAEC08-B0EC-4D74-8A12-8BF184E768C6}">
      <dsp:nvSpPr>
        <dsp:cNvPr id="0" name=""/>
        <dsp:cNvSpPr/>
      </dsp:nvSpPr>
      <dsp:spPr>
        <a:xfrm>
          <a:off x="0" y="1358132"/>
          <a:ext cx="7117918" cy="10847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1D631B-1901-4749-82A4-3CD05858DB91}">
      <dsp:nvSpPr>
        <dsp:cNvPr id="0" name=""/>
        <dsp:cNvSpPr/>
      </dsp:nvSpPr>
      <dsp:spPr>
        <a:xfrm>
          <a:off x="328149" y="1602210"/>
          <a:ext cx="596636" cy="5966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012382-6A13-47C1-8ECC-628832730D55}">
      <dsp:nvSpPr>
        <dsp:cNvPr id="0" name=""/>
        <dsp:cNvSpPr/>
      </dsp:nvSpPr>
      <dsp:spPr>
        <a:xfrm>
          <a:off x="1252936" y="1358132"/>
          <a:ext cx="5864981" cy="1084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7" tIns="114807" rIns="114807" bIns="114807" numCol="1" spcCol="1270" anchor="ctr" anchorCtr="0">
          <a:noAutofit/>
        </a:bodyPr>
        <a:lstStyle/>
        <a:p>
          <a:pPr marL="0" lvl="0" indent="0" algn="l" defTabSz="666750">
            <a:lnSpc>
              <a:spcPct val="100000"/>
            </a:lnSpc>
            <a:spcBef>
              <a:spcPct val="0"/>
            </a:spcBef>
            <a:spcAft>
              <a:spcPct val="35000"/>
            </a:spcAft>
            <a:buNone/>
          </a:pPr>
          <a:r>
            <a:rPr lang="en-US" sz="1500" kern="1200" dirty="0"/>
            <a:t>Target </a:t>
          </a:r>
          <a:r>
            <a:rPr lang="en-US" sz="1500" kern="1200" dirty="0">
              <a:latin typeface="Gill Sans Nova"/>
            </a:rPr>
            <a:t>audience: Credit risk management</a:t>
          </a:r>
        </a:p>
      </dsp:txBody>
      <dsp:txXfrm>
        <a:off x="1252936" y="1358132"/>
        <a:ext cx="5864981" cy="1084793"/>
      </dsp:txXfrm>
    </dsp:sp>
    <dsp:sp modelId="{6C49112E-B784-4989-AFD8-8879E2A0B649}">
      <dsp:nvSpPr>
        <dsp:cNvPr id="0" name=""/>
        <dsp:cNvSpPr/>
      </dsp:nvSpPr>
      <dsp:spPr>
        <a:xfrm>
          <a:off x="0" y="2714123"/>
          <a:ext cx="7117918" cy="10847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C2845D-7BCB-48E9-BEDF-E60D4084D69B}">
      <dsp:nvSpPr>
        <dsp:cNvPr id="0" name=""/>
        <dsp:cNvSpPr/>
      </dsp:nvSpPr>
      <dsp:spPr>
        <a:xfrm>
          <a:off x="328149" y="2958202"/>
          <a:ext cx="596636" cy="5966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CCC01F-9D05-4DE0-A29C-567E807097AA}">
      <dsp:nvSpPr>
        <dsp:cNvPr id="0" name=""/>
        <dsp:cNvSpPr/>
      </dsp:nvSpPr>
      <dsp:spPr>
        <a:xfrm>
          <a:off x="1252936" y="2714123"/>
          <a:ext cx="5864981" cy="1084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7" tIns="114807" rIns="114807" bIns="114807"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Gill Sans Nova"/>
            </a:rPr>
            <a:t>Sample dataset</a:t>
          </a:r>
          <a:r>
            <a:rPr lang="en-US" sz="1500" kern="1200" dirty="0"/>
            <a:t>: SBA loan records from year 2005 to 2010</a:t>
          </a:r>
        </a:p>
      </dsp:txBody>
      <dsp:txXfrm>
        <a:off x="1252936" y="2714123"/>
        <a:ext cx="5864981" cy="1084793"/>
      </dsp:txXfrm>
    </dsp:sp>
    <dsp:sp modelId="{B5B4076D-FF1C-4C96-AB1A-2F131AAF2A69}">
      <dsp:nvSpPr>
        <dsp:cNvPr id="0" name=""/>
        <dsp:cNvSpPr/>
      </dsp:nvSpPr>
      <dsp:spPr>
        <a:xfrm>
          <a:off x="0" y="4070115"/>
          <a:ext cx="7117918" cy="10847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295BC2-4151-4DDB-8826-0E3FDD2360F5}">
      <dsp:nvSpPr>
        <dsp:cNvPr id="0" name=""/>
        <dsp:cNvSpPr/>
      </dsp:nvSpPr>
      <dsp:spPr>
        <a:xfrm>
          <a:off x="328149" y="4314193"/>
          <a:ext cx="596636" cy="5966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BC9C00-C0B0-4C1D-9EDA-F90004EB4966}">
      <dsp:nvSpPr>
        <dsp:cNvPr id="0" name=""/>
        <dsp:cNvSpPr/>
      </dsp:nvSpPr>
      <dsp:spPr>
        <a:xfrm>
          <a:off x="1252936" y="4070115"/>
          <a:ext cx="5864981" cy="1084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7" tIns="114807" rIns="114807" bIns="114807" numCol="1" spcCol="1270" anchor="ctr" anchorCtr="0">
          <a:noAutofit/>
        </a:bodyPr>
        <a:lstStyle/>
        <a:p>
          <a:pPr marL="0" lvl="0" indent="0" algn="l" defTabSz="666750">
            <a:lnSpc>
              <a:spcPct val="100000"/>
            </a:lnSpc>
            <a:spcBef>
              <a:spcPct val="0"/>
            </a:spcBef>
            <a:spcAft>
              <a:spcPct val="35000"/>
            </a:spcAft>
            <a:buNone/>
          </a:pPr>
          <a:r>
            <a:rPr lang="en-US" sz="1500" kern="1200" dirty="0"/>
            <a:t>Research: https://www.kaggle.com/mirbektoktogaraev/should-this-loan-be-approved-or-denied</a:t>
          </a:r>
        </a:p>
      </dsp:txBody>
      <dsp:txXfrm>
        <a:off x="1252936" y="4070115"/>
        <a:ext cx="5864981" cy="10847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3/25/2021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461912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3/25/2021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2488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3/25/2021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7827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3/25/2021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6024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3/25/2021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8389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3/25/2021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7784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3/25/2021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6311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3/25/2021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210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3/25/2021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1700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3/25/2021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00713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3/25/2021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96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3/25/2021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885193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22" name="Picture 3">
            <a:extLst>
              <a:ext uri="{FF2B5EF4-FFF2-40B4-BE49-F238E27FC236}">
                <a16:creationId xmlns:a16="http://schemas.microsoft.com/office/drawing/2014/main" id="{52E5AE1E-5186-46BB-ACF6-E4198CB84235}"/>
              </a:ext>
            </a:extLst>
          </p:cNvPr>
          <p:cNvPicPr>
            <a:picLocks noChangeAspect="1"/>
          </p:cNvPicPr>
          <p:nvPr/>
        </p:nvPicPr>
        <p:blipFill rotWithShape="1">
          <a:blip r:embed="rId2">
            <a:alphaModFix amt="40000"/>
          </a:blip>
          <a:srcRect t="12769" r="-1" b="-1"/>
          <a:stretch/>
        </p:blipFill>
        <p:spPr>
          <a:xfrm>
            <a:off x="1525" y="10"/>
            <a:ext cx="12188951" cy="6857990"/>
          </a:xfrm>
          <a:prstGeom prst="rect">
            <a:avLst/>
          </a:prstGeom>
        </p:spPr>
      </p:pic>
      <p:grpSp>
        <p:nvGrpSpPr>
          <p:cNvPr id="5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56" name="Oval 55">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p:cNvSpPr>
            <a:spLocks noGrp="1"/>
          </p:cNvSpPr>
          <p:nvPr>
            <p:ph type="subTitle" idx="1"/>
          </p:nvPr>
        </p:nvSpPr>
        <p:spPr>
          <a:xfrm>
            <a:off x="1408720" y="3065009"/>
            <a:ext cx="9371510" cy="2773362"/>
          </a:xfrm>
        </p:spPr>
        <p:txBody>
          <a:bodyPr vert="horz" lIns="91440" tIns="45720" rIns="91440" bIns="45720" rtlCol="0" anchor="t">
            <a:noAutofit/>
          </a:bodyPr>
          <a:lstStyle/>
          <a:p>
            <a:r>
              <a:rPr lang="en-US" sz="3000" b="1" dirty="0">
                <a:solidFill>
                  <a:srgbClr val="FFFFFF"/>
                </a:solidFill>
                <a:ea typeface="+mn-lt"/>
                <a:cs typeface="+mn-lt"/>
              </a:rPr>
              <a:t>Machine learning and advanced analytics using Python</a:t>
            </a:r>
          </a:p>
          <a:p>
            <a:endParaRPr lang="en-US" sz="3000" b="1" dirty="0">
              <a:solidFill>
                <a:srgbClr val="FFFFFF"/>
              </a:solidFill>
              <a:cs typeface="Calibri"/>
            </a:endParaRPr>
          </a:p>
          <a:p>
            <a:r>
              <a:rPr lang="en-US" sz="3000" b="1" dirty="0">
                <a:solidFill>
                  <a:srgbClr val="FFFFFF"/>
                </a:solidFill>
                <a:cs typeface="Calibri"/>
              </a:rPr>
              <a:t>U.S Small Business Admin (SBA) Loan Analytics: </a:t>
            </a:r>
            <a:endParaRPr lang="en-US" sz="3000">
              <a:solidFill>
                <a:srgbClr val="FFFFFF"/>
              </a:solidFill>
              <a:cs typeface="Calibri"/>
            </a:endParaRPr>
          </a:p>
          <a:p>
            <a:r>
              <a:rPr lang="en-US" sz="3000" b="1" dirty="0">
                <a:solidFill>
                  <a:srgbClr val="FFFFFF"/>
                </a:solidFill>
              </a:rPr>
              <a:t>Should This Loan be Approved or Denied?</a:t>
            </a:r>
            <a:endParaRPr lang="en-US" sz="3000" b="1" dirty="0">
              <a:solidFill>
                <a:srgbClr val="FFFFFF"/>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92" name="Freeform: Shape 91">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94"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95" name="Oval 9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D1C98B8-6E59-4407-BC6A-561A1F2BD062}"/>
              </a:ext>
            </a:extLst>
          </p:cNvPr>
          <p:cNvSpPr>
            <a:spLocks noGrp="1"/>
          </p:cNvSpPr>
          <p:nvPr>
            <p:ph type="title"/>
          </p:nvPr>
        </p:nvSpPr>
        <p:spPr>
          <a:xfrm>
            <a:off x="1298878" y="952022"/>
            <a:ext cx="2334591" cy="4377049"/>
          </a:xfrm>
        </p:spPr>
        <p:txBody>
          <a:bodyPr anchor="ctr">
            <a:normAutofit/>
          </a:bodyPr>
          <a:lstStyle/>
          <a:p>
            <a:r>
              <a:rPr lang="en-US" sz="4400" dirty="0">
                <a:ea typeface="+mj-lt"/>
                <a:cs typeface="+mj-lt"/>
              </a:rPr>
              <a:t> Story Telling</a:t>
            </a:r>
            <a:endParaRPr lang="en-US" sz="4400" dirty="0"/>
          </a:p>
        </p:txBody>
      </p:sp>
      <p:graphicFrame>
        <p:nvGraphicFramePr>
          <p:cNvPr id="6" name="Content Placeholder 2">
            <a:extLst>
              <a:ext uri="{FF2B5EF4-FFF2-40B4-BE49-F238E27FC236}">
                <a16:creationId xmlns:a16="http://schemas.microsoft.com/office/drawing/2014/main" id="{40C8966F-A166-4F7E-9C16-9D57130BD7EB}"/>
              </a:ext>
            </a:extLst>
          </p:cNvPr>
          <p:cNvGraphicFramePr>
            <a:graphicFrameLocks noGrp="1"/>
          </p:cNvGraphicFramePr>
          <p:nvPr>
            <p:ph idx="1"/>
            <p:extLst>
              <p:ext uri="{D42A27DB-BD31-4B8C-83A1-F6EECF244321}">
                <p14:modId xmlns:p14="http://schemas.microsoft.com/office/powerpoint/2010/main" val="579777428"/>
              </p:ext>
            </p:extLst>
          </p:nvPr>
        </p:nvGraphicFramePr>
        <p:xfrm>
          <a:off x="4197151" y="850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33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98B8-6E59-4407-BC6A-561A1F2BD062}"/>
              </a:ext>
            </a:extLst>
          </p:cNvPr>
          <p:cNvSpPr>
            <a:spLocks noGrp="1"/>
          </p:cNvSpPr>
          <p:nvPr>
            <p:ph type="title"/>
          </p:nvPr>
        </p:nvSpPr>
        <p:spPr>
          <a:xfrm>
            <a:off x="777240" y="365125"/>
            <a:ext cx="10659110" cy="563564"/>
          </a:xfrm>
        </p:spPr>
        <p:txBody>
          <a:bodyPr>
            <a:normAutofit fontScale="90000"/>
          </a:bodyPr>
          <a:lstStyle/>
          <a:p>
            <a:r>
              <a:rPr lang="en-US" sz="4000">
                <a:ea typeface="+mj-lt"/>
                <a:cs typeface="+mj-lt"/>
              </a:rPr>
              <a:t>Exploratory data analysis (EDA) and data preprocessing</a:t>
            </a:r>
            <a:endParaRPr lang="en-US" sz="4000"/>
          </a:p>
        </p:txBody>
      </p:sp>
      <p:sp>
        <p:nvSpPr>
          <p:cNvPr id="3" name="Content Placeholder 2">
            <a:extLst>
              <a:ext uri="{FF2B5EF4-FFF2-40B4-BE49-F238E27FC236}">
                <a16:creationId xmlns:a16="http://schemas.microsoft.com/office/drawing/2014/main" id="{10C90E2B-F907-4997-9856-37FB54D8CBEE}"/>
              </a:ext>
            </a:extLst>
          </p:cNvPr>
          <p:cNvSpPr>
            <a:spLocks noGrp="1"/>
          </p:cNvSpPr>
          <p:nvPr>
            <p:ph idx="1"/>
          </p:nvPr>
        </p:nvSpPr>
        <p:spPr>
          <a:xfrm>
            <a:off x="479153" y="1304007"/>
            <a:ext cx="3878765" cy="4937913"/>
          </a:xfrm>
          <a:ln>
            <a:noFill/>
          </a:ln>
        </p:spPr>
        <p:txBody>
          <a:bodyPr vert="horz" lIns="91440" tIns="45720" rIns="91440" bIns="45720" rtlCol="0" anchor="t">
            <a:normAutofit/>
          </a:bodyPr>
          <a:lstStyle/>
          <a:p>
            <a:r>
              <a:rPr lang="en-US" sz="1600" dirty="0">
                <a:cs typeface="Calibri"/>
              </a:rPr>
              <a:t>Drop rows with </a:t>
            </a:r>
            <a:r>
              <a:rPr lang="en-US" sz="1600" dirty="0" err="1">
                <a:cs typeface="Calibri"/>
              </a:rPr>
              <a:t>NaN</a:t>
            </a:r>
            <a:r>
              <a:rPr lang="en-US" sz="1600" dirty="0">
                <a:cs typeface="Calibri"/>
              </a:rPr>
              <a:t>/ null  values</a:t>
            </a:r>
          </a:p>
          <a:p>
            <a:pPr>
              <a:buClr>
                <a:srgbClr val="487D66"/>
              </a:buClr>
            </a:pPr>
            <a:r>
              <a:rPr lang="en-US" sz="1600" dirty="0">
                <a:cs typeface="Calibri"/>
              </a:rPr>
              <a:t>Format data types, </a:t>
            </a:r>
            <a:r>
              <a:rPr lang="en-US" sz="1600" dirty="0" err="1">
                <a:cs typeface="Calibri"/>
              </a:rPr>
              <a:t>eg</a:t>
            </a:r>
            <a:r>
              <a:rPr lang="en-US" sz="1600" dirty="0">
                <a:cs typeface="Calibri"/>
              </a:rPr>
              <a:t> currency fields, </a:t>
            </a:r>
            <a:r>
              <a:rPr lang="en-US" sz="1600" dirty="0" err="1">
                <a:cs typeface="Calibri"/>
              </a:rPr>
              <a:t>ApprovalFY</a:t>
            </a:r>
            <a:r>
              <a:rPr lang="en-US" sz="1600" dirty="0">
                <a:cs typeface="Calibri"/>
              </a:rPr>
              <a:t> </a:t>
            </a:r>
          </a:p>
          <a:p>
            <a:pPr>
              <a:buClr>
                <a:srgbClr val="487D66"/>
              </a:buClr>
            </a:pPr>
            <a:r>
              <a:rPr lang="en-US" sz="1600" dirty="0">
                <a:cs typeface="Calibri"/>
              </a:rPr>
              <a:t>Map industry </a:t>
            </a:r>
            <a:r>
              <a:rPr lang="en-US" sz="1600" dirty="0">
                <a:ea typeface="+mn-lt"/>
                <a:cs typeface="+mn-lt"/>
              </a:rPr>
              <a:t>(NAICS) codes</a:t>
            </a:r>
            <a:r>
              <a:rPr lang="en-US" sz="1600" dirty="0">
                <a:cs typeface="Calibri"/>
              </a:rPr>
              <a:t> to </a:t>
            </a:r>
            <a:r>
              <a:rPr lang="en-US" sz="1600" dirty="0">
                <a:ea typeface="+mn-lt"/>
                <a:cs typeface="+mn-lt"/>
              </a:rPr>
              <a:t>corresponding industry</a:t>
            </a:r>
            <a:r>
              <a:rPr lang="en-US" sz="1600" dirty="0">
                <a:cs typeface="Calibri"/>
              </a:rPr>
              <a:t> name for clearer reference</a:t>
            </a:r>
          </a:p>
          <a:p>
            <a:pPr>
              <a:buClr>
                <a:srgbClr val="487D66"/>
              </a:buClr>
            </a:pPr>
            <a:r>
              <a:rPr lang="en-US" sz="1600" dirty="0">
                <a:cs typeface="Calibri"/>
              </a:rPr>
              <a:t>Perform feature engineering </a:t>
            </a:r>
          </a:p>
          <a:p>
            <a:pPr>
              <a:buClr>
                <a:srgbClr val="487D66"/>
              </a:buClr>
            </a:pPr>
            <a:r>
              <a:rPr lang="en-US" sz="1600" dirty="0">
                <a:cs typeface="Calibri"/>
              </a:rPr>
              <a:t>Create </a:t>
            </a:r>
            <a:r>
              <a:rPr lang="en-US" sz="1600" dirty="0">
                <a:ea typeface="+mn-lt"/>
                <a:cs typeface="+mn-lt"/>
              </a:rPr>
              <a:t>flag columns- </a:t>
            </a:r>
            <a:r>
              <a:rPr lang="en-US" sz="1600" dirty="0" err="1">
                <a:ea typeface="+mn-lt"/>
                <a:cs typeface="+mn-lt"/>
              </a:rPr>
              <a:t>IsFranchise</a:t>
            </a:r>
            <a:r>
              <a:rPr lang="en-US" sz="1600" dirty="0">
                <a:ea typeface="+mn-lt"/>
                <a:cs typeface="+mn-lt"/>
              </a:rPr>
              <a:t>, </a:t>
            </a:r>
            <a:r>
              <a:rPr lang="en-US" sz="1600" dirty="0" err="1">
                <a:ea typeface="+mn-lt"/>
                <a:cs typeface="+mn-lt"/>
              </a:rPr>
              <a:t>NewBusiness</a:t>
            </a:r>
            <a:r>
              <a:rPr lang="en-US" sz="1600" dirty="0">
                <a:ea typeface="+mn-lt"/>
                <a:cs typeface="+mn-lt"/>
              </a:rPr>
              <a:t>, Default etc.</a:t>
            </a:r>
          </a:p>
          <a:p>
            <a:pPr>
              <a:buClr>
                <a:srgbClr val="487D66"/>
              </a:buClr>
            </a:pPr>
            <a:r>
              <a:rPr lang="en-US" sz="1600" dirty="0">
                <a:ea typeface="+mn-lt"/>
                <a:cs typeface="+mn-lt"/>
              </a:rPr>
              <a:t>Create necessary measurements-</a:t>
            </a:r>
            <a:r>
              <a:rPr lang="en-US" sz="1600" dirty="0">
                <a:cs typeface="Calibri"/>
              </a:rPr>
              <a:t>  </a:t>
            </a:r>
            <a:r>
              <a:rPr lang="en-US" sz="1600" dirty="0" err="1">
                <a:cs typeface="Calibri"/>
              </a:rPr>
              <a:t>SBA_Appv</a:t>
            </a:r>
            <a:r>
              <a:rPr lang="en-US" sz="1600" dirty="0">
                <a:cs typeface="Calibri"/>
              </a:rPr>
              <a:t>%, asset-backed, </a:t>
            </a:r>
            <a:r>
              <a:rPr lang="en-US" sz="1600" dirty="0" err="1">
                <a:cs typeface="Calibri"/>
              </a:rPr>
              <a:t>disbursed_in_full</a:t>
            </a:r>
            <a:r>
              <a:rPr lang="en-US" sz="1600" dirty="0">
                <a:cs typeface="Calibri"/>
              </a:rPr>
              <a:t> etc.</a:t>
            </a:r>
          </a:p>
          <a:p>
            <a:pPr>
              <a:buClr>
                <a:srgbClr val="487D66"/>
              </a:buClr>
            </a:pPr>
            <a:r>
              <a:rPr lang="en-US" sz="1600" dirty="0">
                <a:cs typeface="Calibri"/>
              </a:rPr>
              <a:t>Remove </a:t>
            </a:r>
            <a:r>
              <a:rPr lang="en-US" sz="1600" dirty="0">
                <a:ea typeface="+mn-lt"/>
                <a:cs typeface="+mn-lt"/>
              </a:rPr>
              <a:t>inconsistencies </a:t>
            </a:r>
            <a:r>
              <a:rPr lang="en-US" sz="1600" dirty="0">
                <a:cs typeface="Calibri"/>
              </a:rPr>
              <a:t>or unwanted  data t</a:t>
            </a:r>
            <a:r>
              <a:rPr lang="en-US" sz="1600" dirty="0">
                <a:ea typeface="+mn-lt"/>
                <a:cs typeface="+mn-lt"/>
              </a:rPr>
              <a:t>hat won't provide much value to the analysis</a:t>
            </a:r>
          </a:p>
          <a:p>
            <a:pPr>
              <a:buClr>
                <a:srgbClr val="487D66"/>
              </a:buClr>
            </a:pPr>
            <a:endParaRPr lang="en-US" sz="1600" dirty="0">
              <a:cs typeface="Calibri"/>
            </a:endParaRPr>
          </a:p>
          <a:p>
            <a:pPr>
              <a:buClr>
                <a:srgbClr val="487D66"/>
              </a:buClr>
            </a:pPr>
            <a:r>
              <a:rPr lang="en-US" sz="1600" dirty="0">
                <a:cs typeface="Calibri"/>
              </a:rPr>
              <a:t>Df shape 221k rows * 17 features</a:t>
            </a:r>
            <a:endParaRPr lang="en-US" sz="1600" dirty="0"/>
          </a:p>
          <a:p>
            <a:pPr marL="0" indent="0">
              <a:buClr>
                <a:srgbClr val="487D66"/>
              </a:buClr>
              <a:buNone/>
            </a:pPr>
            <a:endParaRPr lang="en-US" dirty="0">
              <a:ea typeface="+mn-lt"/>
              <a:cs typeface="+mn-lt"/>
            </a:endParaRPr>
          </a:p>
        </p:txBody>
      </p:sp>
      <p:pic>
        <p:nvPicPr>
          <p:cNvPr id="11" name="Picture 11">
            <a:extLst>
              <a:ext uri="{FF2B5EF4-FFF2-40B4-BE49-F238E27FC236}">
                <a16:creationId xmlns:a16="http://schemas.microsoft.com/office/drawing/2014/main" id="{E440DEDF-5C27-4CF8-9034-32171C8C821B}"/>
              </a:ext>
            </a:extLst>
          </p:cNvPr>
          <p:cNvPicPr>
            <a:picLocks noChangeAspect="1"/>
          </p:cNvPicPr>
          <p:nvPr/>
        </p:nvPicPr>
        <p:blipFill>
          <a:blip r:embed="rId2"/>
          <a:stretch>
            <a:fillRect/>
          </a:stretch>
        </p:blipFill>
        <p:spPr>
          <a:xfrm>
            <a:off x="4464778" y="1017910"/>
            <a:ext cx="6966857" cy="733721"/>
          </a:xfrm>
          <a:prstGeom prst="rect">
            <a:avLst/>
          </a:prstGeom>
        </p:spPr>
      </p:pic>
      <p:pic>
        <p:nvPicPr>
          <p:cNvPr id="15" name="Picture 15">
            <a:extLst>
              <a:ext uri="{FF2B5EF4-FFF2-40B4-BE49-F238E27FC236}">
                <a16:creationId xmlns:a16="http://schemas.microsoft.com/office/drawing/2014/main" id="{79187EAE-3B0E-4435-98CC-472C054C0DC3}"/>
              </a:ext>
            </a:extLst>
          </p:cNvPr>
          <p:cNvPicPr>
            <a:picLocks noChangeAspect="1"/>
          </p:cNvPicPr>
          <p:nvPr/>
        </p:nvPicPr>
        <p:blipFill>
          <a:blip r:embed="rId3"/>
          <a:stretch>
            <a:fillRect/>
          </a:stretch>
        </p:blipFill>
        <p:spPr>
          <a:xfrm>
            <a:off x="4465536" y="3384861"/>
            <a:ext cx="5058699" cy="1871830"/>
          </a:xfrm>
          <a:prstGeom prst="rect">
            <a:avLst/>
          </a:prstGeom>
        </p:spPr>
      </p:pic>
      <p:pic>
        <p:nvPicPr>
          <p:cNvPr id="16" name="Picture 16">
            <a:extLst>
              <a:ext uri="{FF2B5EF4-FFF2-40B4-BE49-F238E27FC236}">
                <a16:creationId xmlns:a16="http://schemas.microsoft.com/office/drawing/2014/main" id="{E07EA06D-5FD8-405A-9F32-A9141CC4DC85}"/>
              </a:ext>
            </a:extLst>
          </p:cNvPr>
          <p:cNvPicPr>
            <a:picLocks noChangeAspect="1"/>
          </p:cNvPicPr>
          <p:nvPr/>
        </p:nvPicPr>
        <p:blipFill>
          <a:blip r:embed="rId4"/>
          <a:stretch>
            <a:fillRect/>
          </a:stretch>
        </p:blipFill>
        <p:spPr>
          <a:xfrm>
            <a:off x="4463327" y="5321228"/>
            <a:ext cx="5989192" cy="1368960"/>
          </a:xfrm>
          <a:prstGeom prst="rect">
            <a:avLst/>
          </a:prstGeom>
        </p:spPr>
      </p:pic>
      <p:pic>
        <p:nvPicPr>
          <p:cNvPr id="4" name="Picture 4">
            <a:extLst>
              <a:ext uri="{FF2B5EF4-FFF2-40B4-BE49-F238E27FC236}">
                <a16:creationId xmlns:a16="http://schemas.microsoft.com/office/drawing/2014/main" id="{D167E2C2-C8C5-4810-B699-64D356F00B26}"/>
              </a:ext>
            </a:extLst>
          </p:cNvPr>
          <p:cNvPicPr>
            <a:picLocks noChangeAspect="1"/>
          </p:cNvPicPr>
          <p:nvPr/>
        </p:nvPicPr>
        <p:blipFill>
          <a:blip r:embed="rId5"/>
          <a:stretch>
            <a:fillRect/>
          </a:stretch>
        </p:blipFill>
        <p:spPr>
          <a:xfrm>
            <a:off x="4466400" y="1828091"/>
            <a:ext cx="4243200" cy="1497818"/>
          </a:xfrm>
          <a:prstGeom prst="rect">
            <a:avLst/>
          </a:prstGeom>
        </p:spPr>
      </p:pic>
    </p:spTree>
    <p:extLst>
      <p:ext uri="{BB962C8B-B14F-4D97-AF65-F5344CB8AC3E}">
        <p14:creationId xmlns:p14="http://schemas.microsoft.com/office/powerpoint/2010/main" val="89227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98B8-6E59-4407-BC6A-561A1F2BD062}"/>
              </a:ext>
            </a:extLst>
          </p:cNvPr>
          <p:cNvSpPr>
            <a:spLocks noGrp="1"/>
          </p:cNvSpPr>
          <p:nvPr>
            <p:ph type="title"/>
          </p:nvPr>
        </p:nvSpPr>
        <p:spPr>
          <a:xfrm>
            <a:off x="688340" y="221125"/>
            <a:ext cx="10659110" cy="701563"/>
          </a:xfrm>
        </p:spPr>
        <p:txBody>
          <a:bodyPr>
            <a:normAutofit/>
          </a:bodyPr>
          <a:lstStyle/>
          <a:p>
            <a:r>
              <a:rPr lang="en-US" sz="3600">
                <a:ea typeface="+mj-lt"/>
                <a:cs typeface="+mj-lt"/>
              </a:rPr>
              <a:t>Data Analysis using Visualizations</a:t>
            </a:r>
            <a:endParaRPr lang="en-US" sz="3600"/>
          </a:p>
        </p:txBody>
      </p:sp>
      <p:sp>
        <p:nvSpPr>
          <p:cNvPr id="3" name="Content Placeholder 2">
            <a:extLst>
              <a:ext uri="{FF2B5EF4-FFF2-40B4-BE49-F238E27FC236}">
                <a16:creationId xmlns:a16="http://schemas.microsoft.com/office/drawing/2014/main" id="{10C90E2B-F907-4997-9856-37FB54D8CBEE}"/>
              </a:ext>
            </a:extLst>
          </p:cNvPr>
          <p:cNvSpPr>
            <a:spLocks noGrp="1"/>
          </p:cNvSpPr>
          <p:nvPr>
            <p:ph idx="1"/>
          </p:nvPr>
        </p:nvSpPr>
        <p:spPr>
          <a:xfrm>
            <a:off x="8397240" y="1347833"/>
            <a:ext cx="3142746" cy="4704467"/>
          </a:xfrm>
        </p:spPr>
        <p:txBody>
          <a:bodyPr vert="horz" lIns="91440" tIns="45720" rIns="91440" bIns="45720" rtlCol="0" anchor="t">
            <a:noAutofit/>
          </a:bodyPr>
          <a:lstStyle/>
          <a:p>
            <a:pPr marL="0" indent="0">
              <a:buNone/>
            </a:pPr>
            <a:r>
              <a:rPr lang="en-US" sz="1800" b="1" dirty="0">
                <a:cs typeface="Calibri"/>
              </a:rPr>
              <a:t>Correlation matrix</a:t>
            </a:r>
            <a:endParaRPr lang="en-US" sz="1800" b="1"/>
          </a:p>
          <a:p>
            <a:pPr>
              <a:buClr>
                <a:srgbClr val="487D66"/>
              </a:buClr>
            </a:pPr>
            <a:r>
              <a:rPr lang="en-US" sz="1600" dirty="0">
                <a:ea typeface="+mn-lt"/>
                <a:cs typeface="+mn-lt"/>
              </a:rPr>
              <a:t>Some notable correlations are:</a:t>
            </a:r>
            <a:endParaRPr lang="en-US" sz="1600">
              <a:cs typeface="Calibri"/>
            </a:endParaRPr>
          </a:p>
          <a:p>
            <a:pPr>
              <a:buClr>
                <a:srgbClr val="487D66"/>
              </a:buClr>
            </a:pPr>
            <a:r>
              <a:rPr lang="en-US" sz="1600" dirty="0" err="1">
                <a:ea typeface="+mn-lt"/>
                <a:cs typeface="+mn-lt"/>
              </a:rPr>
              <a:t>GrAppv</a:t>
            </a:r>
            <a:r>
              <a:rPr lang="en-US" sz="1600" dirty="0">
                <a:ea typeface="+mn-lt"/>
                <a:cs typeface="+mn-lt"/>
              </a:rPr>
              <a:t> &amp; </a:t>
            </a:r>
            <a:r>
              <a:rPr lang="en-US" sz="1600" dirty="0" err="1">
                <a:ea typeface="+mn-lt"/>
                <a:cs typeface="+mn-lt"/>
              </a:rPr>
              <a:t>DisbursementGross</a:t>
            </a:r>
            <a:r>
              <a:rPr lang="en-US" sz="1600" dirty="0">
                <a:ea typeface="+mn-lt"/>
                <a:cs typeface="+mn-lt"/>
              </a:rPr>
              <a:t>- Positive correlation: Typically, the amount disbursed is close to what was approved.</a:t>
            </a:r>
          </a:p>
          <a:p>
            <a:pPr>
              <a:buClr>
                <a:srgbClr val="487D66"/>
              </a:buClr>
            </a:pPr>
            <a:r>
              <a:rPr lang="en-US" sz="1600" dirty="0">
                <a:ea typeface="+mn-lt"/>
                <a:cs typeface="+mn-lt"/>
              </a:rPr>
              <a:t>Term &amp; asset-backed- Positive correlation: make sense that the longer the term, most likely it is secured with collateral.</a:t>
            </a:r>
          </a:p>
          <a:p>
            <a:pPr>
              <a:buClr>
                <a:srgbClr val="487D66"/>
              </a:buClr>
            </a:pPr>
            <a:r>
              <a:rPr lang="en-US" sz="1600" dirty="0" err="1">
                <a:ea typeface="+mn-lt"/>
                <a:cs typeface="+mn-lt"/>
              </a:rPr>
              <a:t>Disbursedinfull</a:t>
            </a:r>
            <a:r>
              <a:rPr lang="en-US" sz="1600" dirty="0">
                <a:ea typeface="+mn-lt"/>
                <a:cs typeface="+mn-lt"/>
              </a:rPr>
              <a:t> &amp; Revolving </a:t>
            </a:r>
            <a:r>
              <a:rPr lang="en-US" sz="1600" dirty="0" err="1">
                <a:ea typeface="+mn-lt"/>
                <a:cs typeface="+mn-lt"/>
              </a:rPr>
              <a:t>LineCr</a:t>
            </a:r>
            <a:r>
              <a:rPr lang="en-US" sz="1600" dirty="0">
                <a:ea typeface="+mn-lt"/>
                <a:cs typeface="+mn-lt"/>
              </a:rPr>
              <a:t>- Negative correlation: Typically, the limit for a revolving credit line is lower than a term loan on average since the business can continually draw funds from the line of credit.</a:t>
            </a:r>
          </a:p>
          <a:p>
            <a:pPr>
              <a:buClr>
                <a:srgbClr val="487D66"/>
              </a:buClr>
            </a:pPr>
            <a:endParaRPr lang="en-US" sz="1600" dirty="0">
              <a:cs typeface="Calibri"/>
            </a:endParaRPr>
          </a:p>
        </p:txBody>
      </p:sp>
      <p:pic>
        <p:nvPicPr>
          <p:cNvPr id="5" name="Picture 5">
            <a:extLst>
              <a:ext uri="{FF2B5EF4-FFF2-40B4-BE49-F238E27FC236}">
                <a16:creationId xmlns:a16="http://schemas.microsoft.com/office/drawing/2014/main" id="{C9FB6867-4D45-4711-855A-79606913ACF8}"/>
              </a:ext>
            </a:extLst>
          </p:cNvPr>
          <p:cNvPicPr>
            <a:picLocks noChangeAspect="1"/>
          </p:cNvPicPr>
          <p:nvPr/>
        </p:nvPicPr>
        <p:blipFill>
          <a:blip r:embed="rId2"/>
          <a:stretch>
            <a:fillRect/>
          </a:stretch>
        </p:blipFill>
        <p:spPr>
          <a:xfrm>
            <a:off x="689618" y="883029"/>
            <a:ext cx="7523767" cy="5815821"/>
          </a:xfrm>
          <a:prstGeom prst="rect">
            <a:avLst/>
          </a:prstGeom>
        </p:spPr>
      </p:pic>
      <p:sp>
        <p:nvSpPr>
          <p:cNvPr id="7" name="Oval 6">
            <a:extLst>
              <a:ext uri="{FF2B5EF4-FFF2-40B4-BE49-F238E27FC236}">
                <a16:creationId xmlns:a16="http://schemas.microsoft.com/office/drawing/2014/main" id="{E381FBC2-5FD5-4620-A562-25BD1CD19EB1}"/>
              </a:ext>
            </a:extLst>
          </p:cNvPr>
          <p:cNvSpPr/>
          <p:nvPr/>
        </p:nvSpPr>
        <p:spPr>
          <a:xfrm>
            <a:off x="3886800" y="3289800"/>
            <a:ext cx="564000" cy="46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FE088CD-2B02-4A05-9CF6-FD3B30B12F91}"/>
              </a:ext>
            </a:extLst>
          </p:cNvPr>
          <p:cNvSpPr/>
          <p:nvPr/>
        </p:nvSpPr>
        <p:spPr>
          <a:xfrm>
            <a:off x="2332799" y="5593800"/>
            <a:ext cx="564000" cy="46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B1CC9AF-80CB-4592-B704-CA1099AA79B0}"/>
              </a:ext>
            </a:extLst>
          </p:cNvPr>
          <p:cNvSpPr/>
          <p:nvPr/>
        </p:nvSpPr>
        <p:spPr>
          <a:xfrm>
            <a:off x="3100800" y="5209800"/>
            <a:ext cx="564000" cy="46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832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98B8-6E59-4407-BC6A-561A1F2BD062}"/>
              </a:ext>
            </a:extLst>
          </p:cNvPr>
          <p:cNvSpPr>
            <a:spLocks noGrp="1"/>
          </p:cNvSpPr>
          <p:nvPr>
            <p:ph type="title"/>
          </p:nvPr>
        </p:nvSpPr>
        <p:spPr>
          <a:xfrm>
            <a:off x="628340" y="143125"/>
            <a:ext cx="10659110" cy="701563"/>
          </a:xfrm>
        </p:spPr>
        <p:txBody>
          <a:bodyPr>
            <a:normAutofit/>
          </a:bodyPr>
          <a:lstStyle/>
          <a:p>
            <a:r>
              <a:rPr lang="en-US" sz="3600">
                <a:ea typeface="+mj-lt"/>
                <a:cs typeface="+mj-lt"/>
              </a:rPr>
              <a:t>Data Analysis using Visualizations</a:t>
            </a:r>
            <a:endParaRPr lang="en-US" sz="3600"/>
          </a:p>
        </p:txBody>
      </p:sp>
      <p:sp>
        <p:nvSpPr>
          <p:cNvPr id="3" name="Content Placeholder 2">
            <a:extLst>
              <a:ext uri="{FF2B5EF4-FFF2-40B4-BE49-F238E27FC236}">
                <a16:creationId xmlns:a16="http://schemas.microsoft.com/office/drawing/2014/main" id="{10C90E2B-F907-4997-9856-37FB54D8CBEE}"/>
              </a:ext>
            </a:extLst>
          </p:cNvPr>
          <p:cNvSpPr>
            <a:spLocks noGrp="1"/>
          </p:cNvSpPr>
          <p:nvPr>
            <p:ph idx="1"/>
          </p:nvPr>
        </p:nvSpPr>
        <p:spPr>
          <a:xfrm>
            <a:off x="561240" y="927833"/>
            <a:ext cx="5218746" cy="1998467"/>
          </a:xfrm>
        </p:spPr>
        <p:txBody>
          <a:bodyPr vert="horz" lIns="91440" tIns="45720" rIns="91440" bIns="45720" rtlCol="0" anchor="t">
            <a:noAutofit/>
          </a:bodyPr>
          <a:lstStyle/>
          <a:p>
            <a:pPr>
              <a:buClr>
                <a:srgbClr val="487D66"/>
              </a:buClr>
            </a:pPr>
            <a:r>
              <a:rPr lang="en-US" sz="1600" b="1" dirty="0">
                <a:ea typeface="+mn-lt"/>
                <a:cs typeface="+mn-lt"/>
              </a:rPr>
              <a:t>Stacked bar chart- Paid in full vs defaulted loans by industry, state</a:t>
            </a:r>
            <a:endParaRPr lang="en-US" b="1" dirty="0">
              <a:ea typeface="+mn-lt"/>
              <a:cs typeface="+mn-lt"/>
            </a:endParaRPr>
          </a:p>
          <a:p>
            <a:pPr marL="800100" lvl="1" indent="-342900">
              <a:buClr>
                <a:srgbClr val="487D66"/>
              </a:buClr>
              <a:buAutoNum type="arabicPeriod"/>
            </a:pPr>
            <a:r>
              <a:rPr lang="en-US" sz="1400" dirty="0">
                <a:ea typeface="+mn-lt"/>
                <a:cs typeface="+mn-lt"/>
              </a:rPr>
              <a:t>Retail trade, construction, Professional, scientific and technical services industries had significantly more loan funds distributed to them during the sample period</a:t>
            </a:r>
            <a:endParaRPr lang="en-US" sz="1400">
              <a:ea typeface="+mn-lt"/>
              <a:cs typeface="+mn-lt"/>
            </a:endParaRPr>
          </a:p>
          <a:p>
            <a:pPr marL="800100" lvl="1" indent="-342900">
              <a:buClr>
                <a:srgbClr val="487D66"/>
              </a:buClr>
              <a:buAutoNum type="arabicPeriod"/>
            </a:pPr>
            <a:r>
              <a:rPr lang="en-US" sz="1400" dirty="0">
                <a:ea typeface="+mn-lt"/>
                <a:cs typeface="+mn-lt"/>
              </a:rPr>
              <a:t>States with the highest number of loans during sample period: California, New York  and Texas</a:t>
            </a:r>
            <a:endParaRPr lang="en-US" sz="1400">
              <a:cs typeface="Calibri"/>
            </a:endParaRPr>
          </a:p>
          <a:p>
            <a:pPr marL="800100" lvl="1" indent="-342900">
              <a:buClr>
                <a:srgbClr val="487D66"/>
              </a:buClr>
              <a:buAutoNum type="arabicPeriod"/>
            </a:pPr>
            <a:r>
              <a:rPr lang="en-US" sz="1400" dirty="0">
                <a:ea typeface="+mn-lt"/>
                <a:cs typeface="+mn-lt"/>
              </a:rPr>
              <a:t>State with the highest Default percentage: California (48.1%), Arizona (46%) and Nevada (51.2%)</a:t>
            </a:r>
            <a:endParaRPr lang="en-US" sz="1400">
              <a:cs typeface="Calibri"/>
            </a:endParaRPr>
          </a:p>
          <a:p>
            <a:pPr>
              <a:buClr>
                <a:srgbClr val="487D66"/>
              </a:buClr>
            </a:pPr>
            <a:endParaRPr lang="en-US" sz="1600" dirty="0">
              <a:cs typeface="Calibri"/>
            </a:endParaRPr>
          </a:p>
          <a:p>
            <a:pPr>
              <a:buClr>
                <a:srgbClr val="487D66"/>
              </a:buClr>
            </a:pPr>
            <a:endParaRPr lang="en-US" sz="1600" dirty="0">
              <a:cs typeface="Calibri"/>
            </a:endParaRPr>
          </a:p>
          <a:p>
            <a:pPr>
              <a:buClr>
                <a:srgbClr val="487D66"/>
              </a:buClr>
            </a:pPr>
            <a:endParaRPr lang="en-US" sz="1600" dirty="0">
              <a:cs typeface="Calibri"/>
            </a:endParaRPr>
          </a:p>
          <a:p>
            <a:pPr>
              <a:buClr>
                <a:srgbClr val="487D66"/>
              </a:buClr>
            </a:pPr>
            <a:endParaRPr lang="en-US" sz="1600" dirty="0">
              <a:cs typeface="Calibri"/>
            </a:endParaRPr>
          </a:p>
          <a:p>
            <a:pPr>
              <a:buClr>
                <a:srgbClr val="487D66"/>
              </a:buClr>
            </a:pPr>
            <a:endParaRPr lang="en-US" sz="1600" dirty="0">
              <a:cs typeface="Calibri"/>
            </a:endParaRPr>
          </a:p>
          <a:p>
            <a:pPr>
              <a:buClr>
                <a:srgbClr val="487D66"/>
              </a:buClr>
            </a:pPr>
            <a:endParaRPr lang="en-US" sz="1600" dirty="0">
              <a:cs typeface="Calibri"/>
            </a:endParaRPr>
          </a:p>
        </p:txBody>
      </p:sp>
      <p:pic>
        <p:nvPicPr>
          <p:cNvPr id="6" name="Picture 6">
            <a:extLst>
              <a:ext uri="{FF2B5EF4-FFF2-40B4-BE49-F238E27FC236}">
                <a16:creationId xmlns:a16="http://schemas.microsoft.com/office/drawing/2014/main" id="{5EE7B547-4962-4917-BF36-CDFB9FAD3505}"/>
              </a:ext>
            </a:extLst>
          </p:cNvPr>
          <p:cNvPicPr>
            <a:picLocks noChangeAspect="1"/>
          </p:cNvPicPr>
          <p:nvPr/>
        </p:nvPicPr>
        <p:blipFill>
          <a:blip r:embed="rId2"/>
          <a:stretch>
            <a:fillRect/>
          </a:stretch>
        </p:blipFill>
        <p:spPr>
          <a:xfrm>
            <a:off x="558315" y="3007480"/>
            <a:ext cx="5216261" cy="3450129"/>
          </a:xfrm>
          <a:prstGeom prst="rect">
            <a:avLst/>
          </a:prstGeom>
        </p:spPr>
      </p:pic>
      <p:pic>
        <p:nvPicPr>
          <p:cNvPr id="4" name="Picture 6">
            <a:extLst>
              <a:ext uri="{FF2B5EF4-FFF2-40B4-BE49-F238E27FC236}">
                <a16:creationId xmlns:a16="http://schemas.microsoft.com/office/drawing/2014/main" id="{B95190C5-6802-4958-82B9-15CA7AE938FD}"/>
              </a:ext>
            </a:extLst>
          </p:cNvPr>
          <p:cNvPicPr>
            <a:picLocks noChangeAspect="1"/>
          </p:cNvPicPr>
          <p:nvPr/>
        </p:nvPicPr>
        <p:blipFill>
          <a:blip r:embed="rId3"/>
          <a:stretch>
            <a:fillRect/>
          </a:stretch>
        </p:blipFill>
        <p:spPr>
          <a:xfrm>
            <a:off x="5868812" y="3435105"/>
            <a:ext cx="5865800" cy="3024156"/>
          </a:xfrm>
          <a:prstGeom prst="rect">
            <a:avLst/>
          </a:prstGeom>
        </p:spPr>
      </p:pic>
      <p:sp>
        <p:nvSpPr>
          <p:cNvPr id="8" name="Content Placeholder 2">
            <a:extLst>
              <a:ext uri="{FF2B5EF4-FFF2-40B4-BE49-F238E27FC236}">
                <a16:creationId xmlns:a16="http://schemas.microsoft.com/office/drawing/2014/main" id="{C78105AC-A4DE-44A7-BD7D-EF5E03970DB7}"/>
              </a:ext>
            </a:extLst>
          </p:cNvPr>
          <p:cNvSpPr txBox="1">
            <a:spLocks/>
          </p:cNvSpPr>
          <p:nvPr/>
        </p:nvSpPr>
        <p:spPr>
          <a:xfrm>
            <a:off x="5873640" y="1008233"/>
            <a:ext cx="5752746" cy="21064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87D66"/>
              </a:buClr>
            </a:pPr>
            <a:r>
              <a:rPr lang="en-US" sz="1600" b="1" dirty="0">
                <a:cs typeface="Calibri"/>
              </a:rPr>
              <a:t>Stacked bar chart- Paid in full vs defaulted loans by </a:t>
            </a:r>
            <a:r>
              <a:rPr lang="en-US" sz="1600" b="1" dirty="0">
                <a:ea typeface="+mn-lt"/>
                <a:cs typeface="+mn-lt"/>
              </a:rPr>
              <a:t>asset-backed status, disbursed-in-full status</a:t>
            </a:r>
            <a:endParaRPr lang="en-US" sz="1600" b="1" dirty="0">
              <a:cs typeface="Calibri"/>
            </a:endParaRPr>
          </a:p>
          <a:p>
            <a:pPr marL="800100" lvl="1" indent="-342900">
              <a:buClr>
                <a:srgbClr val="487D66"/>
              </a:buClr>
              <a:buAutoNum type="arabicPeriod"/>
            </a:pPr>
            <a:r>
              <a:rPr lang="en-US" sz="1400" dirty="0">
                <a:ea typeface="+mn-lt"/>
                <a:cs typeface="+mn-lt"/>
              </a:rPr>
              <a:t>Volume of loans backed by real estate was much less than those not backed by real estate </a:t>
            </a:r>
            <a:endParaRPr lang="en-US" sz="1400" dirty="0">
              <a:cs typeface="Calibri"/>
            </a:endParaRPr>
          </a:p>
          <a:p>
            <a:pPr marL="800100" lvl="1" indent="-342900">
              <a:buClr>
                <a:srgbClr val="487D66"/>
              </a:buClr>
              <a:buAutoNum type="arabicPeriod"/>
            </a:pPr>
            <a:r>
              <a:rPr lang="en-US" sz="1400" dirty="0">
                <a:ea typeface="+mn-lt"/>
                <a:cs typeface="+mn-lt"/>
              </a:rPr>
              <a:t>makes sense that most people aren't willing to take on that much risk </a:t>
            </a:r>
          </a:p>
          <a:p>
            <a:pPr marL="800100" lvl="1" indent="-342900">
              <a:buClr>
                <a:srgbClr val="487D66"/>
              </a:buClr>
              <a:buAutoNum type="arabicPeriod"/>
            </a:pPr>
            <a:r>
              <a:rPr lang="en-US" sz="1400" dirty="0">
                <a:ea typeface="+mn-lt"/>
                <a:cs typeface="+mn-lt"/>
              </a:rPr>
              <a:t>However, the default rate is also much less for loans backed by real estate. This is likely because the businesses who have their loans backed by real estate are more willing to do what it takes to pay the debt.</a:t>
            </a:r>
            <a:endParaRPr lang="en-US" sz="1400">
              <a:cs typeface="Calibri"/>
            </a:endParaRPr>
          </a:p>
          <a:p>
            <a:pPr>
              <a:buClr>
                <a:srgbClr val="487D66"/>
              </a:buClr>
            </a:pPr>
            <a:endParaRPr lang="en-US" sz="1600" dirty="0">
              <a:cs typeface="Calibri"/>
            </a:endParaRPr>
          </a:p>
          <a:p>
            <a:pPr>
              <a:buClr>
                <a:srgbClr val="487D66"/>
              </a:buClr>
            </a:pPr>
            <a:endParaRPr lang="en-US" sz="1600" dirty="0">
              <a:cs typeface="Calibri"/>
            </a:endParaRPr>
          </a:p>
        </p:txBody>
      </p:sp>
    </p:spTree>
    <p:extLst>
      <p:ext uri="{BB962C8B-B14F-4D97-AF65-F5344CB8AC3E}">
        <p14:creationId xmlns:p14="http://schemas.microsoft.com/office/powerpoint/2010/main" val="124213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98B8-6E59-4407-BC6A-561A1F2BD062}"/>
              </a:ext>
            </a:extLst>
          </p:cNvPr>
          <p:cNvSpPr>
            <a:spLocks noGrp="1"/>
          </p:cNvSpPr>
          <p:nvPr>
            <p:ph type="title"/>
          </p:nvPr>
        </p:nvSpPr>
        <p:spPr>
          <a:xfrm>
            <a:off x="777240" y="365125"/>
            <a:ext cx="10659110" cy="545563"/>
          </a:xfrm>
        </p:spPr>
        <p:txBody>
          <a:bodyPr>
            <a:noAutofit/>
          </a:bodyPr>
          <a:lstStyle/>
          <a:p>
            <a:r>
              <a:rPr lang="en-US" sz="3600">
                <a:ea typeface="+mj-lt"/>
                <a:cs typeface="+mj-lt"/>
              </a:rPr>
              <a:t>Machine learning models and performance evaluation</a:t>
            </a:r>
            <a:endParaRPr lang="en-US" sz="3600"/>
          </a:p>
        </p:txBody>
      </p:sp>
      <p:sp>
        <p:nvSpPr>
          <p:cNvPr id="3" name="Content Placeholder 2">
            <a:extLst>
              <a:ext uri="{FF2B5EF4-FFF2-40B4-BE49-F238E27FC236}">
                <a16:creationId xmlns:a16="http://schemas.microsoft.com/office/drawing/2014/main" id="{10C90E2B-F907-4997-9856-37FB54D8CBEE}"/>
              </a:ext>
            </a:extLst>
          </p:cNvPr>
          <p:cNvSpPr>
            <a:spLocks noGrp="1"/>
          </p:cNvSpPr>
          <p:nvPr>
            <p:ph idx="1"/>
          </p:nvPr>
        </p:nvSpPr>
        <p:spPr>
          <a:xfrm>
            <a:off x="4756457" y="1568268"/>
            <a:ext cx="6474767" cy="4853431"/>
          </a:xfrm>
        </p:spPr>
        <p:txBody>
          <a:bodyPr vert="horz" lIns="91440" tIns="45720" rIns="91440" bIns="45720" rtlCol="0" anchor="t">
            <a:normAutofit lnSpcReduction="10000"/>
          </a:bodyPr>
          <a:lstStyle/>
          <a:p>
            <a:r>
              <a:rPr lang="en-US" sz="1600" b="1" dirty="0">
                <a:ea typeface="+mn-lt"/>
                <a:cs typeface="+mn-lt"/>
              </a:rPr>
              <a:t>Machine Learning model:</a:t>
            </a:r>
          </a:p>
          <a:p>
            <a:pPr marL="800100" lvl="1" indent="-342900">
              <a:buClr>
                <a:srgbClr val="487D66"/>
              </a:buClr>
              <a:buAutoNum type="arabicPeriod"/>
            </a:pPr>
            <a:r>
              <a:rPr lang="en-US" sz="1600" dirty="0">
                <a:ea typeface="+mn-lt"/>
                <a:cs typeface="+mn-lt"/>
              </a:rPr>
              <a:t>Logistic regression (baseline model) </a:t>
            </a:r>
          </a:p>
          <a:p>
            <a:pPr marL="800100" lvl="1" indent="-342900">
              <a:buClr>
                <a:srgbClr val="487D66"/>
              </a:buClr>
              <a:buAutoNum type="arabicPeriod"/>
            </a:pPr>
            <a:r>
              <a:rPr lang="en-US" sz="1600" dirty="0">
                <a:ea typeface="+mn-lt"/>
                <a:cs typeface="+mn-lt"/>
              </a:rPr>
              <a:t>Random forest</a:t>
            </a:r>
          </a:p>
          <a:p>
            <a:pPr marL="800100" lvl="1" indent="-342900">
              <a:buClr>
                <a:srgbClr val="487D66"/>
              </a:buClr>
              <a:buAutoNum type="arabicPeriod"/>
            </a:pPr>
            <a:r>
              <a:rPr lang="en-US" sz="1600" dirty="0">
                <a:ea typeface="+mn-lt"/>
                <a:cs typeface="+mn-lt"/>
              </a:rPr>
              <a:t>Multi-level perceptron</a:t>
            </a:r>
            <a:endParaRPr lang="en-US" sz="1600" dirty="0">
              <a:cs typeface="Calibri"/>
            </a:endParaRPr>
          </a:p>
          <a:p>
            <a:pPr>
              <a:buClr>
                <a:srgbClr val="487D66"/>
              </a:buClr>
            </a:pPr>
            <a:r>
              <a:rPr lang="en-US" sz="1600" b="1" dirty="0">
                <a:cs typeface="Calibri"/>
              </a:rPr>
              <a:t>Tools:</a:t>
            </a:r>
            <a:r>
              <a:rPr lang="en-US" sz="1600" dirty="0">
                <a:cs typeface="Calibri"/>
              </a:rPr>
              <a:t> Python libraries (pandas, </a:t>
            </a:r>
            <a:r>
              <a:rPr lang="en-US" sz="1600" dirty="0" err="1">
                <a:cs typeface="Calibri"/>
              </a:rPr>
              <a:t>numpy</a:t>
            </a:r>
            <a:r>
              <a:rPr lang="en-US" sz="1600" dirty="0">
                <a:cs typeface="Calibri"/>
              </a:rPr>
              <a:t>, matplotlib, seaborn, scikit-learn)</a:t>
            </a:r>
            <a:endParaRPr lang="en-US" dirty="0"/>
          </a:p>
          <a:p>
            <a:pPr>
              <a:buClr>
                <a:srgbClr val="487D66"/>
              </a:buClr>
            </a:pPr>
            <a:r>
              <a:rPr lang="en-US" sz="1600" dirty="0" err="1">
                <a:ea typeface="+mn-lt"/>
                <a:cs typeface="+mn-lt"/>
              </a:rPr>
              <a:t>GridSearchCV</a:t>
            </a:r>
            <a:r>
              <a:rPr lang="en-US" sz="1600" dirty="0">
                <a:ea typeface="+mn-lt"/>
                <a:cs typeface="+mn-lt"/>
              </a:rPr>
              <a:t> is utilized to automate the tuning of hyperparameters in order to determine the optimal values for a given model.</a:t>
            </a:r>
            <a:endParaRPr lang="en-US" sz="1600" dirty="0">
              <a:cs typeface="Calibri"/>
            </a:endParaRPr>
          </a:p>
          <a:p>
            <a:pPr>
              <a:buClr>
                <a:srgbClr val="487D66"/>
              </a:buClr>
            </a:pPr>
            <a:endParaRPr lang="en-US" sz="1600" dirty="0">
              <a:cs typeface="Calibri"/>
            </a:endParaRPr>
          </a:p>
          <a:p>
            <a:pPr>
              <a:buClr>
                <a:srgbClr val="487D66"/>
              </a:buClr>
            </a:pPr>
            <a:r>
              <a:rPr lang="en-US" sz="1600" b="1" dirty="0">
                <a:cs typeface="Calibri"/>
              </a:rPr>
              <a:t>Performance metrics:</a:t>
            </a:r>
            <a:r>
              <a:rPr lang="en-US" sz="1600" dirty="0">
                <a:cs typeface="Calibri"/>
              </a:rPr>
              <a:t> To fully evaluate the effectiveness of a model and to evaluate the 'cost' of the outcomes. The </a:t>
            </a:r>
            <a:r>
              <a:rPr lang="en-US" sz="1600" dirty="0">
                <a:highlight>
                  <a:srgbClr val="FFFF00"/>
                </a:highlight>
                <a:cs typeface="Calibri"/>
              </a:rPr>
              <a:t>Random Forest</a:t>
            </a:r>
            <a:r>
              <a:rPr lang="en-US" sz="1600" b="1" dirty="0">
                <a:cs typeface="Calibri"/>
              </a:rPr>
              <a:t> </a:t>
            </a:r>
            <a:r>
              <a:rPr lang="en-US" sz="1600" dirty="0">
                <a:cs typeface="Calibri"/>
              </a:rPr>
              <a:t>performs better across the board with:</a:t>
            </a:r>
          </a:p>
          <a:p>
            <a:pPr marL="800100" lvl="1" indent="-342900">
              <a:buClr>
                <a:srgbClr val="487D66"/>
              </a:buClr>
              <a:buAutoNum type="arabicPeriod"/>
            </a:pPr>
            <a:r>
              <a:rPr lang="en-US" sz="1600" dirty="0">
                <a:cs typeface="Calibri"/>
              </a:rPr>
              <a:t>Precision </a:t>
            </a:r>
            <a:r>
              <a:rPr lang="en-US" sz="1600" dirty="0">
                <a:ea typeface="+mn-lt"/>
                <a:cs typeface="+mn-lt"/>
              </a:rPr>
              <a:t>suggests that the model is correct 91% of the time when the loan defaults.</a:t>
            </a:r>
          </a:p>
          <a:p>
            <a:pPr marL="800100" lvl="1" indent="-342900">
              <a:buClr>
                <a:srgbClr val="487D66"/>
              </a:buClr>
              <a:buAutoNum type="arabicPeriod"/>
            </a:pPr>
            <a:r>
              <a:rPr lang="en-US" sz="1600" dirty="0">
                <a:ea typeface="+mn-lt"/>
                <a:cs typeface="+mn-lt"/>
              </a:rPr>
              <a:t>Recall</a:t>
            </a:r>
            <a:r>
              <a:rPr lang="en-US" sz="1600" dirty="0">
                <a:cs typeface="Calibri"/>
              </a:rPr>
              <a:t> </a:t>
            </a:r>
            <a:r>
              <a:rPr lang="en-US" sz="1600" dirty="0">
                <a:ea typeface="+mn-lt"/>
                <a:cs typeface="+mn-lt"/>
              </a:rPr>
              <a:t>suggests that the model identifies 89% of defaulted loans correctly (11% of loans that defaulted were incorrectly classified as loans that would be paid in full).</a:t>
            </a:r>
          </a:p>
          <a:p>
            <a:pPr marL="800100" lvl="1" indent="-342900">
              <a:buClr>
                <a:srgbClr val="487D66"/>
              </a:buClr>
              <a:buAutoNum type="arabicPeriod"/>
            </a:pPr>
            <a:r>
              <a:rPr lang="en-US" sz="1600" dirty="0">
                <a:ea typeface="+mn-lt"/>
                <a:cs typeface="+mn-lt"/>
              </a:rPr>
              <a:t>F1-score of 90% for defaulted loan appears to be more promising out of the 3 models.</a:t>
            </a:r>
          </a:p>
          <a:p>
            <a:pPr marL="0" indent="0">
              <a:buClr>
                <a:srgbClr val="487D66"/>
              </a:buClr>
              <a:buNone/>
            </a:pPr>
            <a:endParaRPr lang="en-US" dirty="0">
              <a:cs typeface="Calibri"/>
            </a:endParaRPr>
          </a:p>
        </p:txBody>
      </p:sp>
      <p:pic>
        <p:nvPicPr>
          <p:cNvPr id="7" name="Picture 7">
            <a:extLst>
              <a:ext uri="{FF2B5EF4-FFF2-40B4-BE49-F238E27FC236}">
                <a16:creationId xmlns:a16="http://schemas.microsoft.com/office/drawing/2014/main" id="{1AB5FBEF-F6A6-4694-9981-5AFC264AE5DC}"/>
              </a:ext>
            </a:extLst>
          </p:cNvPr>
          <p:cNvPicPr>
            <a:picLocks noChangeAspect="1"/>
          </p:cNvPicPr>
          <p:nvPr/>
        </p:nvPicPr>
        <p:blipFill>
          <a:blip r:embed="rId2"/>
          <a:stretch>
            <a:fillRect/>
          </a:stretch>
        </p:blipFill>
        <p:spPr>
          <a:xfrm>
            <a:off x="883766" y="1488869"/>
            <a:ext cx="3607200" cy="1149760"/>
          </a:xfrm>
          <a:prstGeom prst="rect">
            <a:avLst/>
          </a:prstGeom>
        </p:spPr>
      </p:pic>
      <p:pic>
        <p:nvPicPr>
          <p:cNvPr id="8" name="Picture 8">
            <a:extLst>
              <a:ext uri="{FF2B5EF4-FFF2-40B4-BE49-F238E27FC236}">
                <a16:creationId xmlns:a16="http://schemas.microsoft.com/office/drawing/2014/main" id="{BB229B7B-0F48-4456-ACB7-DE527C1E186A}"/>
              </a:ext>
            </a:extLst>
          </p:cNvPr>
          <p:cNvPicPr>
            <a:picLocks noChangeAspect="1"/>
          </p:cNvPicPr>
          <p:nvPr/>
        </p:nvPicPr>
        <p:blipFill>
          <a:blip r:embed="rId3"/>
          <a:stretch>
            <a:fillRect/>
          </a:stretch>
        </p:blipFill>
        <p:spPr>
          <a:xfrm>
            <a:off x="886863" y="3106396"/>
            <a:ext cx="3601200" cy="1152235"/>
          </a:xfrm>
          <a:prstGeom prst="rect">
            <a:avLst/>
          </a:prstGeom>
        </p:spPr>
      </p:pic>
      <p:pic>
        <p:nvPicPr>
          <p:cNvPr id="9" name="Picture 9">
            <a:extLst>
              <a:ext uri="{FF2B5EF4-FFF2-40B4-BE49-F238E27FC236}">
                <a16:creationId xmlns:a16="http://schemas.microsoft.com/office/drawing/2014/main" id="{450A7BF4-C441-48FF-A8ED-0BC6EB2CEE2A}"/>
              </a:ext>
            </a:extLst>
          </p:cNvPr>
          <p:cNvPicPr>
            <a:picLocks noChangeAspect="1"/>
          </p:cNvPicPr>
          <p:nvPr/>
        </p:nvPicPr>
        <p:blipFill>
          <a:blip r:embed="rId4"/>
          <a:stretch>
            <a:fillRect/>
          </a:stretch>
        </p:blipFill>
        <p:spPr>
          <a:xfrm>
            <a:off x="892863" y="4830948"/>
            <a:ext cx="3595200" cy="1154903"/>
          </a:xfrm>
          <a:prstGeom prst="rect">
            <a:avLst/>
          </a:prstGeom>
        </p:spPr>
      </p:pic>
      <p:sp>
        <p:nvSpPr>
          <p:cNvPr id="5" name="TextBox 4">
            <a:extLst>
              <a:ext uri="{FF2B5EF4-FFF2-40B4-BE49-F238E27FC236}">
                <a16:creationId xmlns:a16="http://schemas.microsoft.com/office/drawing/2014/main" id="{B7E99CA7-15A9-421F-9FEE-77FFE3937DB0}"/>
              </a:ext>
            </a:extLst>
          </p:cNvPr>
          <p:cNvSpPr txBox="1"/>
          <p:nvPr/>
        </p:nvSpPr>
        <p:spPr>
          <a:xfrm>
            <a:off x="885758" y="11484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Logistic regression </a:t>
            </a:r>
          </a:p>
        </p:txBody>
      </p:sp>
      <p:sp>
        <p:nvSpPr>
          <p:cNvPr id="6" name="TextBox 5">
            <a:extLst>
              <a:ext uri="{FF2B5EF4-FFF2-40B4-BE49-F238E27FC236}">
                <a16:creationId xmlns:a16="http://schemas.microsoft.com/office/drawing/2014/main" id="{89EE626F-241B-49E4-B633-D2499D756F84}"/>
              </a:ext>
            </a:extLst>
          </p:cNvPr>
          <p:cNvSpPr txBox="1"/>
          <p:nvPr/>
        </p:nvSpPr>
        <p:spPr>
          <a:xfrm>
            <a:off x="885758" y="28224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Random forest</a:t>
            </a:r>
            <a:endParaRPr lang="en-US" sz="1600" dirty="0">
              <a:cs typeface="Calibri"/>
            </a:endParaRPr>
          </a:p>
        </p:txBody>
      </p:sp>
      <p:sp>
        <p:nvSpPr>
          <p:cNvPr id="10" name="TextBox 9">
            <a:extLst>
              <a:ext uri="{FF2B5EF4-FFF2-40B4-BE49-F238E27FC236}">
                <a16:creationId xmlns:a16="http://schemas.microsoft.com/office/drawing/2014/main" id="{B25632E9-9EE3-4EEF-B2E1-722AA69E34F5}"/>
              </a:ext>
            </a:extLst>
          </p:cNvPr>
          <p:cNvSpPr txBox="1"/>
          <p:nvPr/>
        </p:nvSpPr>
        <p:spPr>
          <a:xfrm>
            <a:off x="890633" y="448927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Multi-level perceptron</a:t>
            </a:r>
          </a:p>
        </p:txBody>
      </p:sp>
      <p:sp>
        <p:nvSpPr>
          <p:cNvPr id="4" name="Oval 3">
            <a:extLst>
              <a:ext uri="{FF2B5EF4-FFF2-40B4-BE49-F238E27FC236}">
                <a16:creationId xmlns:a16="http://schemas.microsoft.com/office/drawing/2014/main" id="{4D33BD2D-8FCD-4174-8F6F-0AA6484A1F71}"/>
              </a:ext>
            </a:extLst>
          </p:cNvPr>
          <p:cNvSpPr/>
          <p:nvPr/>
        </p:nvSpPr>
        <p:spPr>
          <a:xfrm>
            <a:off x="3412800" y="3679800"/>
            <a:ext cx="432000" cy="28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951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98B8-6E59-4407-BC6A-561A1F2BD062}"/>
              </a:ext>
            </a:extLst>
          </p:cNvPr>
          <p:cNvSpPr>
            <a:spLocks noGrp="1"/>
          </p:cNvSpPr>
          <p:nvPr>
            <p:ph type="title"/>
          </p:nvPr>
        </p:nvSpPr>
        <p:spPr>
          <a:xfrm>
            <a:off x="777240" y="617125"/>
            <a:ext cx="10659110" cy="665563"/>
          </a:xfrm>
        </p:spPr>
        <p:txBody>
          <a:bodyPr>
            <a:normAutofit/>
          </a:bodyPr>
          <a:lstStyle/>
          <a:p>
            <a:r>
              <a:rPr lang="en-US" sz="3600">
                <a:ea typeface="+mj-lt"/>
                <a:cs typeface="+mj-lt"/>
              </a:rPr>
              <a:t>Insights and recommendations</a:t>
            </a:r>
            <a:endParaRPr lang="en-US" sz="3600"/>
          </a:p>
        </p:txBody>
      </p:sp>
      <p:sp>
        <p:nvSpPr>
          <p:cNvPr id="3" name="Content Placeholder 2">
            <a:extLst>
              <a:ext uri="{FF2B5EF4-FFF2-40B4-BE49-F238E27FC236}">
                <a16:creationId xmlns:a16="http://schemas.microsoft.com/office/drawing/2014/main" id="{10C90E2B-F907-4997-9856-37FB54D8CBEE}"/>
              </a:ext>
            </a:extLst>
          </p:cNvPr>
          <p:cNvSpPr>
            <a:spLocks noGrp="1"/>
          </p:cNvSpPr>
          <p:nvPr>
            <p:ph idx="1"/>
          </p:nvPr>
        </p:nvSpPr>
        <p:spPr>
          <a:xfrm>
            <a:off x="1381596" y="3526161"/>
            <a:ext cx="9291687" cy="2509149"/>
          </a:xfrm>
        </p:spPr>
        <p:txBody>
          <a:bodyPr vert="horz" lIns="91440" tIns="45720" rIns="91440" bIns="45720" rtlCol="0" anchor="t">
            <a:normAutofit/>
          </a:bodyPr>
          <a:lstStyle/>
          <a:p>
            <a:r>
              <a:rPr lang="en-US" sz="1600" dirty="0">
                <a:cs typeface="Calibri"/>
              </a:rPr>
              <a:t>Random forest model would be recommended:</a:t>
            </a:r>
          </a:p>
          <a:p>
            <a:pPr lvl="1" indent="-342900">
              <a:buClr>
                <a:srgbClr val="487D66"/>
              </a:buClr>
              <a:buAutoNum type="arabicPeriod"/>
            </a:pPr>
            <a:r>
              <a:rPr lang="en-US" sz="1600" dirty="0">
                <a:cs typeface="Calibri"/>
              </a:rPr>
              <a:t>It recognizes</a:t>
            </a:r>
            <a:r>
              <a:rPr lang="en-US" sz="1600" dirty="0">
                <a:ea typeface="+mn-lt"/>
                <a:cs typeface="+mn-lt"/>
              </a:rPr>
              <a:t> the underlying trend and correlation through a general  </a:t>
            </a:r>
            <a:r>
              <a:rPr lang="en-US" sz="1600" dirty="0">
                <a:solidFill>
                  <a:schemeClr val="tx1"/>
                </a:solidFill>
                <a:ea typeface="+mn-lt"/>
                <a:cs typeface="+mn-lt"/>
              </a:rPr>
              <a:t>accuracy </a:t>
            </a:r>
            <a:r>
              <a:rPr lang="en-US" sz="1600" dirty="0">
                <a:ea typeface="+mn-lt"/>
                <a:cs typeface="+mn-lt"/>
              </a:rPr>
              <a:t>of 93%, and with best precision, recall and F1-score across the board.</a:t>
            </a:r>
          </a:p>
          <a:p>
            <a:pPr lvl="1" indent="-342900">
              <a:buClr>
                <a:srgbClr val="487D66"/>
              </a:buClr>
              <a:buAutoNum type="arabicPeriod"/>
            </a:pPr>
            <a:endParaRPr lang="en-US" sz="1600" dirty="0">
              <a:ea typeface="+mn-lt"/>
              <a:cs typeface="+mn-lt"/>
            </a:endParaRPr>
          </a:p>
          <a:p>
            <a:pPr lvl="1" indent="-342900">
              <a:buClr>
                <a:srgbClr val="487D66"/>
              </a:buClr>
              <a:buAutoNum type="arabicPeriod"/>
            </a:pPr>
            <a:r>
              <a:rPr lang="en-US" sz="1600" dirty="0">
                <a:ea typeface="+mn-lt"/>
                <a:cs typeface="+mn-lt"/>
              </a:rPr>
              <a:t>it's preferable if we are able to predict a loan will default and it doesn't than if we predict a loan will be paid in full and ends up in default. </a:t>
            </a:r>
          </a:p>
          <a:p>
            <a:pPr lvl="1" indent="-342900">
              <a:buClr>
                <a:srgbClr val="487D66"/>
              </a:buClr>
              <a:buAutoNum type="arabicPeriod"/>
            </a:pPr>
            <a:endParaRPr lang="en-US" sz="1600" dirty="0">
              <a:ea typeface="+mn-lt"/>
              <a:cs typeface="+mn-lt"/>
            </a:endParaRPr>
          </a:p>
          <a:p>
            <a:pPr lvl="1" indent="-342900">
              <a:buClr>
                <a:srgbClr val="487D66"/>
              </a:buClr>
              <a:buAutoNum type="arabicPeriod"/>
            </a:pPr>
            <a:r>
              <a:rPr lang="en-US" sz="1600" dirty="0">
                <a:ea typeface="+mn-lt"/>
                <a:cs typeface="+mn-lt"/>
              </a:rPr>
              <a:t>Essentially, we would prefer the model that predicts the correct outcome most of the time, but when it gets it wrong it's not as bad (benefits of success far outweigh the disadvantages of failure).</a:t>
            </a:r>
            <a:endParaRPr lang="en-US" sz="1600">
              <a:solidFill>
                <a:srgbClr val="FF0000"/>
              </a:solidFill>
              <a:ea typeface="+mn-lt"/>
              <a:cs typeface="+mn-lt"/>
            </a:endParaRPr>
          </a:p>
          <a:p>
            <a:pPr lvl="1" indent="-342900">
              <a:buClr>
                <a:srgbClr val="487D66"/>
              </a:buClr>
              <a:buAutoNum type="arabicPeriod"/>
            </a:pPr>
            <a:endParaRPr lang="en-US" sz="1600" dirty="0">
              <a:ea typeface="+mn-lt"/>
              <a:cs typeface="+mn-lt"/>
            </a:endParaRPr>
          </a:p>
          <a:p>
            <a:pPr marL="0" indent="0">
              <a:buClr>
                <a:srgbClr val="487D66"/>
              </a:buClr>
              <a:buNone/>
            </a:pPr>
            <a:endParaRPr lang="en-US" sz="1600" dirty="0">
              <a:cs typeface="Calibri"/>
            </a:endParaRPr>
          </a:p>
          <a:p>
            <a:pPr>
              <a:buClr>
                <a:srgbClr val="487D66"/>
              </a:buClr>
            </a:pPr>
            <a:endParaRPr lang="en-US" sz="1600" dirty="0">
              <a:ea typeface="+mn-lt"/>
              <a:cs typeface="+mn-lt"/>
            </a:endParaRPr>
          </a:p>
        </p:txBody>
      </p:sp>
      <p:pic>
        <p:nvPicPr>
          <p:cNvPr id="4" name="Picture 4">
            <a:extLst>
              <a:ext uri="{FF2B5EF4-FFF2-40B4-BE49-F238E27FC236}">
                <a16:creationId xmlns:a16="http://schemas.microsoft.com/office/drawing/2014/main" id="{D6FC1B01-2AA7-4470-93E5-2C562219EBA0}"/>
              </a:ext>
            </a:extLst>
          </p:cNvPr>
          <p:cNvPicPr>
            <a:picLocks noChangeAspect="1"/>
          </p:cNvPicPr>
          <p:nvPr/>
        </p:nvPicPr>
        <p:blipFill>
          <a:blip r:embed="rId2"/>
          <a:stretch>
            <a:fillRect/>
          </a:stretch>
        </p:blipFill>
        <p:spPr>
          <a:xfrm>
            <a:off x="3345880" y="1714379"/>
            <a:ext cx="5515200" cy="1505627"/>
          </a:xfrm>
          <a:prstGeom prst="rect">
            <a:avLst/>
          </a:prstGeom>
        </p:spPr>
      </p:pic>
      <p:sp>
        <p:nvSpPr>
          <p:cNvPr id="5" name="Oval 4">
            <a:extLst>
              <a:ext uri="{FF2B5EF4-FFF2-40B4-BE49-F238E27FC236}">
                <a16:creationId xmlns:a16="http://schemas.microsoft.com/office/drawing/2014/main" id="{A69CF46E-3009-4E26-A2FC-80FE8D5E7671}"/>
              </a:ext>
            </a:extLst>
          </p:cNvPr>
          <p:cNvSpPr/>
          <p:nvPr/>
        </p:nvSpPr>
        <p:spPr>
          <a:xfrm>
            <a:off x="8026800" y="1873800"/>
            <a:ext cx="900000" cy="7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88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98B8-6E59-4407-BC6A-561A1F2BD062}"/>
              </a:ext>
            </a:extLst>
          </p:cNvPr>
          <p:cNvSpPr>
            <a:spLocks noGrp="1"/>
          </p:cNvSpPr>
          <p:nvPr>
            <p:ph type="title"/>
          </p:nvPr>
        </p:nvSpPr>
        <p:spPr>
          <a:xfrm>
            <a:off x="968154" y="626611"/>
            <a:ext cx="4371110" cy="665563"/>
          </a:xfrm>
        </p:spPr>
        <p:txBody>
          <a:bodyPr>
            <a:normAutofit/>
          </a:bodyPr>
          <a:lstStyle/>
          <a:p>
            <a:r>
              <a:rPr lang="en-US" sz="3600"/>
              <a:t>Future opportunities </a:t>
            </a:r>
            <a:endParaRPr lang="en-US" sz="3600" dirty="0"/>
          </a:p>
        </p:txBody>
      </p:sp>
      <p:sp>
        <p:nvSpPr>
          <p:cNvPr id="3" name="Content Placeholder 2">
            <a:extLst>
              <a:ext uri="{FF2B5EF4-FFF2-40B4-BE49-F238E27FC236}">
                <a16:creationId xmlns:a16="http://schemas.microsoft.com/office/drawing/2014/main" id="{10C90E2B-F907-4997-9856-37FB54D8CBEE}"/>
              </a:ext>
            </a:extLst>
          </p:cNvPr>
          <p:cNvSpPr>
            <a:spLocks noGrp="1"/>
          </p:cNvSpPr>
          <p:nvPr>
            <p:ph idx="1"/>
          </p:nvPr>
        </p:nvSpPr>
        <p:spPr>
          <a:xfrm>
            <a:off x="1302379" y="1498700"/>
            <a:ext cx="4797687" cy="1431625"/>
          </a:xfrm>
        </p:spPr>
        <p:txBody>
          <a:bodyPr vert="horz" lIns="91440" tIns="45720" rIns="91440" bIns="45720" rtlCol="0" anchor="t">
            <a:normAutofit/>
          </a:bodyPr>
          <a:lstStyle/>
          <a:p>
            <a:pPr>
              <a:buClr>
                <a:srgbClr val="487D66"/>
              </a:buClr>
            </a:pPr>
            <a:r>
              <a:rPr lang="en-US" sz="1600" dirty="0">
                <a:ea typeface="+mn-lt"/>
                <a:cs typeface="+mn-lt"/>
              </a:rPr>
              <a:t>Feature importance scores could be </a:t>
            </a:r>
            <a:r>
              <a:rPr lang="en-US" sz="1600">
                <a:ea typeface="+mn-lt"/>
                <a:cs typeface="+mn-lt"/>
              </a:rPr>
              <a:t>adopted to simplify the problems (reducing the number of features to the most important 30), speed up the modeling process through dimensionality reduction, in order to improve the performance of the predictive model.</a:t>
            </a:r>
            <a:endParaRPr lang="en-US">
              <a:cs typeface="Calibri"/>
            </a:endParaRPr>
          </a:p>
          <a:p>
            <a:pPr>
              <a:buClr>
                <a:srgbClr val="487D66"/>
              </a:buClr>
            </a:pPr>
            <a:endParaRPr lang="en-US" sz="1600" dirty="0">
              <a:ea typeface="+mn-lt"/>
              <a:cs typeface="+mn-lt"/>
            </a:endParaRPr>
          </a:p>
        </p:txBody>
      </p:sp>
      <p:pic>
        <p:nvPicPr>
          <p:cNvPr id="6" name="Picture 6">
            <a:extLst>
              <a:ext uri="{FF2B5EF4-FFF2-40B4-BE49-F238E27FC236}">
                <a16:creationId xmlns:a16="http://schemas.microsoft.com/office/drawing/2014/main" id="{155FFE5A-DD5C-41AC-86F7-0916BEBBED22}"/>
              </a:ext>
            </a:extLst>
          </p:cNvPr>
          <p:cNvPicPr>
            <a:picLocks noChangeAspect="1"/>
          </p:cNvPicPr>
          <p:nvPr/>
        </p:nvPicPr>
        <p:blipFill>
          <a:blip r:embed="rId2"/>
          <a:stretch>
            <a:fillRect/>
          </a:stretch>
        </p:blipFill>
        <p:spPr>
          <a:xfrm>
            <a:off x="1190171" y="3134274"/>
            <a:ext cx="9064171" cy="2999455"/>
          </a:xfrm>
          <a:prstGeom prst="rect">
            <a:avLst/>
          </a:prstGeom>
        </p:spPr>
      </p:pic>
      <p:sp>
        <p:nvSpPr>
          <p:cNvPr id="8" name="Content Placeholder 2">
            <a:extLst>
              <a:ext uri="{FF2B5EF4-FFF2-40B4-BE49-F238E27FC236}">
                <a16:creationId xmlns:a16="http://schemas.microsoft.com/office/drawing/2014/main" id="{F41B8D15-55C3-4849-9E29-E8B68D923585}"/>
              </a:ext>
            </a:extLst>
          </p:cNvPr>
          <p:cNvSpPr txBox="1">
            <a:spLocks/>
          </p:cNvSpPr>
          <p:nvPr/>
        </p:nvSpPr>
        <p:spPr>
          <a:xfrm>
            <a:off x="6508250" y="1498700"/>
            <a:ext cx="4239687" cy="9898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rgbClr val="487D66"/>
              </a:buClr>
            </a:pPr>
            <a:r>
              <a:rPr lang="en-US" sz="1600">
                <a:ea typeface="+mn-lt"/>
                <a:cs typeface="+mn-lt"/>
              </a:rPr>
              <a:t>Further explore different machine learning models such as Naïve Bayes and KNN.</a:t>
            </a:r>
            <a:endParaRPr lang="en-US" sz="1600">
              <a:cs typeface="Calibri"/>
            </a:endParaRPr>
          </a:p>
          <a:p>
            <a:pPr>
              <a:buClr>
                <a:srgbClr val="487D66"/>
              </a:buClr>
            </a:pPr>
            <a:endParaRPr lang="en-US" sz="1600" dirty="0">
              <a:ea typeface="+mn-lt"/>
              <a:cs typeface="+mn-lt"/>
            </a:endParaRPr>
          </a:p>
        </p:txBody>
      </p:sp>
    </p:spTree>
    <p:extLst>
      <p:ext uri="{BB962C8B-B14F-4D97-AF65-F5344CB8AC3E}">
        <p14:creationId xmlns:p14="http://schemas.microsoft.com/office/powerpoint/2010/main" val="199768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6"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7" name="Oval 146">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58" name="Freeform: Shape 157">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59" name="Freeform: Shape 158">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60" name="Oval 159">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1" name="Freeform: Shape 160">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63" name="Rectangle 162">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on clear background">
            <a:extLst>
              <a:ext uri="{FF2B5EF4-FFF2-40B4-BE49-F238E27FC236}">
                <a16:creationId xmlns:a16="http://schemas.microsoft.com/office/drawing/2014/main" id="{A27B19F5-E192-4419-B79E-4D4DE95DD5DB}"/>
              </a:ext>
            </a:extLst>
          </p:cNvPr>
          <p:cNvPicPr>
            <a:picLocks noChangeAspect="1"/>
          </p:cNvPicPr>
          <p:nvPr/>
        </p:nvPicPr>
        <p:blipFill rotWithShape="1">
          <a:blip r:embed="rId2">
            <a:alphaModFix/>
          </a:blip>
          <a:srcRect b="15730"/>
          <a:stretch/>
        </p:blipFill>
        <p:spPr>
          <a:xfrm>
            <a:off x="20" y="10"/>
            <a:ext cx="12191980" cy="6857990"/>
          </a:xfrm>
          <a:prstGeom prst="rect">
            <a:avLst/>
          </a:prstGeom>
        </p:spPr>
      </p:pic>
      <p:sp>
        <p:nvSpPr>
          <p:cNvPr id="165" name="Oval 164">
            <a:extLst>
              <a:ext uri="{FF2B5EF4-FFF2-40B4-BE49-F238E27FC236}">
                <a16:creationId xmlns:a16="http://schemas.microsoft.com/office/drawing/2014/main" id="{C2BD3211-5B9B-40DA-8BD0-C3426AE7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872" y="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D8121B6-45E6-447F-87B8-58EDD064E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8414" y="63468"/>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C95B8E3-CBB0-4A5C-B65B-59C12D44B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2370" y="655738"/>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0EA710C0-F536-4B31-8D0F-28E2F0893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9769" y="57979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11EB61F8-34CD-4251-9B31-59AB92843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0824" y="374048"/>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033FA5DB-69DC-4137-9264-5F838B990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5468" y="97167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5E98D956-6B7A-4A94-B508-F7A30E642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334" y="512240"/>
            <a:ext cx="703889" cy="703889"/>
          </a:xfrm>
          <a:prstGeom prst="ellipse">
            <a:avLst/>
          </a:prstGeom>
          <a:solidFill>
            <a:schemeClr val="accent3">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D6A3D2FC-6F98-4157-94A8-7D7FBD56E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1428" y="81514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17AE16AB-F0AB-4AC3-BD8F-336B5D98C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7435" y="1096664"/>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A7AE2-2E7B-4AD8-AFEE-D488D4556497}"/>
              </a:ext>
            </a:extLst>
          </p:cNvPr>
          <p:cNvSpPr>
            <a:spLocks noGrp="1"/>
          </p:cNvSpPr>
          <p:nvPr>
            <p:ph type="title"/>
          </p:nvPr>
        </p:nvSpPr>
        <p:spPr>
          <a:xfrm>
            <a:off x="1771469" y="2512548"/>
            <a:ext cx="4014541" cy="1160465"/>
          </a:xfrm>
        </p:spPr>
        <p:txBody>
          <a:bodyPr vert="horz" lIns="91440" tIns="45720" rIns="91440" bIns="45720" rtlCol="0" anchor="b">
            <a:normAutofit/>
          </a:bodyPr>
          <a:lstStyle/>
          <a:p>
            <a:r>
              <a:rPr lang="en-US" sz="6000">
                <a:solidFill>
                  <a:srgbClr val="FFFFFF"/>
                </a:solidFill>
              </a:rPr>
              <a:t>Thank you!</a:t>
            </a:r>
          </a:p>
        </p:txBody>
      </p:sp>
      <p:sp>
        <p:nvSpPr>
          <p:cNvPr id="185" name="Oval 184">
            <a:extLst>
              <a:ext uri="{FF2B5EF4-FFF2-40B4-BE49-F238E27FC236}">
                <a16:creationId xmlns:a16="http://schemas.microsoft.com/office/drawing/2014/main" id="{20BE49C6-06E3-4324-91A8-F25B7DA1D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66319" y="198982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578ABC8A-B58F-4AAE-8F6F-A07EB9D6D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30" y="2808040"/>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788898"/>
      </p:ext>
    </p:extLst>
  </p:cSld>
  <p:clrMapOvr>
    <a:masterClrMapping/>
  </p:clrMapOvr>
</p:sld>
</file>

<file path=ppt/theme/theme1.xml><?xml version="1.0" encoding="utf-8"?>
<a:theme xmlns:a="http://schemas.openxmlformats.org/drawingml/2006/main" name="ConfettiVTI">
  <a:themeElements>
    <a:clrScheme name="AnalogousFromLightSeedLeftStep">
      <a:dk1>
        <a:srgbClr val="000000"/>
      </a:dk1>
      <a:lt1>
        <a:srgbClr val="FFFFFF"/>
      </a:lt1>
      <a:dk2>
        <a:srgbClr val="223B30"/>
      </a:dk2>
      <a:lt2>
        <a:srgbClr val="E7E8E2"/>
      </a:lt2>
      <a:accent1>
        <a:srgbClr val="A096C6"/>
      </a:accent1>
      <a:accent2>
        <a:srgbClr val="7F8BBA"/>
      </a:accent2>
      <a:accent3>
        <a:srgbClr val="86A9BD"/>
      </a:accent3>
      <a:accent4>
        <a:srgbClr val="77AFAC"/>
      </a:accent4>
      <a:accent5>
        <a:srgbClr val="83AD9A"/>
      </a:accent5>
      <a:accent6>
        <a:srgbClr val="78AF7F"/>
      </a:accent6>
      <a:hlink>
        <a:srgbClr val="7D8852"/>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ConfettiVTI</vt:lpstr>
      <vt:lpstr>PowerPoint Presentation</vt:lpstr>
      <vt:lpstr> Story Telling</vt:lpstr>
      <vt:lpstr>Exploratory data analysis (EDA) and data preprocessing</vt:lpstr>
      <vt:lpstr>Data Analysis using Visualizations</vt:lpstr>
      <vt:lpstr>Data Analysis using Visualizations</vt:lpstr>
      <vt:lpstr>Machine learning models and performance evaluation</vt:lpstr>
      <vt:lpstr>Insights and recommendations</vt:lpstr>
      <vt:lpstr>Future opportunities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1268</cp:revision>
  <dcterms:created xsi:type="dcterms:W3CDTF">2021-03-11T01:03:02Z</dcterms:created>
  <dcterms:modified xsi:type="dcterms:W3CDTF">2021-03-25T12:02:20Z</dcterms:modified>
</cp:coreProperties>
</file>