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3" r:id="rId6"/>
    <p:sldId id="274" r:id="rId7"/>
    <p:sldId id="257" r:id="rId8"/>
    <p:sldId id="258" r:id="rId9"/>
    <p:sldId id="260" r:id="rId10"/>
    <p:sldId id="259" r:id="rId11"/>
    <p:sldId id="261" r:id="rId12"/>
    <p:sldId id="262" r:id="rId13"/>
    <p:sldId id="271" r:id="rId14"/>
    <p:sldId id="263" r:id="rId15"/>
    <p:sldId id="264" r:id="rId16"/>
    <p:sldId id="272" r:id="rId17"/>
    <p:sldId id="265" r:id="rId18"/>
    <p:sldId id="266" r:id="rId19"/>
    <p:sldId id="267" r:id="rId20"/>
    <p:sldId id="268" r:id="rId21"/>
    <p:sldId id="269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C6924C-6991-4E2C-AAF6-C800307859E6}" v="1" dt="2024-09-13T20:50:29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 showGuides="1">
      <p:cViewPr>
        <p:scale>
          <a:sx n="87" d="100"/>
          <a:sy n="87" d="100"/>
        </p:scale>
        <p:origin x="57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ndido Leyba Jourdain" userId="2eaae8e9-f66c-44f8-8c8e-1c81f7223a68" providerId="ADAL" clId="{ECC6924C-6991-4E2C-AAF6-C800307859E6}"/>
    <pc:docChg chg="undo custSel mod addSld delSld modSld sldOrd">
      <pc:chgData name="Candido Leyba Jourdain" userId="2eaae8e9-f66c-44f8-8c8e-1c81f7223a68" providerId="ADAL" clId="{ECC6924C-6991-4E2C-AAF6-C800307859E6}" dt="2024-09-13T22:36:33.899" v="2620" actId="20577"/>
      <pc:docMkLst>
        <pc:docMk/>
      </pc:docMkLst>
      <pc:sldChg chg="modSp mod">
        <pc:chgData name="Candido Leyba Jourdain" userId="2eaae8e9-f66c-44f8-8c8e-1c81f7223a68" providerId="ADAL" clId="{ECC6924C-6991-4E2C-AAF6-C800307859E6}" dt="2024-09-13T18:43:13.798" v="232" actId="20577"/>
        <pc:sldMkLst>
          <pc:docMk/>
          <pc:sldMk cId="4176223437" sldId="261"/>
        </pc:sldMkLst>
        <pc:spChg chg="mod">
          <ac:chgData name="Candido Leyba Jourdain" userId="2eaae8e9-f66c-44f8-8c8e-1c81f7223a68" providerId="ADAL" clId="{ECC6924C-6991-4E2C-AAF6-C800307859E6}" dt="2024-09-13T18:43:13.798" v="232" actId="20577"/>
          <ac:spMkLst>
            <pc:docMk/>
            <pc:sldMk cId="4176223437" sldId="261"/>
            <ac:spMk id="3" creationId="{5C9445BA-0231-0610-5D47-131ABB096AF1}"/>
          </ac:spMkLst>
        </pc:spChg>
      </pc:sldChg>
      <pc:sldChg chg="new del">
        <pc:chgData name="Candido Leyba Jourdain" userId="2eaae8e9-f66c-44f8-8c8e-1c81f7223a68" providerId="ADAL" clId="{ECC6924C-6991-4E2C-AAF6-C800307859E6}" dt="2024-09-12T20:37:53.247" v="128" actId="680"/>
        <pc:sldMkLst>
          <pc:docMk/>
          <pc:sldMk cId="188545989" sldId="262"/>
        </pc:sldMkLst>
      </pc:sldChg>
      <pc:sldChg chg="addSp modSp new mod setBg">
        <pc:chgData name="Candido Leyba Jourdain" userId="2eaae8e9-f66c-44f8-8c8e-1c81f7223a68" providerId="ADAL" clId="{ECC6924C-6991-4E2C-AAF6-C800307859E6}" dt="2024-09-13T20:55:53.117" v="462"/>
        <pc:sldMkLst>
          <pc:docMk/>
          <pc:sldMk cId="3881549112" sldId="262"/>
        </pc:sldMkLst>
        <pc:spChg chg="mod">
          <ac:chgData name="Candido Leyba Jourdain" userId="2eaae8e9-f66c-44f8-8c8e-1c81f7223a68" providerId="ADAL" clId="{ECC6924C-6991-4E2C-AAF6-C800307859E6}" dt="2024-09-13T20:50:56.746" v="394" actId="26606"/>
          <ac:spMkLst>
            <pc:docMk/>
            <pc:sldMk cId="3881549112" sldId="262"/>
            <ac:spMk id="2" creationId="{84118621-DF1D-12B7-F176-527A80953163}"/>
          </ac:spMkLst>
        </pc:spChg>
        <pc:spChg chg="mod">
          <ac:chgData name="Candido Leyba Jourdain" userId="2eaae8e9-f66c-44f8-8c8e-1c81f7223a68" providerId="ADAL" clId="{ECC6924C-6991-4E2C-AAF6-C800307859E6}" dt="2024-09-13T20:55:53.117" v="462"/>
          <ac:spMkLst>
            <pc:docMk/>
            <pc:sldMk cId="3881549112" sldId="262"/>
            <ac:spMk id="3" creationId="{1ACC3C09-DDB9-D857-613F-FB820E25685A}"/>
          </ac:spMkLst>
        </pc:spChg>
        <pc:spChg chg="add mod">
          <ac:chgData name="Candido Leyba Jourdain" userId="2eaae8e9-f66c-44f8-8c8e-1c81f7223a68" providerId="ADAL" clId="{ECC6924C-6991-4E2C-AAF6-C800307859E6}" dt="2024-09-13T20:52:07.343" v="399" actId="208"/>
          <ac:spMkLst>
            <pc:docMk/>
            <pc:sldMk cId="3881549112" sldId="262"/>
            <ac:spMk id="6" creationId="{9F0AA4FA-99E4-1B84-AE6F-AA8345B6CB06}"/>
          </ac:spMkLst>
        </pc:spChg>
        <pc:spChg chg="add">
          <ac:chgData name="Candido Leyba Jourdain" userId="2eaae8e9-f66c-44f8-8c8e-1c81f7223a68" providerId="ADAL" clId="{ECC6924C-6991-4E2C-AAF6-C800307859E6}" dt="2024-09-13T20:50:56.746" v="394" actId="26606"/>
          <ac:spMkLst>
            <pc:docMk/>
            <pc:sldMk cId="3881549112" sldId="262"/>
            <ac:spMk id="10" creationId="{C0763A76-9F1C-4FC5-82B7-DD475DA461B2}"/>
          </ac:spMkLst>
        </pc:spChg>
        <pc:spChg chg="add">
          <ac:chgData name="Candido Leyba Jourdain" userId="2eaae8e9-f66c-44f8-8c8e-1c81f7223a68" providerId="ADAL" clId="{ECC6924C-6991-4E2C-AAF6-C800307859E6}" dt="2024-09-13T20:50:56.746" v="394" actId="26606"/>
          <ac:spMkLst>
            <pc:docMk/>
            <pc:sldMk cId="3881549112" sldId="262"/>
            <ac:spMk id="12" creationId="{E81BF4F6-F2CF-4984-9D14-D6966D92F99F}"/>
          </ac:spMkLst>
        </pc:spChg>
        <pc:picChg chg="add mod">
          <ac:chgData name="Candido Leyba Jourdain" userId="2eaae8e9-f66c-44f8-8c8e-1c81f7223a68" providerId="ADAL" clId="{ECC6924C-6991-4E2C-AAF6-C800307859E6}" dt="2024-09-13T20:50:56.746" v="394" actId="26606"/>
          <ac:picMkLst>
            <pc:docMk/>
            <pc:sldMk cId="3881549112" sldId="262"/>
            <ac:picMk id="5" creationId="{7C1260C4-9598-6A22-9AED-19FDA8B554AF}"/>
          </ac:picMkLst>
        </pc:picChg>
      </pc:sldChg>
      <pc:sldChg chg="modSp new mod">
        <pc:chgData name="Candido Leyba Jourdain" userId="2eaae8e9-f66c-44f8-8c8e-1c81f7223a68" providerId="ADAL" clId="{ECC6924C-6991-4E2C-AAF6-C800307859E6}" dt="2024-09-13T21:04:25.039" v="1262" actId="20577"/>
        <pc:sldMkLst>
          <pc:docMk/>
          <pc:sldMk cId="3286404533" sldId="263"/>
        </pc:sldMkLst>
        <pc:spChg chg="mod">
          <ac:chgData name="Candido Leyba Jourdain" userId="2eaae8e9-f66c-44f8-8c8e-1c81f7223a68" providerId="ADAL" clId="{ECC6924C-6991-4E2C-AAF6-C800307859E6}" dt="2024-09-13T20:59:45.790" v="860" actId="20577"/>
          <ac:spMkLst>
            <pc:docMk/>
            <pc:sldMk cId="3286404533" sldId="263"/>
            <ac:spMk id="2" creationId="{771D8FDA-F9A3-5C36-AA14-29EC1AB45447}"/>
          </ac:spMkLst>
        </pc:spChg>
        <pc:spChg chg="mod">
          <ac:chgData name="Candido Leyba Jourdain" userId="2eaae8e9-f66c-44f8-8c8e-1c81f7223a68" providerId="ADAL" clId="{ECC6924C-6991-4E2C-AAF6-C800307859E6}" dt="2024-09-13T21:04:25.039" v="1262" actId="20577"/>
          <ac:spMkLst>
            <pc:docMk/>
            <pc:sldMk cId="3286404533" sldId="263"/>
            <ac:spMk id="3" creationId="{78FDB64B-9B3E-2760-7689-7010F314BCA8}"/>
          </ac:spMkLst>
        </pc:spChg>
      </pc:sldChg>
      <pc:sldChg chg="modSp new mod">
        <pc:chgData name="Candido Leyba Jourdain" userId="2eaae8e9-f66c-44f8-8c8e-1c81f7223a68" providerId="ADAL" clId="{ECC6924C-6991-4E2C-AAF6-C800307859E6}" dt="2024-09-13T21:03:48.565" v="1190" actId="20577"/>
        <pc:sldMkLst>
          <pc:docMk/>
          <pc:sldMk cId="1003753868" sldId="264"/>
        </pc:sldMkLst>
        <pc:spChg chg="mod">
          <ac:chgData name="Candido Leyba Jourdain" userId="2eaae8e9-f66c-44f8-8c8e-1c81f7223a68" providerId="ADAL" clId="{ECC6924C-6991-4E2C-AAF6-C800307859E6}" dt="2024-09-13T21:03:48.565" v="1190" actId="20577"/>
          <ac:spMkLst>
            <pc:docMk/>
            <pc:sldMk cId="1003753868" sldId="264"/>
            <ac:spMk id="2" creationId="{D5488254-1009-924B-9A9E-46F2517F7F4A}"/>
          </ac:spMkLst>
        </pc:spChg>
        <pc:spChg chg="mod">
          <ac:chgData name="Candido Leyba Jourdain" userId="2eaae8e9-f66c-44f8-8c8e-1c81f7223a68" providerId="ADAL" clId="{ECC6924C-6991-4E2C-AAF6-C800307859E6}" dt="2024-09-13T21:03:38.330" v="1148" actId="5793"/>
          <ac:spMkLst>
            <pc:docMk/>
            <pc:sldMk cId="1003753868" sldId="264"/>
            <ac:spMk id="3" creationId="{2FE3C288-4276-A2BC-13DD-B8444BE8AD7F}"/>
          </ac:spMkLst>
        </pc:spChg>
      </pc:sldChg>
      <pc:sldChg chg="new">
        <pc:chgData name="Candido Leyba Jourdain" userId="2eaae8e9-f66c-44f8-8c8e-1c81f7223a68" providerId="ADAL" clId="{ECC6924C-6991-4E2C-AAF6-C800307859E6}" dt="2024-09-13T18:49:25.977" v="236" actId="680"/>
        <pc:sldMkLst>
          <pc:docMk/>
          <pc:sldMk cId="2231778548" sldId="265"/>
        </pc:sldMkLst>
      </pc:sldChg>
      <pc:sldChg chg="new">
        <pc:chgData name="Candido Leyba Jourdain" userId="2eaae8e9-f66c-44f8-8c8e-1c81f7223a68" providerId="ADAL" clId="{ECC6924C-6991-4E2C-AAF6-C800307859E6}" dt="2024-09-13T18:49:26.430" v="237" actId="680"/>
        <pc:sldMkLst>
          <pc:docMk/>
          <pc:sldMk cId="3615232353" sldId="266"/>
        </pc:sldMkLst>
      </pc:sldChg>
      <pc:sldChg chg="modSp new mod">
        <pc:chgData name="Candido Leyba Jourdain" userId="2eaae8e9-f66c-44f8-8c8e-1c81f7223a68" providerId="ADAL" clId="{ECC6924C-6991-4E2C-AAF6-C800307859E6}" dt="2024-09-13T21:04:59.688" v="1304" actId="20577"/>
        <pc:sldMkLst>
          <pc:docMk/>
          <pc:sldMk cId="566108459" sldId="267"/>
        </pc:sldMkLst>
        <pc:spChg chg="mod">
          <ac:chgData name="Candido Leyba Jourdain" userId="2eaae8e9-f66c-44f8-8c8e-1c81f7223a68" providerId="ADAL" clId="{ECC6924C-6991-4E2C-AAF6-C800307859E6}" dt="2024-09-13T21:04:59.688" v="1304" actId="20577"/>
          <ac:spMkLst>
            <pc:docMk/>
            <pc:sldMk cId="566108459" sldId="267"/>
            <ac:spMk id="2" creationId="{5102C572-7B9D-2857-08F1-CD2C98DBDCA8}"/>
          </ac:spMkLst>
        </pc:spChg>
      </pc:sldChg>
      <pc:sldChg chg="new">
        <pc:chgData name="Candido Leyba Jourdain" userId="2eaae8e9-f66c-44f8-8c8e-1c81f7223a68" providerId="ADAL" clId="{ECC6924C-6991-4E2C-AAF6-C800307859E6}" dt="2024-09-13T18:49:27.102" v="239" actId="680"/>
        <pc:sldMkLst>
          <pc:docMk/>
          <pc:sldMk cId="2312489346" sldId="268"/>
        </pc:sldMkLst>
      </pc:sldChg>
      <pc:sldChg chg="new">
        <pc:chgData name="Candido Leyba Jourdain" userId="2eaae8e9-f66c-44f8-8c8e-1c81f7223a68" providerId="ADAL" clId="{ECC6924C-6991-4E2C-AAF6-C800307859E6}" dt="2024-09-13T18:49:27.198" v="240" actId="680"/>
        <pc:sldMkLst>
          <pc:docMk/>
          <pc:sldMk cId="1391486581" sldId="269"/>
        </pc:sldMkLst>
      </pc:sldChg>
      <pc:sldChg chg="new">
        <pc:chgData name="Candido Leyba Jourdain" userId="2eaae8e9-f66c-44f8-8c8e-1c81f7223a68" providerId="ADAL" clId="{ECC6924C-6991-4E2C-AAF6-C800307859E6}" dt="2024-09-13T18:49:27.308" v="241" actId="680"/>
        <pc:sldMkLst>
          <pc:docMk/>
          <pc:sldMk cId="188087272" sldId="270"/>
        </pc:sldMkLst>
      </pc:sldChg>
      <pc:sldChg chg="modSp new mod">
        <pc:chgData name="Candido Leyba Jourdain" userId="2eaae8e9-f66c-44f8-8c8e-1c81f7223a68" providerId="ADAL" clId="{ECC6924C-6991-4E2C-AAF6-C800307859E6}" dt="2024-09-13T20:58:45.907" v="782" actId="20577"/>
        <pc:sldMkLst>
          <pc:docMk/>
          <pc:sldMk cId="2089474857" sldId="271"/>
        </pc:sldMkLst>
        <pc:spChg chg="mod">
          <ac:chgData name="Candido Leyba Jourdain" userId="2eaae8e9-f66c-44f8-8c8e-1c81f7223a68" providerId="ADAL" clId="{ECC6924C-6991-4E2C-AAF6-C800307859E6}" dt="2024-09-13T20:57:13.182" v="601" actId="20577"/>
          <ac:spMkLst>
            <pc:docMk/>
            <pc:sldMk cId="2089474857" sldId="271"/>
            <ac:spMk id="2" creationId="{EE4DE6F8-826F-B329-5AA3-D1BB8587CD34}"/>
          </ac:spMkLst>
        </pc:spChg>
        <pc:spChg chg="mod">
          <ac:chgData name="Candido Leyba Jourdain" userId="2eaae8e9-f66c-44f8-8c8e-1c81f7223a68" providerId="ADAL" clId="{ECC6924C-6991-4E2C-AAF6-C800307859E6}" dt="2024-09-13T20:58:45.907" v="782" actId="20577"/>
          <ac:spMkLst>
            <pc:docMk/>
            <pc:sldMk cId="2089474857" sldId="271"/>
            <ac:spMk id="3" creationId="{CEAF7499-2578-F6E4-519A-02A82321DD76}"/>
          </ac:spMkLst>
        </pc:spChg>
      </pc:sldChg>
      <pc:sldChg chg="new ord">
        <pc:chgData name="Candido Leyba Jourdain" userId="2eaae8e9-f66c-44f8-8c8e-1c81f7223a68" providerId="ADAL" clId="{ECC6924C-6991-4E2C-AAF6-C800307859E6}" dt="2024-09-13T21:04:35.131" v="1267"/>
        <pc:sldMkLst>
          <pc:docMk/>
          <pc:sldMk cId="3569538104" sldId="272"/>
        </pc:sldMkLst>
      </pc:sldChg>
      <pc:sldChg chg="modSp new mod">
        <pc:chgData name="Candido Leyba Jourdain" userId="2eaae8e9-f66c-44f8-8c8e-1c81f7223a68" providerId="ADAL" clId="{ECC6924C-6991-4E2C-AAF6-C800307859E6}" dt="2024-09-13T21:42:54.585" v="2113" actId="20577"/>
        <pc:sldMkLst>
          <pc:docMk/>
          <pc:sldMk cId="4120098674" sldId="273"/>
        </pc:sldMkLst>
        <pc:spChg chg="mod">
          <ac:chgData name="Candido Leyba Jourdain" userId="2eaae8e9-f66c-44f8-8c8e-1c81f7223a68" providerId="ADAL" clId="{ECC6924C-6991-4E2C-AAF6-C800307859E6}" dt="2024-09-13T21:09:42.052" v="1389" actId="20577"/>
          <ac:spMkLst>
            <pc:docMk/>
            <pc:sldMk cId="4120098674" sldId="273"/>
            <ac:spMk id="2" creationId="{3B351B6E-375D-57B5-8EAE-0D28B8762AE2}"/>
          </ac:spMkLst>
        </pc:spChg>
        <pc:spChg chg="mod">
          <ac:chgData name="Candido Leyba Jourdain" userId="2eaae8e9-f66c-44f8-8c8e-1c81f7223a68" providerId="ADAL" clId="{ECC6924C-6991-4E2C-AAF6-C800307859E6}" dt="2024-09-13T21:42:54.585" v="2113" actId="20577"/>
          <ac:spMkLst>
            <pc:docMk/>
            <pc:sldMk cId="4120098674" sldId="273"/>
            <ac:spMk id="3" creationId="{B33FB7C5-B5CC-49E7-F2AE-81A3C9DFDEE1}"/>
          </ac:spMkLst>
        </pc:spChg>
      </pc:sldChg>
      <pc:sldChg chg="modSp new mod">
        <pc:chgData name="Candido Leyba Jourdain" userId="2eaae8e9-f66c-44f8-8c8e-1c81f7223a68" providerId="ADAL" clId="{ECC6924C-6991-4E2C-AAF6-C800307859E6}" dt="2024-09-13T22:36:33.899" v="2620" actId="20577"/>
        <pc:sldMkLst>
          <pc:docMk/>
          <pc:sldMk cId="3637736802" sldId="274"/>
        </pc:sldMkLst>
        <pc:spChg chg="mod">
          <ac:chgData name="Candido Leyba Jourdain" userId="2eaae8e9-f66c-44f8-8c8e-1c81f7223a68" providerId="ADAL" clId="{ECC6924C-6991-4E2C-AAF6-C800307859E6}" dt="2024-09-13T21:18:36.959" v="1443" actId="20577"/>
          <ac:spMkLst>
            <pc:docMk/>
            <pc:sldMk cId="3637736802" sldId="274"/>
            <ac:spMk id="2" creationId="{D58C177E-C5A0-A6A7-EC8D-E3DC9EEEDACF}"/>
          </ac:spMkLst>
        </pc:spChg>
        <pc:spChg chg="mod">
          <ac:chgData name="Candido Leyba Jourdain" userId="2eaae8e9-f66c-44f8-8c8e-1c81f7223a68" providerId="ADAL" clId="{ECC6924C-6991-4E2C-AAF6-C800307859E6}" dt="2024-09-13T22:36:33.899" v="2620" actId="20577"/>
          <ac:spMkLst>
            <pc:docMk/>
            <pc:sldMk cId="3637736802" sldId="274"/>
            <ac:spMk id="3" creationId="{D4EEADAA-EB97-B324-79DA-F4849CE49A68}"/>
          </ac:spMkLst>
        </pc:spChg>
      </pc:sldChg>
      <pc:sldChg chg="new del">
        <pc:chgData name="Candido Leyba Jourdain" userId="2eaae8e9-f66c-44f8-8c8e-1c81f7223a68" providerId="ADAL" clId="{ECC6924C-6991-4E2C-AAF6-C800307859E6}" dt="2024-09-13T21:21:50.957" v="1487" actId="680"/>
        <pc:sldMkLst>
          <pc:docMk/>
          <pc:sldMk cId="1236215018" sldId="275"/>
        </pc:sldMkLst>
      </pc:sldChg>
      <pc:sldChg chg="new del">
        <pc:chgData name="Candido Leyba Jourdain" userId="2eaae8e9-f66c-44f8-8c8e-1c81f7223a68" providerId="ADAL" clId="{ECC6924C-6991-4E2C-AAF6-C800307859E6}" dt="2024-09-13T21:28:00.233" v="1675" actId="680"/>
        <pc:sldMkLst>
          <pc:docMk/>
          <pc:sldMk cId="3292944239" sldId="275"/>
        </pc:sldMkLst>
      </pc:sldChg>
      <pc:sldChg chg="new del">
        <pc:chgData name="Candido Leyba Jourdain" userId="2eaae8e9-f66c-44f8-8c8e-1c81f7223a68" providerId="ADAL" clId="{ECC6924C-6991-4E2C-AAF6-C800307859E6}" dt="2024-09-13T21:21:41.465" v="1485" actId="680"/>
        <pc:sldMkLst>
          <pc:docMk/>
          <pc:sldMk cId="3839434335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C84A-06E0-CF27-05D0-B8A954EB0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79DD74-735E-85DE-3A03-AEA009AC1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48903-668A-A266-4154-5CB1C8E8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8416-02A2-4FF2-9572-F921750B1A3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EAFB9-DFC1-FF6C-2F7A-85E4D438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ABA49-5833-B7CD-F36A-277C06231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49FB-2E65-4420-9828-42750F6A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2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2766-E3B3-DA3A-C204-EE53ED2B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B1755-8B28-6ED9-9DE1-EF743B990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FE301-F120-FDB0-69E8-DE569773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8416-02A2-4FF2-9572-F921750B1A3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EC20D-8AD3-E59C-B261-EC058449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4B411-9365-99AE-95D1-8F818AFE0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49FB-2E65-4420-9828-42750F6A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01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BFE6D-A02A-0868-3DF2-64AD0835B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FFBE0-FB63-3B62-0DB1-E75E13B1B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A49E7-1525-840C-29CA-26E8F1626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8416-02A2-4FF2-9572-F921750B1A3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9B928-CD76-3BA5-41CC-E8802EBC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5A0FD-97D6-FD12-34C3-DFF39C71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49FB-2E65-4420-9828-42750F6A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3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4D88-F898-1C0A-D373-28D43310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38B7B-B2FF-5A3E-B1CA-C9649002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25592-C606-89B2-97C7-61E64450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8416-02A2-4FF2-9572-F921750B1A3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6BF91-5DA0-0891-F4A2-F5F49B59C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AA92-1F9C-2EA1-ED49-4E6F51EA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49FB-2E65-4420-9828-42750F6A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03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1A5F-406D-4822-9B5C-0B38192A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40767-CD5D-6AD8-135E-298F153C7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435D1-985D-C77A-D7C8-9CD3600B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8416-02A2-4FF2-9572-F921750B1A3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FA006-A308-8CD7-EDC5-AEFF9FE38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3FD0D-C93C-9D05-EBB0-4A642212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49FB-2E65-4420-9828-42750F6A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F568-1146-096F-2CF9-EB4743B4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A685-6A8D-5C9E-6667-CB9194A66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FA91C-70A4-1623-9E41-B29ACADB5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6B1E5-3C57-AA23-B3F2-858DE3DA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8416-02A2-4FF2-9572-F921750B1A3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32618A-F571-00B1-5323-EDCEB7F8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1A6C6-2210-8066-BEEC-167F2840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49FB-2E65-4420-9828-42750F6A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3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4ACD-B42D-B90E-2935-7B98B8DF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53DF4-69BD-1148-EA71-14FD3745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8F678-9010-8FCA-A6EA-FACD6E856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C5E4A-3CDC-BCED-36DB-515BE4041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9BAA3-3B10-CBEB-511A-6AD106CB8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13748-A58D-EBF7-2933-F719AF4E7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8416-02A2-4FF2-9572-F921750B1A3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AF411C-DF38-A01E-69EE-446BCC00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7A9D5-696A-10BB-921B-A84132C3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49FB-2E65-4420-9828-42750F6A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7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BDE3-9311-FB7B-FF95-E0B272CD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465C0B-0D7B-E45D-E8EF-88148F91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8416-02A2-4FF2-9572-F921750B1A3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D5CDC-BA2C-CC56-9098-CFC27464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A17CD-CE4C-C20F-F857-FD37EBBD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49FB-2E65-4420-9828-42750F6A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77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D67DB7-AC85-F64F-BA27-596DCA28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8416-02A2-4FF2-9572-F921750B1A3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5BDB0-90D1-E86A-6DCA-89268783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EF903-703B-B628-CA66-96FC4FD2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49FB-2E65-4420-9828-42750F6A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0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3502-5782-2039-75A5-80A37067C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F240-9EA7-1709-701E-2611AD667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0CDDF-57EE-ED01-FAFE-B23C745F9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13D86-E279-1D85-1F9C-7AAAC210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8416-02A2-4FF2-9572-F921750B1A3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D2D27-D503-B55A-EE08-4D106BED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5B823-4FF2-8EAF-8FC0-73A56E151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49FB-2E65-4420-9828-42750F6A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6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F8CE-AB99-EDDD-7049-5AC65C90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195D04-8634-5AE7-307C-A909D2942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F22A6-2F41-92EB-2404-F1ED279BA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0DC14-7990-C738-7826-56168CA4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48416-02A2-4FF2-9572-F921750B1A3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4DAFC-90AA-F919-34F9-7F2838E1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89438-E2A5-3B34-1949-D07A0FDB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349FB-2E65-4420-9828-42750F6A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3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438803-4E7D-843D-4E26-2D9D0299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B7B99-7CE6-DBB4-17AC-628595E50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901B2-31F8-FB9F-FA0D-EACB2D63D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948416-02A2-4FF2-9572-F921750B1A36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B2F7D-2A23-FFF7-BC31-8FBC4D48E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2DFA7-2F4F-C475-39E4-0008B2361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349FB-2E65-4420-9828-42750F6A9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4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8A25-151C-785A-DF3E-DC55F43FB1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LN2 PROCESS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ED4AF-7960-6EFA-7C22-AF09955915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ROUGH DRAFT</a:t>
            </a:r>
          </a:p>
        </p:txBody>
      </p:sp>
    </p:spTree>
    <p:extLst>
      <p:ext uri="{BB962C8B-B14F-4D97-AF65-F5344CB8AC3E}">
        <p14:creationId xmlns:p14="http://schemas.microsoft.com/office/powerpoint/2010/main" val="114558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E6F8-826F-B329-5AA3-D1BB8587C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before proceeding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F7499-2578-F6E4-519A-02A82321D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Cable clamps are holding the cable in place</a:t>
            </a:r>
          </a:p>
          <a:p>
            <a:r>
              <a:rPr lang="en-US" dirty="0"/>
              <a:t>Shims have been replaced with nonmetallic materials</a:t>
            </a:r>
          </a:p>
          <a:p>
            <a:r>
              <a:rPr lang="en-US" dirty="0"/>
              <a:t>Joint region has been </a:t>
            </a:r>
            <a:r>
              <a:rPr lang="en-US" dirty="0" err="1"/>
              <a:t>centeralized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74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D8FDA-F9A3-5C36-AA14-29EC1AB4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 spot welding locations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DB64B-9B3E-2760-7689-7010F314B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Locate and verify the universal instrumentation map either provided or printed out.</a:t>
            </a:r>
          </a:p>
        </p:txBody>
      </p:sp>
    </p:spTree>
    <p:extLst>
      <p:ext uri="{BB962C8B-B14F-4D97-AF65-F5344CB8AC3E}">
        <p14:creationId xmlns:p14="http://schemas.microsoft.com/office/powerpoint/2010/main" val="3286404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8254-1009-924B-9A9E-46F2517F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instrumentation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3C288-4276-A2BC-13DD-B8444BE8A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 instrumentation map is not available, generate one by printing the necessary sections and assembling them by cutting and taping the corners to form a complete map.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https://drive.google.com/drive/folders/1ixtibYRzg7C_H6VkZFzLuxyW004w4q_y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753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4A7B-9135-89F5-B280-DE85EEEB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CBD3D-A020-3592-F70F-1A4842E93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3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920B-0375-C531-40DB-33711F00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0B935-2B73-CCC4-1D6C-1EA37087C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778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DE9A-2EB1-A669-2C5A-13D5A164F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B405F-66E7-A133-9090-A46027776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232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2C572-7B9D-2857-08F1-CD2C98DB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Silver Plating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5C92-3605-C3BC-A16B-5883D046A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108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61E2-8789-6BB7-72F9-5A03F74E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DF84-B4E2-92D2-4527-8FF43ECC1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89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72D1-020E-22A5-A6D3-1DD478F3C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12A46-141F-7845-22CF-22881D547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486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899C-83C7-9456-6633-FFCD0C97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B41C-F453-2170-A0EB-2F6CCA0EB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8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1B6E-375D-57B5-8EAE-0D28B8762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Instrumentation Hazards, Tools, Parts, PPE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FB7C5-B5CC-49E7-F2AE-81A3C9DFD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Hazards:</a:t>
            </a:r>
          </a:p>
          <a:p>
            <a:pPr lvl="1"/>
            <a:r>
              <a:rPr lang="en-US" dirty="0"/>
              <a:t>Solder Fumes, Welding Arc, Burns, Cuts</a:t>
            </a:r>
          </a:p>
          <a:p>
            <a:r>
              <a:rPr lang="en-US" dirty="0"/>
              <a:t>Tools:</a:t>
            </a:r>
          </a:p>
          <a:p>
            <a:pPr lvl="1"/>
            <a:r>
              <a:rPr lang="en-US" dirty="0"/>
              <a:t>Milwaukee Hand Drill, 5/8 Allen wrench, 3/8 Allen Wrench, Wire strippers, </a:t>
            </a:r>
            <a:r>
              <a:rPr lang="en-US" dirty="0" err="1"/>
              <a:t>Knipex</a:t>
            </a:r>
            <a:r>
              <a:rPr lang="en-US" dirty="0"/>
              <a:t> cutters, C clamps, Soldering Iron, Solder fume extractor, Spot welder, </a:t>
            </a:r>
          </a:p>
          <a:p>
            <a:r>
              <a:rPr lang="en-US" dirty="0"/>
              <a:t>Parts:</a:t>
            </a:r>
          </a:p>
          <a:p>
            <a:pPr lvl="1"/>
            <a:r>
              <a:rPr lang="en-US" dirty="0"/>
              <a:t>Consolidated 26(7) Blue wire, Consolidated 26(7) Orange Wire, Hose Clamps, 2mm shim spacers, 44 Sn40Pb60 Rosin Solder </a:t>
            </a:r>
          </a:p>
          <a:p>
            <a:r>
              <a:rPr lang="en-US" dirty="0"/>
              <a:t>PPE: </a:t>
            </a:r>
          </a:p>
          <a:p>
            <a:pPr lvl="1"/>
            <a:r>
              <a:rPr lang="en-US" dirty="0"/>
              <a:t>Safety Glasses, Gloves (unsuitable for rotating parts), Welding Glasses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9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177E-C5A0-A6A7-EC8D-E3DC9EEE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Silver plating Hazards, Tools, Parts PPE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EADAA-EB97-B324-79DA-F4849CE49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Hazards:</a:t>
            </a:r>
          </a:p>
          <a:p>
            <a:pPr lvl="1"/>
            <a:r>
              <a:rPr lang="en-US" dirty="0"/>
              <a:t>Fumes, Skin Eye irritant, Flammable, Toxic, Corrosive</a:t>
            </a:r>
            <a:r>
              <a:rPr lang="en-US"/>
              <a:t>, Electrical </a:t>
            </a:r>
            <a:r>
              <a:rPr lang="en-US" dirty="0"/>
              <a:t>Hazard</a:t>
            </a:r>
          </a:p>
          <a:p>
            <a:r>
              <a:rPr lang="en-US" dirty="0"/>
              <a:t>Tools:</a:t>
            </a:r>
          </a:p>
          <a:p>
            <a:pPr lvl="1"/>
            <a:r>
              <a:rPr lang="en-US" dirty="0"/>
              <a:t>Rapid Portable Plater, Silver Plating Activator, Silver Plating Solution- </a:t>
            </a:r>
            <a:r>
              <a:rPr lang="en-US" dirty="0" err="1"/>
              <a:t>Coatalyte</a:t>
            </a:r>
            <a:r>
              <a:rPr lang="en-US" dirty="0"/>
              <a:t>, Activator swab, Silver Plating Wand, Fume Extractor</a:t>
            </a:r>
          </a:p>
          <a:p>
            <a:r>
              <a:rPr lang="en-US" dirty="0"/>
              <a:t>Parts:</a:t>
            </a:r>
          </a:p>
          <a:p>
            <a:pPr lvl="1"/>
            <a:r>
              <a:rPr lang="en-US" dirty="0"/>
              <a:t>Silver Plating Activator, Silver Plating Solution- </a:t>
            </a:r>
            <a:r>
              <a:rPr lang="en-US" dirty="0" err="1"/>
              <a:t>Coatalyte</a:t>
            </a:r>
            <a:r>
              <a:rPr lang="en-US" dirty="0"/>
              <a:t>, Sleeve NO. 31-P, Light duty White Scotch Brite, Ultra Fine Gray Scotch </a:t>
            </a:r>
            <a:r>
              <a:rPr lang="en-US" dirty="0" err="1"/>
              <a:t>brite</a:t>
            </a:r>
            <a:r>
              <a:rPr lang="en-US" dirty="0"/>
              <a:t>, General Purpose Red Scotch Brite </a:t>
            </a:r>
          </a:p>
          <a:p>
            <a:r>
              <a:rPr lang="en-US" dirty="0"/>
              <a:t>PPE: </a:t>
            </a:r>
          </a:p>
          <a:p>
            <a:pPr lvl="1"/>
            <a:r>
              <a:rPr lang="en-US" dirty="0"/>
              <a:t>Safety Glasses, Gloves , Lab Coat, 3M Respirator, hood </a:t>
            </a:r>
            <a:r>
              <a:rPr lang="en-US" dirty="0" err="1"/>
              <a:t>Pappr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773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A0D9D-628C-5D88-97B4-1538C5F2D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all previous steps have been completed before proceeding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B84E-9764-9989-7DDA-39D6714DC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cable is prepped and ready to proceed to Test instrumentation </a:t>
            </a:r>
          </a:p>
        </p:txBody>
      </p:sp>
    </p:spTree>
    <p:extLst>
      <p:ext uri="{BB962C8B-B14F-4D97-AF65-F5344CB8AC3E}">
        <p14:creationId xmlns:p14="http://schemas.microsoft.com/office/powerpoint/2010/main" val="294476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45121-D18E-85AC-3ACC-C086E180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cable clamps to hold cable In 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96931-8E9E-28D6-07E1-F22B87685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hose clamps to replace the clamping locations of the test cable that’s being held by clam shells. </a:t>
            </a:r>
          </a:p>
        </p:txBody>
      </p:sp>
    </p:spTree>
    <p:extLst>
      <p:ext uri="{BB962C8B-B14F-4D97-AF65-F5344CB8AC3E}">
        <p14:creationId xmlns:p14="http://schemas.microsoft.com/office/powerpoint/2010/main" val="2474097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E641-F5EC-1B01-4629-D9191BD22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clam shells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46E56-2926-669C-F648-38ABA84B6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each clamp shell has a hose clamp on each side begin removing clam shells. </a:t>
            </a:r>
          </a:p>
          <a:p>
            <a:r>
              <a:rPr lang="en-US" dirty="0"/>
              <a:t>Store removed clam shells on the PF holding shelf adjacent to winding.</a:t>
            </a:r>
          </a:p>
        </p:txBody>
      </p:sp>
    </p:spTree>
    <p:extLst>
      <p:ext uri="{BB962C8B-B14F-4D97-AF65-F5344CB8AC3E}">
        <p14:creationId xmlns:p14="http://schemas.microsoft.com/office/powerpoint/2010/main" val="112598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300F-AA4B-DE23-7E38-F4A2C8E74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metal pins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8F650-1420-EF31-2CC7-38F3B960E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Slowly work your way around the cable using the pry tools available to release pins from the cable.</a:t>
            </a:r>
          </a:p>
          <a:p>
            <a:r>
              <a:rPr lang="en-US" dirty="0"/>
              <a:t>DON’T throw pins into the trash, store them in a bin, and return to winding.</a:t>
            </a:r>
          </a:p>
        </p:txBody>
      </p:sp>
    </p:spTree>
    <p:extLst>
      <p:ext uri="{BB962C8B-B14F-4D97-AF65-F5344CB8AC3E}">
        <p14:creationId xmlns:p14="http://schemas.microsoft.com/office/powerpoint/2010/main" val="81948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545C-61EE-088D-F443-BE022546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plastic shims to create a 2mm gap spacing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445BA-0231-0610-5D47-131ABB096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 tension as needed from the hose clamps.</a:t>
            </a:r>
          </a:p>
          <a:p>
            <a:r>
              <a:rPr lang="en-US" dirty="0"/>
              <a:t>Insert 2mm shim spacers into gaps turns at 1/8 pancake sections.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2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118621-DF1D-12B7-F176-527A8095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Adjust Cable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C3C09-DDB9-D857-613F-FB820E256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Joggles have landing locations on the fry basket and are critical to land busbars to adapter locations.</a:t>
            </a:r>
          </a:p>
          <a:p>
            <a:r>
              <a:rPr lang="en-US" sz="2000" dirty="0"/>
              <a:t>Landing location at the centroid of the joint region relative to the centroid of the four screw hole locations.</a:t>
            </a:r>
          </a:p>
        </p:txBody>
      </p:sp>
      <p:pic>
        <p:nvPicPr>
          <p:cNvPr id="5" name="Picture 4" descr="A close-up of a machine&#10;&#10;Description automatically generated">
            <a:extLst>
              <a:ext uri="{FF2B5EF4-FFF2-40B4-BE49-F238E27FC236}">
                <a16:creationId xmlns:a16="http://schemas.microsoft.com/office/drawing/2014/main" id="{7C1260C4-9598-6A22-9AED-19FDA8B55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0" r="26614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0AA4FA-99E4-1B84-AE6F-AA8345B6CB06}"/>
              </a:ext>
            </a:extLst>
          </p:cNvPr>
          <p:cNvSpPr/>
          <p:nvPr/>
        </p:nvSpPr>
        <p:spPr>
          <a:xfrm>
            <a:off x="7282347" y="2285999"/>
            <a:ext cx="2710348" cy="3419419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4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A9CAE8E700343B0DBABA57F012B9C" ma:contentTypeVersion="9" ma:contentTypeDescription="Create a new document." ma:contentTypeScope="" ma:versionID="3df0a72bd010a6225a943e45c2879aa6">
  <xsd:schema xmlns:xsd="http://www.w3.org/2001/XMLSchema" xmlns:xs="http://www.w3.org/2001/XMLSchema" xmlns:p="http://schemas.microsoft.com/office/2006/metadata/properties" xmlns:ns3="0ba0df89-be3f-4bc6-82e9-bddbcad2c413" xmlns:ns4="7f6a56bf-597f-44d2-a409-30405aa7beed" targetNamespace="http://schemas.microsoft.com/office/2006/metadata/properties" ma:root="true" ma:fieldsID="49070690ea2d43e3f4fb09f33711c8f7" ns3:_="" ns4:_="">
    <xsd:import namespace="0ba0df89-be3f-4bc6-82e9-bddbcad2c413"/>
    <xsd:import namespace="7f6a56bf-597f-44d2-a409-30405aa7be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a0df89-be3f-4bc6-82e9-bddbcad2c4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6a56bf-597f-44d2-a409-30405aa7bee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ba0df89-be3f-4bc6-82e9-bddbcad2c413" xsi:nil="true"/>
  </documentManagement>
</p:properties>
</file>

<file path=customXml/itemProps1.xml><?xml version="1.0" encoding="utf-8"?>
<ds:datastoreItem xmlns:ds="http://schemas.openxmlformats.org/officeDocument/2006/customXml" ds:itemID="{121FE34D-6712-47C5-BA54-537DFDE721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a0df89-be3f-4bc6-82e9-bddbcad2c413"/>
    <ds:schemaRef ds:uri="7f6a56bf-597f-44d2-a409-30405aa7be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79C16F-EB0D-440A-B567-7973F9EBC1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19A741-ACBF-4621-818D-5B2EB59BA110}">
  <ds:schemaRefs>
    <ds:schemaRef ds:uri="http://www.w3.org/XML/1998/namespace"/>
    <ds:schemaRef ds:uri="7f6a56bf-597f-44d2-a409-30405aa7beed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0ba0df89-be3f-4bc6-82e9-bddbcad2c413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474</Words>
  <Application>Microsoft Office PowerPoint</Application>
  <PresentationFormat>Widescreen</PresentationFormat>
  <Paragraphs>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LN2 PROCESS FLOW</vt:lpstr>
      <vt:lpstr>Instrumentation Hazards, Tools, Parts, PPE</vt:lpstr>
      <vt:lpstr>Silver plating Hazards, Tools, Parts PPE</vt:lpstr>
      <vt:lpstr>Verify all previous steps have been completed before proceeding</vt:lpstr>
      <vt:lpstr>Place cable clamps to hold cable In place</vt:lpstr>
      <vt:lpstr>Remove clam shells</vt:lpstr>
      <vt:lpstr>Remove metal pins</vt:lpstr>
      <vt:lpstr>Use plastic shims to create a 2mm gap spacing</vt:lpstr>
      <vt:lpstr>Adjust Cable locations</vt:lpstr>
      <vt:lpstr>Verify before proceeding</vt:lpstr>
      <vt:lpstr>Mark spot welding locations </vt:lpstr>
      <vt:lpstr>Missing instrumentation Map</vt:lpstr>
      <vt:lpstr>PowerPoint Presentation</vt:lpstr>
      <vt:lpstr>PowerPoint Presentation</vt:lpstr>
      <vt:lpstr>PowerPoint Presentation</vt:lpstr>
      <vt:lpstr>Silver Plating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Candido Leyba Jourdain</dc:creator>
  <cp:lastModifiedBy>Candido Leyba Jourdain</cp:lastModifiedBy>
  <cp:revision>1</cp:revision>
  <dcterms:created xsi:type="dcterms:W3CDTF">2024-09-11T22:36:41Z</dcterms:created>
  <dcterms:modified xsi:type="dcterms:W3CDTF">2024-09-13T22:36:42Z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0x0101006FCA9CAE8E700343B0DBABA57F012B9C</vt:lpwstr>
  </property>
</Properties>
</file>