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000">
        <p15:prstTrans prst="fallOver"/>
      </p:transition>
    </mc:Choice>
    <mc:Fallback>
      <p:transition advTm="6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x.com/es/btg/curiosidades/2010/07/27/que-son-las-erupciones-volcanica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Catástrofe Natural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Desastre Natural</a:t>
            </a:r>
            <a:endParaRPr lang="es-G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50297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7040">
        <p15:prstTrans prst="fallOver"/>
      </p:transition>
    </mc:Choice>
    <mc:Fallback>
      <p:transition advTm="70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b="1" dirty="0" smtClean="0">
                <a:solidFill>
                  <a:srgbClr val="FF0000"/>
                </a:solidFill>
              </a:rPr>
              <a:t>Inundación</a:t>
            </a:r>
            <a:endParaRPr lang="es-GT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Las inundaciones se producen cuando el nivel del agua se eleva demasiado sobre su cauce normal. Pueden ser producto de </a:t>
            </a:r>
            <a:r>
              <a:rPr lang="es-GT" b="1" dirty="0"/>
              <a:t>lluvias intensas</a:t>
            </a:r>
            <a:r>
              <a:rPr lang="es-GT" dirty="0"/>
              <a:t> y prologadas, así como también se producen luego de tsunamis o tormentas demasiado intensas. A su vez, también se producen, en el largo plazo, inundaciones a causa de la expansión de las ciudades y zonas pobladas debido a que el suelo, naturalmente, cede por el sobrepeso.</a:t>
            </a:r>
            <a:endParaRPr lang="es-G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2223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13311">
        <p15:prstTrans prst="fallOver"/>
      </p:transition>
    </mc:Choice>
    <mc:Fallback>
      <p:transition advTm="133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128712"/>
            <a:ext cx="6915150" cy="46005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6881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7873">
        <p15:prstTrans prst="fallOver"/>
      </p:transition>
    </mc:Choice>
    <mc:Fallback>
      <p:transition advTm="78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b="1" dirty="0">
                <a:solidFill>
                  <a:srgbClr val="FF0000"/>
                </a:solidFill>
              </a:rPr>
              <a:t>Desastres naturales meteorológicos:</a:t>
            </a:r>
            <a:br>
              <a:rPr lang="es-GT" b="1" dirty="0">
                <a:solidFill>
                  <a:srgbClr val="FF0000"/>
                </a:solidFill>
              </a:rPr>
            </a:b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GT" dirty="0" smtClean="0"/>
              <a:t>Tipos </a:t>
            </a:r>
            <a:r>
              <a:rPr lang="es-GT" dirty="0"/>
              <a:t>de desastres naturales que existen 3</a:t>
            </a:r>
          </a:p>
          <a:p>
            <a:r>
              <a:rPr lang="es-GT" dirty="0"/>
              <a:t>ISTOCKPHOTO</a:t>
            </a:r>
          </a:p>
          <a:p>
            <a:r>
              <a:rPr lang="es-GT" dirty="0"/>
              <a:t>Este tipo de desastre natural puede darse en muchas variaciones y todas ellas están relacionadas con el clima. Estos pueden predecirse con cierta anticipación gracias a las modernas tecnologías que definen el comportamiento del clima y analizan la posibilidad de que lleguen a afectar un lugar determinado. Dentro de los desastres naturales meteorológicos tenemos por ejemplo los Tifones, frentes fríos y cálidos, el niño y la niña, tornados, tormentas tropicales, huracanes, nevadas, granizo, sequía e inundaciones por lluvia.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4271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11427">
        <p15:prstTrans prst="fallOver"/>
      </p:transition>
    </mc:Choice>
    <mc:Fallback>
      <p:transition advTm="114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25" y="1354833"/>
            <a:ext cx="6096000" cy="40481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6048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9715">
        <p15:prstTrans prst="fallOver"/>
      </p:transition>
    </mc:Choice>
    <mc:Fallback>
      <p:transition advTm="97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b="1" dirty="0">
                <a:solidFill>
                  <a:srgbClr val="FF0000"/>
                </a:solidFill>
              </a:rPr>
              <a:t>Desastres naturales geofísicos</a:t>
            </a:r>
            <a:br>
              <a:rPr lang="es-GT" b="1" dirty="0">
                <a:solidFill>
                  <a:srgbClr val="FF0000"/>
                </a:solidFill>
              </a:rPr>
            </a:br>
            <a:endParaRPr lang="es-GT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GT" dirty="0"/>
              <a:t>Son todos aquellos desastres naturales que se forman o surgen de las entrañas mismas del planeta Tierra o de la superficie terrestre. Dentro de este grupo podemos encontrar las avalanchas, derrumbes, tormentas solares, terremotos, </a:t>
            </a:r>
            <a:r>
              <a:rPr lang="es-GT" b="1" dirty="0">
                <a:hlinkClick r:id="rId3"/>
              </a:rPr>
              <a:t>erupciones volcánicas</a:t>
            </a:r>
            <a:r>
              <a:rPr lang="es-GT" dirty="0"/>
              <a:t>, incendios y hundimientos de tierra, entre algunos otros</a:t>
            </a:r>
            <a:r>
              <a:rPr lang="es-GT" dirty="0" smtClean="0"/>
              <a:t>.</a:t>
            </a:r>
            <a:r>
              <a:rPr lang="es-GT" dirty="0"/>
              <a:t> Son provocados por alguna circunstancia especial dentro del reino animal y de algún modo afectan al ambiente y a la humanidad</a:t>
            </a:r>
            <a:r>
              <a:rPr lang="es-GT" dirty="0" smtClean="0"/>
              <a:t>.</a:t>
            </a:r>
            <a:r>
              <a:rPr lang="es-GT" dirty="0"/>
              <a:t>  El desastre natural biológico más importante y representativo es la tan compleja marea roja. Otros ejemplos pueden ser pestes, epidemias e infecciones como la fiebre porcina o la gripe aviar.</a:t>
            </a:r>
            <a:endParaRPr lang="es-GT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9661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10918">
        <p15:prstTrans prst="fallOver"/>
      </p:transition>
    </mc:Choice>
    <mc:Fallback>
      <p:transition advTm="109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90650"/>
            <a:ext cx="6096000" cy="40767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07511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805">
        <p15:prstTrans prst="fallOver"/>
      </p:transition>
    </mc:Choice>
    <mc:Fallback>
      <p:transition advTm="68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b="1" dirty="0">
                <a:solidFill>
                  <a:srgbClr val="FF0000"/>
                </a:solidFill>
              </a:rPr>
              <a:t>Sequía</a:t>
            </a:r>
            <a:br>
              <a:rPr lang="es-GT" b="1" dirty="0">
                <a:solidFill>
                  <a:srgbClr val="FF0000"/>
                </a:solidFill>
              </a:rPr>
            </a:br>
            <a:endParaRPr lang="es-GT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Entendemos por </a:t>
            </a:r>
            <a:r>
              <a:rPr lang="es-GT" b="1" dirty="0"/>
              <a:t>sequía</a:t>
            </a:r>
            <a:r>
              <a:rPr lang="es-GT" dirty="0"/>
              <a:t> un período en el cual se produce un </a:t>
            </a:r>
            <a:r>
              <a:rPr lang="es-GT" dirty="0" err="1"/>
              <a:t>desasbastecimiento</a:t>
            </a:r>
            <a:r>
              <a:rPr lang="es-GT" dirty="0"/>
              <a:t> anormal de agua en un territorio determinado. Es decir que se trata de un período de tiempo relativamente prolongado durante el cual no está presente el </a:t>
            </a:r>
            <a:r>
              <a:rPr lang="es-GT" b="1" dirty="0"/>
              <a:t>nivel de agua</a:t>
            </a:r>
            <a:r>
              <a:rPr lang="es-GT" dirty="0"/>
              <a:t> necesario para el normal desarrollo de la </a:t>
            </a:r>
            <a:r>
              <a:rPr lang="es-GT" b="1" dirty="0"/>
              <a:t>vida</a:t>
            </a:r>
            <a:r>
              <a:rPr lang="es-GT" dirty="0"/>
              <a:t> del </a:t>
            </a:r>
            <a:r>
              <a:rPr lang="es-GT" b="1" dirty="0"/>
              <a:t>ecosistema</a:t>
            </a:r>
            <a:r>
              <a:rPr lang="es-GT" dirty="0"/>
              <a:t>. Por lo general las sequías son de tipo meteorológico, es decir que suceden por falta de </a:t>
            </a:r>
            <a:r>
              <a:rPr lang="es-GT" b="1" dirty="0"/>
              <a:t>lluvia</a:t>
            </a:r>
            <a:r>
              <a:rPr lang="es-GT" dirty="0"/>
              <a:t>. Pero una sequía también se puede determinar si la demanda de consumo de </a:t>
            </a:r>
            <a:r>
              <a:rPr lang="es-GT" b="1" dirty="0"/>
              <a:t>agua</a:t>
            </a:r>
            <a:r>
              <a:rPr lang="es-GT" dirty="0"/>
              <a:t> por parte de las personas, es mayor a la </a:t>
            </a:r>
            <a:r>
              <a:rPr lang="es-GT" dirty="0" smtClean="0"/>
              <a:t>disponibilidad.</a:t>
            </a:r>
            <a:endParaRPr lang="es-G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5429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8209">
        <p15:prstTrans prst="fallOver"/>
      </p:transition>
    </mc:Choice>
    <mc:Fallback>
      <p:transition advTm="82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1128712"/>
            <a:ext cx="6905625" cy="46005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6751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6627">
        <p15:prstTrans prst="fallOver"/>
      </p:transition>
    </mc:Choice>
    <mc:Fallback>
      <p:transition advTm="66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b="1" dirty="0">
                <a:solidFill>
                  <a:srgbClr val="FF0000"/>
                </a:solidFill>
              </a:rPr>
              <a:t>Incendios </a:t>
            </a:r>
            <a:r>
              <a:rPr lang="es-GT" b="1" dirty="0" smtClean="0">
                <a:solidFill>
                  <a:srgbClr val="FF0000"/>
                </a:solidFill>
              </a:rPr>
              <a:t>forestales</a:t>
            </a:r>
            <a:endParaRPr lang="es-GT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GT" dirty="0"/>
              <a:t>Un </a:t>
            </a:r>
            <a:r>
              <a:rPr lang="es-GT" b="1" dirty="0"/>
              <a:t>incendio forestal</a:t>
            </a:r>
            <a:r>
              <a:rPr lang="es-GT" dirty="0"/>
              <a:t> es un incendio descontrolado, o muy difícil de manejar, en un área forestal. Las causas más comunes de este tipo de incendios son la </a:t>
            </a:r>
            <a:r>
              <a:rPr lang="es-GT" b="1" dirty="0"/>
              <a:t>caída de rayos</a:t>
            </a:r>
            <a:r>
              <a:rPr lang="es-GT" dirty="0"/>
              <a:t>, la erupción de un </a:t>
            </a:r>
            <a:r>
              <a:rPr lang="es-GT" b="1" dirty="0"/>
              <a:t>volcán</a:t>
            </a:r>
            <a:r>
              <a:rPr lang="es-GT" dirty="0"/>
              <a:t>, la combustión de residuos arrojados por el hombre o incluso las sequías demasiado prolongadas que facilitan la combustión y extensión masiva de las llamas. </a:t>
            </a:r>
            <a:r>
              <a:rPr lang="es-GT" dirty="0"/>
              <a:t>Las causas más comunes de este tipo de incendios son la </a:t>
            </a:r>
            <a:r>
              <a:rPr lang="es-GT" b="1" dirty="0"/>
              <a:t>caída de rayos</a:t>
            </a:r>
            <a:r>
              <a:rPr lang="es-GT" dirty="0"/>
              <a:t>, la erupción de un </a:t>
            </a:r>
            <a:r>
              <a:rPr lang="es-GT" b="1" dirty="0"/>
              <a:t>volcán</a:t>
            </a:r>
            <a:r>
              <a:rPr lang="es-GT" dirty="0"/>
              <a:t>, la combustión de residuos arrojados por el hombre o incluso las sequías demasiado prolongadas que facilitan la combustión y extensión masiva de las llamas. </a:t>
            </a:r>
          </a:p>
          <a:p>
            <a:endParaRPr lang="es-G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39513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8081">
        <p15:prstTrans prst="fallOver"/>
      </p:transition>
    </mc:Choice>
    <mc:Fallback>
      <p:transition advTm="80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1128712"/>
            <a:ext cx="6905625" cy="46005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20019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Tm="4731">
        <p15:prstTrans prst="fallOver"/>
      </p:transition>
    </mc:Choice>
    <mc:Fallback>
      <p:transition advTm="47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.8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175</Words>
  <Application>Microsoft Office PowerPoint</Application>
  <PresentationFormat>Panorámica</PresentationFormat>
  <Paragraphs>14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Orgánico</vt:lpstr>
      <vt:lpstr>Catástrofe Natural</vt:lpstr>
      <vt:lpstr>Desastres naturales meteorológicos: </vt:lpstr>
      <vt:lpstr>Presentación de PowerPoint</vt:lpstr>
      <vt:lpstr>Desastres naturales geofísicos </vt:lpstr>
      <vt:lpstr>Presentación de PowerPoint</vt:lpstr>
      <vt:lpstr>Sequía </vt:lpstr>
      <vt:lpstr>Presentación de PowerPoint</vt:lpstr>
      <vt:lpstr>Incendios forestales</vt:lpstr>
      <vt:lpstr>Presentación de PowerPoint</vt:lpstr>
      <vt:lpstr>Inundación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Catástrofe Natural</dc:title>
  <dc:creator>estudiante de Liceo Compu-market</dc:creator>
  <cp:lastModifiedBy>estudiante de Liceo Compu-market</cp:lastModifiedBy>
  <cp:revision>3</cp:revision>
  <dcterms:created xsi:type="dcterms:W3CDTF">2017-06-21T17:41:51Z</dcterms:created>
  <dcterms:modified xsi:type="dcterms:W3CDTF">2017-06-21T18:04:34Z</dcterms:modified>
</cp:coreProperties>
</file>