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137481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364152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9866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830246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697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3147401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780479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26680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275480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18772-650A-4C1E-8C6C-60922C2485D6}" type="datetimeFigureOut">
              <a:rPr lang="id-ID" smtClean="0"/>
              <a:t>08/03/2020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47500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518772-650A-4C1E-8C6C-60922C2485D6}" type="datetimeFigureOut">
              <a:rPr lang="id-ID" smtClean="0"/>
              <a:t>08/03/2020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303929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518772-650A-4C1E-8C6C-60922C2485D6}" type="datetimeFigureOut">
              <a:rPr lang="id-ID" smtClean="0"/>
              <a:t>08/03/2020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154430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518772-650A-4C1E-8C6C-60922C2485D6}" type="datetimeFigureOut">
              <a:rPr lang="id-ID" smtClean="0"/>
              <a:t>08/03/2020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74206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18772-650A-4C1E-8C6C-60922C2485D6}" type="datetimeFigureOut">
              <a:rPr lang="id-ID" smtClean="0"/>
              <a:t>08/03/2020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230264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18772-650A-4C1E-8C6C-60922C2485D6}" type="datetimeFigureOut">
              <a:rPr lang="id-ID" smtClean="0"/>
              <a:t>08/03/2020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406470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18772-650A-4C1E-8C6C-60922C2485D6}" type="datetimeFigureOut">
              <a:rPr lang="id-ID" smtClean="0"/>
              <a:t>08/03/2020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3C52BE-C2A9-4EDF-B415-61E9B60AF569}" type="slidenum">
              <a:rPr lang="id-ID" smtClean="0"/>
              <a:t>‹#›</a:t>
            </a:fld>
            <a:endParaRPr lang="id-ID"/>
          </a:p>
        </p:txBody>
      </p:sp>
    </p:spTree>
    <p:extLst>
      <p:ext uri="{BB962C8B-B14F-4D97-AF65-F5344CB8AC3E}">
        <p14:creationId xmlns:p14="http://schemas.microsoft.com/office/powerpoint/2010/main" val="40545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518772-650A-4C1E-8C6C-60922C2485D6}" type="datetimeFigureOut">
              <a:rPr lang="id-ID" smtClean="0"/>
              <a:t>08/03/2020</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3C52BE-C2A9-4EDF-B415-61E9B60AF569}" type="slidenum">
              <a:rPr lang="id-ID" smtClean="0"/>
              <a:t>‹#›</a:t>
            </a:fld>
            <a:endParaRPr lang="id-ID"/>
          </a:p>
        </p:txBody>
      </p:sp>
    </p:spTree>
    <p:extLst>
      <p:ext uri="{BB962C8B-B14F-4D97-AF65-F5344CB8AC3E}">
        <p14:creationId xmlns:p14="http://schemas.microsoft.com/office/powerpoint/2010/main" val="38988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Candra Wira Mahendra</a:t>
            </a:r>
            <a:endParaRPr lang="id-ID" dirty="0"/>
          </a:p>
        </p:txBody>
      </p:sp>
      <p:sp>
        <p:nvSpPr>
          <p:cNvPr id="3" name="Subtitle 2"/>
          <p:cNvSpPr>
            <a:spLocks noGrp="1"/>
          </p:cNvSpPr>
          <p:nvPr>
            <p:ph type="subTitle" idx="1"/>
          </p:nvPr>
        </p:nvSpPr>
        <p:spPr/>
        <p:txBody>
          <a:bodyPr/>
          <a:lstStyle/>
          <a:p>
            <a:r>
              <a:rPr lang="id-ID" dirty="0" smtClean="0"/>
              <a:t>4210171012</a:t>
            </a:r>
            <a:endParaRPr lang="id-ID" dirty="0"/>
          </a:p>
        </p:txBody>
      </p:sp>
    </p:spTree>
    <p:extLst>
      <p:ext uri="{BB962C8B-B14F-4D97-AF65-F5344CB8AC3E}">
        <p14:creationId xmlns:p14="http://schemas.microsoft.com/office/powerpoint/2010/main" val="43052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That’s My Crown!</a:t>
            </a:r>
            <a:endParaRPr lang="id-ID" dirty="0"/>
          </a:p>
        </p:txBody>
      </p:sp>
      <p:sp>
        <p:nvSpPr>
          <p:cNvPr id="3" name="Content Placeholder 2"/>
          <p:cNvSpPr>
            <a:spLocks noGrp="1"/>
          </p:cNvSpPr>
          <p:nvPr>
            <p:ph idx="1"/>
          </p:nvPr>
        </p:nvSpPr>
        <p:spPr>
          <a:xfrm>
            <a:off x="677334" y="4890738"/>
            <a:ext cx="9099055" cy="1378609"/>
          </a:xfrm>
        </p:spPr>
        <p:txBody>
          <a:bodyPr>
            <a:normAutofit lnSpcReduction="10000"/>
          </a:bodyPr>
          <a:lstStyle/>
          <a:p>
            <a:pPr marL="0" indent="0" algn="just">
              <a:buNone/>
            </a:pPr>
            <a:r>
              <a:rPr lang="id-ID" dirty="0"/>
              <a:t>Multiplayer online (realtime) yang dimainkan oleh 2 orang untuk saling merebut mahkota dengan cara ambil kendali mahkota dalam total waktu yang ditentukan maka pemain tersebut akan menang, apabila tiap pemain saling bertabrakan maka kendali mahkota akan berganti ke pemain satu nya dan akan mulai mengkalkulasi waktu kendali mahkota.</a:t>
            </a:r>
          </a:p>
        </p:txBody>
      </p:sp>
      <p:pic>
        <p:nvPicPr>
          <p:cNvPr id="5" name="Picture 4"/>
          <p:cNvPicPr>
            <a:picLocks noChangeAspect="1"/>
          </p:cNvPicPr>
          <p:nvPr/>
        </p:nvPicPr>
        <p:blipFill>
          <a:blip r:embed="rId2"/>
          <a:stretch>
            <a:fillRect/>
          </a:stretch>
        </p:blipFill>
        <p:spPr>
          <a:xfrm>
            <a:off x="2143496" y="1364004"/>
            <a:ext cx="6166729" cy="3461635"/>
          </a:xfrm>
          <a:prstGeom prst="rect">
            <a:avLst/>
          </a:prstGeom>
        </p:spPr>
      </p:pic>
      <p:cxnSp>
        <p:nvCxnSpPr>
          <p:cNvPr id="8" name="Straight Arrow Connector 7"/>
          <p:cNvCxnSpPr/>
          <p:nvPr/>
        </p:nvCxnSpPr>
        <p:spPr>
          <a:xfrm flipV="1">
            <a:off x="4042161" y="3512321"/>
            <a:ext cx="640934" cy="470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1427148" y="2649196"/>
            <a:ext cx="991312" cy="8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5226860" y="1187865"/>
            <a:ext cx="515914" cy="512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flipV="1">
            <a:off x="6699903" y="3238856"/>
            <a:ext cx="666572" cy="401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5484817" y="785984"/>
            <a:ext cx="2701381" cy="369332"/>
          </a:xfrm>
          <a:prstGeom prst="rect">
            <a:avLst/>
          </a:prstGeom>
        </p:spPr>
        <p:txBody>
          <a:bodyPr wrap="none">
            <a:spAutoFit/>
          </a:bodyPr>
          <a:lstStyle/>
          <a:p>
            <a:r>
              <a:rPr lang="id-ID" dirty="0" smtClean="0"/>
              <a:t>Player 1 (dengan crown)</a:t>
            </a:r>
            <a:endParaRPr lang="id-ID" dirty="0"/>
          </a:p>
        </p:txBody>
      </p:sp>
      <p:sp>
        <p:nvSpPr>
          <p:cNvPr id="18" name="Rectangle 17"/>
          <p:cNvSpPr/>
          <p:nvPr/>
        </p:nvSpPr>
        <p:spPr>
          <a:xfrm>
            <a:off x="7366475" y="3623416"/>
            <a:ext cx="1023037" cy="369332"/>
          </a:xfrm>
          <a:prstGeom prst="rect">
            <a:avLst/>
          </a:prstGeom>
        </p:spPr>
        <p:txBody>
          <a:bodyPr wrap="none">
            <a:spAutoFit/>
          </a:bodyPr>
          <a:lstStyle/>
          <a:p>
            <a:r>
              <a:rPr lang="id-ID" dirty="0" smtClean="0"/>
              <a:t>Player 2</a:t>
            </a:r>
            <a:endParaRPr lang="id-ID" dirty="0"/>
          </a:p>
        </p:txBody>
      </p:sp>
      <p:sp>
        <p:nvSpPr>
          <p:cNvPr id="19" name="Rectangle 18"/>
          <p:cNvSpPr/>
          <p:nvPr/>
        </p:nvSpPr>
        <p:spPr>
          <a:xfrm>
            <a:off x="3473411" y="4038893"/>
            <a:ext cx="1082348" cy="369332"/>
          </a:xfrm>
          <a:prstGeom prst="rect">
            <a:avLst/>
          </a:prstGeom>
        </p:spPr>
        <p:txBody>
          <a:bodyPr wrap="none">
            <a:spAutoFit/>
          </a:bodyPr>
          <a:lstStyle/>
          <a:p>
            <a:r>
              <a:rPr lang="id-ID" dirty="0" smtClean="0"/>
              <a:t>Obstacle</a:t>
            </a:r>
            <a:endParaRPr lang="id-ID" dirty="0"/>
          </a:p>
        </p:txBody>
      </p:sp>
      <p:sp>
        <p:nvSpPr>
          <p:cNvPr id="20" name="Rectangle 19"/>
          <p:cNvSpPr/>
          <p:nvPr/>
        </p:nvSpPr>
        <p:spPr>
          <a:xfrm>
            <a:off x="677334" y="2459058"/>
            <a:ext cx="659155" cy="369332"/>
          </a:xfrm>
          <a:prstGeom prst="rect">
            <a:avLst/>
          </a:prstGeom>
        </p:spPr>
        <p:txBody>
          <a:bodyPr wrap="none">
            <a:spAutoFit/>
          </a:bodyPr>
          <a:lstStyle/>
          <a:p>
            <a:r>
              <a:rPr lang="id-ID" dirty="0" smtClean="0"/>
              <a:t>Area</a:t>
            </a:r>
            <a:endParaRPr lang="id-ID" dirty="0"/>
          </a:p>
        </p:txBody>
      </p:sp>
    </p:spTree>
    <p:extLst>
      <p:ext uri="{BB962C8B-B14F-4D97-AF65-F5344CB8AC3E}">
        <p14:creationId xmlns:p14="http://schemas.microsoft.com/office/powerpoint/2010/main" val="5382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Loop</a:t>
            </a:r>
            <a:endParaRPr lang="id-ID" dirty="0"/>
          </a:p>
        </p:txBody>
      </p:sp>
      <p:sp>
        <p:nvSpPr>
          <p:cNvPr id="3" name="Content Placeholder 2"/>
          <p:cNvSpPr>
            <a:spLocks noGrp="1"/>
          </p:cNvSpPr>
          <p:nvPr>
            <p:ph idx="1"/>
          </p:nvPr>
        </p:nvSpPr>
        <p:spPr/>
        <p:txBody>
          <a:bodyPr/>
          <a:lstStyle/>
          <a:p>
            <a:endParaRPr lang="id-ID" dirty="0"/>
          </a:p>
        </p:txBody>
      </p:sp>
      <p:sp>
        <p:nvSpPr>
          <p:cNvPr id="4" name="Rounded Rectangle 3"/>
          <p:cNvSpPr/>
          <p:nvPr/>
        </p:nvSpPr>
        <p:spPr>
          <a:xfrm>
            <a:off x="677333" y="2160589"/>
            <a:ext cx="2441881" cy="9671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smtClean="0"/>
              <a:t>Menu</a:t>
            </a:r>
            <a:endParaRPr lang="id-ID" dirty="0"/>
          </a:p>
        </p:txBody>
      </p:sp>
      <p:sp>
        <p:nvSpPr>
          <p:cNvPr id="6" name="Rounded Rectangle 5"/>
          <p:cNvSpPr/>
          <p:nvPr/>
        </p:nvSpPr>
        <p:spPr>
          <a:xfrm>
            <a:off x="677332" y="5074190"/>
            <a:ext cx="2441881" cy="9671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smtClean="0"/>
              <a:t>Players win the game</a:t>
            </a:r>
            <a:endParaRPr lang="id-ID" dirty="0"/>
          </a:p>
        </p:txBody>
      </p:sp>
      <p:sp>
        <p:nvSpPr>
          <p:cNvPr id="7" name="Rounded Rectangle 6"/>
          <p:cNvSpPr/>
          <p:nvPr/>
        </p:nvSpPr>
        <p:spPr>
          <a:xfrm>
            <a:off x="677331" y="3611348"/>
            <a:ext cx="2441881" cy="967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Players go back to the menu</a:t>
            </a:r>
            <a:endParaRPr lang="id-ID" dirty="0"/>
          </a:p>
        </p:txBody>
      </p:sp>
      <p:sp>
        <p:nvSpPr>
          <p:cNvPr id="8" name="Rounded Rectangle 7"/>
          <p:cNvSpPr/>
          <p:nvPr/>
        </p:nvSpPr>
        <p:spPr>
          <a:xfrm>
            <a:off x="3754726" y="2160589"/>
            <a:ext cx="2441881" cy="967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Player joins or creates a game</a:t>
            </a:r>
            <a:endParaRPr lang="id-ID" dirty="0"/>
          </a:p>
        </p:txBody>
      </p:sp>
      <p:sp>
        <p:nvSpPr>
          <p:cNvPr id="9" name="Rounded Rectangle 8"/>
          <p:cNvSpPr/>
          <p:nvPr/>
        </p:nvSpPr>
        <p:spPr>
          <a:xfrm>
            <a:off x="6832119" y="2175725"/>
            <a:ext cx="2441881" cy="9671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smtClean="0"/>
              <a:t>Lobby</a:t>
            </a:r>
            <a:endParaRPr lang="id-ID" dirty="0"/>
          </a:p>
        </p:txBody>
      </p:sp>
      <p:sp>
        <p:nvSpPr>
          <p:cNvPr id="10" name="Rounded Rectangle 9"/>
          <p:cNvSpPr/>
          <p:nvPr/>
        </p:nvSpPr>
        <p:spPr>
          <a:xfrm>
            <a:off x="6832117" y="3618816"/>
            <a:ext cx="2441881" cy="967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Host Starts the game</a:t>
            </a:r>
            <a:endParaRPr lang="id-ID" dirty="0"/>
          </a:p>
        </p:txBody>
      </p:sp>
      <p:sp>
        <p:nvSpPr>
          <p:cNvPr id="11" name="Rounded Rectangle 10"/>
          <p:cNvSpPr/>
          <p:nvPr/>
        </p:nvSpPr>
        <p:spPr>
          <a:xfrm>
            <a:off x="6832118" y="5074190"/>
            <a:ext cx="2441881" cy="9671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smtClean="0"/>
              <a:t>Playing the game</a:t>
            </a:r>
            <a:endParaRPr lang="id-ID" dirty="0"/>
          </a:p>
        </p:txBody>
      </p:sp>
      <p:sp>
        <p:nvSpPr>
          <p:cNvPr id="12" name="Rounded Rectangle 11"/>
          <p:cNvSpPr/>
          <p:nvPr/>
        </p:nvSpPr>
        <p:spPr>
          <a:xfrm>
            <a:off x="3754725" y="5074190"/>
            <a:ext cx="2441881" cy="967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Players hold the crown for the winning time</a:t>
            </a:r>
            <a:endParaRPr lang="id-ID" dirty="0"/>
          </a:p>
        </p:txBody>
      </p:sp>
      <p:cxnSp>
        <p:nvCxnSpPr>
          <p:cNvPr id="14" name="Straight Arrow Connector 13"/>
          <p:cNvCxnSpPr/>
          <p:nvPr/>
        </p:nvCxnSpPr>
        <p:spPr>
          <a:xfrm flipV="1">
            <a:off x="3119212" y="2644176"/>
            <a:ext cx="635512" cy="15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6196606" y="2636574"/>
            <a:ext cx="635512" cy="15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flipV="1">
            <a:off x="6196606" y="5550109"/>
            <a:ext cx="635512" cy="15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3119212" y="5550108"/>
            <a:ext cx="635512" cy="15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9" idx="2"/>
          </p:cNvCxnSpPr>
          <p:nvPr/>
        </p:nvCxnSpPr>
        <p:spPr>
          <a:xfrm flipH="1">
            <a:off x="8053057" y="3142897"/>
            <a:ext cx="3" cy="468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8053054" y="4601124"/>
            <a:ext cx="3" cy="468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flipV="1">
            <a:off x="1898268" y="3115678"/>
            <a:ext cx="3" cy="468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flipV="1">
            <a:off x="1898268" y="4578520"/>
            <a:ext cx="3" cy="468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8834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105</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Candra Wira Mahendra</vt:lpstr>
      <vt:lpstr>That’s My Crown!</vt:lpstr>
      <vt:lpstr>Game Loop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Candra Wira Mahendra</dc:title>
  <dc:creator>asus</dc:creator>
  <cp:lastModifiedBy>asus</cp:lastModifiedBy>
  <cp:revision>4</cp:revision>
  <dcterms:created xsi:type="dcterms:W3CDTF">2020-03-08T15:07:19Z</dcterms:created>
  <dcterms:modified xsi:type="dcterms:W3CDTF">2020-03-08T15:33:01Z</dcterms:modified>
</cp:coreProperties>
</file>