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481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152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866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0246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972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740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0479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08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480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500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929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430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206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264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470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45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8772-650A-4C1E-8C6C-60922C2485D6}" type="datetimeFigureOut">
              <a:rPr lang="id-ID" smtClean="0"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3C52BE-C2A9-4EDF-B415-61E9B60AF5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8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Tarik Mang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Muhammad Dzaki Adani	4210161016</a:t>
            </a:r>
            <a:endParaRPr lang="id-ID" dirty="0" smtClean="0"/>
          </a:p>
          <a:p>
            <a:r>
              <a:rPr lang="id-ID" dirty="0" smtClean="0"/>
              <a:t>Candra </a:t>
            </a:r>
            <a:r>
              <a:rPr lang="id-ID" dirty="0"/>
              <a:t>Wira Mahendra	4210171012</a:t>
            </a:r>
          </a:p>
        </p:txBody>
      </p:sp>
    </p:spTree>
    <p:extLst>
      <p:ext uri="{BB962C8B-B14F-4D97-AF65-F5344CB8AC3E}">
        <p14:creationId xmlns:p14="http://schemas.microsoft.com/office/powerpoint/2010/main" val="43052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34" y="1404195"/>
            <a:ext cx="5816134" cy="32567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Konsep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90738"/>
            <a:ext cx="9099055" cy="13786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dirty="0"/>
              <a:t>Multiplayer online (realtime) yang dimainkan oleh 2 orang untuk saling </a:t>
            </a:r>
            <a:r>
              <a:rPr lang="id-ID" dirty="0" smtClean="0"/>
              <a:t>tarik menarik tali tambang dengan cara menekan tap sebanyak-banyaknya hingga tali mencapai di titik yang di tentukan untuk pemain dapat memenangkan pertandingan tersebut.</a:t>
            </a:r>
            <a:endParaRPr lang="id-ID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66180" y="3304221"/>
            <a:ext cx="640934" cy="47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27148" y="2649196"/>
            <a:ext cx="991312" cy="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125959" y="776554"/>
            <a:ext cx="515914" cy="51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21196" y="2657742"/>
            <a:ext cx="666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327" y="2432644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Player 1</a:t>
            </a:r>
            <a:endParaRPr lang="id-ID" dirty="0"/>
          </a:p>
        </p:txBody>
      </p:sp>
      <p:sp>
        <p:nvSpPr>
          <p:cNvPr id="18" name="Rectangle 17"/>
          <p:cNvSpPr/>
          <p:nvPr/>
        </p:nvSpPr>
        <p:spPr>
          <a:xfrm>
            <a:off x="7915541" y="2494647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Player 2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3817158" y="3589574"/>
            <a:ext cx="545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Tali</a:t>
            </a:r>
            <a:endParaRPr lang="id-ID" dirty="0"/>
          </a:p>
        </p:txBody>
      </p:sp>
      <p:sp>
        <p:nvSpPr>
          <p:cNvPr id="21" name="Rectangle 20"/>
          <p:cNvSpPr/>
          <p:nvPr/>
        </p:nvSpPr>
        <p:spPr>
          <a:xfrm>
            <a:off x="6258772" y="349776"/>
            <a:ext cx="135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Progres Bar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82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Game Loop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ounded Rectangle 3"/>
          <p:cNvSpPr/>
          <p:nvPr/>
        </p:nvSpPr>
        <p:spPr>
          <a:xfrm>
            <a:off x="677333" y="2160589"/>
            <a:ext cx="2441881" cy="9671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Menu</a:t>
            </a:r>
            <a:endParaRPr lang="id-ID" dirty="0"/>
          </a:p>
        </p:txBody>
      </p:sp>
      <p:sp>
        <p:nvSpPr>
          <p:cNvPr id="6" name="Rounded Rectangle 5"/>
          <p:cNvSpPr/>
          <p:nvPr/>
        </p:nvSpPr>
        <p:spPr>
          <a:xfrm>
            <a:off x="677332" y="5074190"/>
            <a:ext cx="2441881" cy="9671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Players win the game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677331" y="3611348"/>
            <a:ext cx="2441881" cy="967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Players go back to the menu</a:t>
            </a:r>
            <a:endParaRPr lang="id-ID" dirty="0"/>
          </a:p>
        </p:txBody>
      </p:sp>
      <p:sp>
        <p:nvSpPr>
          <p:cNvPr id="8" name="Rounded Rectangle 7"/>
          <p:cNvSpPr/>
          <p:nvPr/>
        </p:nvSpPr>
        <p:spPr>
          <a:xfrm>
            <a:off x="3754726" y="2160589"/>
            <a:ext cx="2441881" cy="967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Player joins or creates a game</a:t>
            </a:r>
            <a:endParaRPr lang="id-ID" dirty="0"/>
          </a:p>
        </p:txBody>
      </p:sp>
      <p:sp>
        <p:nvSpPr>
          <p:cNvPr id="9" name="Rounded Rectangle 8"/>
          <p:cNvSpPr/>
          <p:nvPr/>
        </p:nvSpPr>
        <p:spPr>
          <a:xfrm>
            <a:off x="6832119" y="2175725"/>
            <a:ext cx="2441881" cy="9671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Lobby</a:t>
            </a:r>
            <a:endParaRPr lang="id-ID" dirty="0"/>
          </a:p>
        </p:txBody>
      </p:sp>
      <p:sp>
        <p:nvSpPr>
          <p:cNvPr id="10" name="Rounded Rectangle 9"/>
          <p:cNvSpPr/>
          <p:nvPr/>
        </p:nvSpPr>
        <p:spPr>
          <a:xfrm>
            <a:off x="6832117" y="3618816"/>
            <a:ext cx="2441881" cy="967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Host Starts the game</a:t>
            </a:r>
            <a:endParaRPr lang="id-ID" dirty="0"/>
          </a:p>
        </p:txBody>
      </p:sp>
      <p:sp>
        <p:nvSpPr>
          <p:cNvPr id="11" name="Rounded Rectangle 10"/>
          <p:cNvSpPr/>
          <p:nvPr/>
        </p:nvSpPr>
        <p:spPr>
          <a:xfrm>
            <a:off x="6832118" y="5074190"/>
            <a:ext cx="2441881" cy="9671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Playing the game</a:t>
            </a:r>
            <a:endParaRPr lang="id-ID" dirty="0"/>
          </a:p>
        </p:txBody>
      </p:sp>
      <p:sp>
        <p:nvSpPr>
          <p:cNvPr id="12" name="Rounded Rectangle 11"/>
          <p:cNvSpPr/>
          <p:nvPr/>
        </p:nvSpPr>
        <p:spPr>
          <a:xfrm>
            <a:off x="3754725" y="5074190"/>
            <a:ext cx="2441881" cy="967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Players </a:t>
            </a:r>
            <a:r>
              <a:rPr lang="id-ID" dirty="0" smtClean="0"/>
              <a:t>pull </a:t>
            </a:r>
            <a:r>
              <a:rPr lang="id-ID" dirty="0" smtClean="0"/>
              <a:t>the </a:t>
            </a:r>
            <a:r>
              <a:rPr lang="id-ID" dirty="0" smtClean="0"/>
              <a:t>rope </a:t>
            </a:r>
            <a:r>
              <a:rPr lang="id-ID" dirty="0" smtClean="0"/>
              <a:t>for the winning </a:t>
            </a:r>
            <a:r>
              <a:rPr lang="id-ID" dirty="0" smtClean="0"/>
              <a:t>progression</a:t>
            </a:r>
            <a:endParaRPr lang="id-ID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119212" y="2644176"/>
            <a:ext cx="635512" cy="1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196606" y="2636574"/>
            <a:ext cx="635512" cy="1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196606" y="5550109"/>
            <a:ext cx="635512" cy="1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119212" y="5550108"/>
            <a:ext cx="635512" cy="1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</p:cNvCxnSpPr>
          <p:nvPr/>
        </p:nvCxnSpPr>
        <p:spPr>
          <a:xfrm flipH="1">
            <a:off x="8053057" y="3142897"/>
            <a:ext cx="3" cy="46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053054" y="4601124"/>
            <a:ext cx="3" cy="46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898268" y="3115678"/>
            <a:ext cx="3" cy="46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898268" y="4578520"/>
            <a:ext cx="3" cy="46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8348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84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Tarik Mang</vt:lpstr>
      <vt:lpstr>Konsep</vt:lpstr>
      <vt:lpstr>Game Loop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Candra Wira Mahendra</dc:title>
  <dc:creator>asus</dc:creator>
  <cp:lastModifiedBy>asus</cp:lastModifiedBy>
  <cp:revision>7</cp:revision>
  <dcterms:created xsi:type="dcterms:W3CDTF">2020-03-08T15:07:19Z</dcterms:created>
  <dcterms:modified xsi:type="dcterms:W3CDTF">2020-03-15T20:15:36Z</dcterms:modified>
</cp:coreProperties>
</file>