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0" r:id="rId9"/>
    <p:sldId id="279" r:id="rId10"/>
  </p:sldIdLst>
  <p:sldSz cx="9144000" cy="5143500" type="screen16x9"/>
  <p:notesSz cx="6858000" cy="9144000"/>
  <p:embeddedFontLst>
    <p:embeddedFont>
      <p:font typeface="Dosis" panose="020B0604020202020204" charset="0"/>
      <p:regular r:id="rId12"/>
      <p:bold r:id="rId13"/>
    </p:embeddedFont>
    <p:embeddedFont>
      <p:font typeface="Londrina Solid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0D4CAA-AED4-48C1-9B4C-17FCE97F9A93}">
  <a:tblStyle styleId="{630D4CAA-AED4-48C1-9B4C-17FCE97F9A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06" autoAdjust="0"/>
  </p:normalViewPr>
  <p:slideViewPr>
    <p:cSldViewPr snapToGrid="0">
      <p:cViewPr>
        <p:scale>
          <a:sx n="75" d="100"/>
          <a:sy n="75" d="100"/>
        </p:scale>
        <p:origin x="123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g29f44055f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5" name="Google Shape;1575;g29f44055f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g29f4b0eb7ac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2" name="Google Shape;1942;g29f4b0eb7ac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g29f44055fd3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5" name="Google Shape;1955;g29f44055fd3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g29f4b0eb7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3" name="Google Shape;2043;g29f4b0eb7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g29f4b0eb7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2" name="Google Shape;2142;g29f4b0eb7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29f4b0eb7ac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9" name="Google Shape;2149;g29f4b0eb7ac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g29f4b0eb7ac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3" name="Google Shape;2223;g29f4b0eb7ac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g29f4b0eb7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3" name="Google Shape;2043;g29f4b0eb7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273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g29f44055f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5" name="Google Shape;1575;g29f44055f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842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542860" y="-558586"/>
            <a:ext cx="10229721" cy="6220073"/>
            <a:chOff x="-165500" y="430250"/>
            <a:chExt cx="7974525" cy="4848825"/>
          </a:xfrm>
        </p:grpSpPr>
        <p:sp>
          <p:nvSpPr>
            <p:cNvPr id="10" name="Google Shape;10;p2"/>
            <p:cNvSpPr/>
            <p:nvPr/>
          </p:nvSpPr>
          <p:spPr>
            <a:xfrm>
              <a:off x="2692000" y="4117600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13225" y="4117600"/>
              <a:ext cx="613500" cy="747450"/>
            </a:xfrm>
            <a:custGeom>
              <a:avLst/>
              <a:gdLst/>
              <a:ahLst/>
              <a:cxnLst/>
              <a:rect l="l" t="t" r="r" b="b"/>
              <a:pathLst>
                <a:path w="24540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13225" y="329875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92000" y="3298750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810"/>
                  </a:lnTo>
                  <a:lnTo>
                    <a:pt x="10882" y="2810"/>
                  </a:lnTo>
                  <a:lnTo>
                    <a:pt x="10882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102450" y="37095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288375" y="370952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86" y="8215"/>
                  </a:lnTo>
                  <a:lnTo>
                    <a:pt x="2786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86" y="27087"/>
                  </a:lnTo>
                  <a:lnTo>
                    <a:pt x="2786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56675" y="4117600"/>
              <a:ext cx="614075" cy="747450"/>
            </a:xfrm>
            <a:custGeom>
              <a:avLst/>
              <a:gdLst/>
              <a:ahLst/>
              <a:cxnLst/>
              <a:rect l="l" t="t" r="r" b="b"/>
              <a:pathLst>
                <a:path w="24563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877600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77600" y="32987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56675" y="3298750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63" y="8216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67125" y="37095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52750" y="37095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102450" y="45316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288375" y="453165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86" y="8215"/>
                  </a:lnTo>
                  <a:lnTo>
                    <a:pt x="2786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86" y="27087"/>
                  </a:lnTo>
                  <a:lnTo>
                    <a:pt x="2786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67125" y="45316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52750" y="45316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65375" y="4531650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65" y="21681"/>
                  </a:lnTo>
                  <a:lnTo>
                    <a:pt x="21765" y="27087"/>
                  </a:lnTo>
                  <a:lnTo>
                    <a:pt x="13692" y="27087"/>
                  </a:lnTo>
                  <a:lnTo>
                    <a:pt x="13692" y="2798"/>
                  </a:lnTo>
                  <a:lnTo>
                    <a:pt x="21765" y="2798"/>
                  </a:lnTo>
                  <a:lnTo>
                    <a:pt x="21765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195225" y="45316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551275" y="453165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799" y="8215"/>
                  </a:lnTo>
                  <a:lnTo>
                    <a:pt x="2799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9" y="27087"/>
                  </a:lnTo>
                  <a:lnTo>
                    <a:pt x="2799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30050" y="4531650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22" y="8215"/>
                  </a:lnTo>
                  <a:lnTo>
                    <a:pt x="2822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22" y="27087"/>
                  </a:lnTo>
                  <a:lnTo>
                    <a:pt x="2822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53" y="21681"/>
                  </a:lnTo>
                  <a:lnTo>
                    <a:pt x="21753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53" y="2798"/>
                  </a:lnTo>
                  <a:lnTo>
                    <a:pt x="21753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915650" y="453165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42275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77325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0" y="27087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42000" y="4117600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62925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2" y="2798"/>
                  </a:lnTo>
                  <a:lnTo>
                    <a:pt x="21742" y="8216"/>
                  </a:lnTo>
                  <a:lnTo>
                    <a:pt x="24552" y="8216"/>
                  </a:lnTo>
                  <a:lnTo>
                    <a:pt x="24552" y="2798"/>
                  </a:lnTo>
                  <a:lnTo>
                    <a:pt x="24552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27600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6"/>
                  </a:lnTo>
                  <a:lnTo>
                    <a:pt x="24552" y="8216"/>
                  </a:lnTo>
                  <a:lnTo>
                    <a:pt x="24552" y="2798"/>
                  </a:lnTo>
                  <a:lnTo>
                    <a:pt x="24552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42275" y="32987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16"/>
                  </a:lnTo>
                  <a:lnTo>
                    <a:pt x="24551" y="8216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09650" y="2481975"/>
              <a:ext cx="614100" cy="747750"/>
            </a:xfrm>
            <a:custGeom>
              <a:avLst/>
              <a:gdLst/>
              <a:ahLst/>
              <a:cxnLst/>
              <a:rect l="l" t="t" r="r" b="b"/>
              <a:pathLst>
                <a:path w="24564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63" y="29909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09650" y="166342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81" y="27087"/>
                  </a:lnTo>
                  <a:lnTo>
                    <a:pt x="13681" y="2799"/>
                  </a:lnTo>
                  <a:lnTo>
                    <a:pt x="21753" y="2799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799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05725" y="207390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99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28"/>
                  </a:lnTo>
                  <a:lnTo>
                    <a:pt x="24552" y="8228"/>
                  </a:lnTo>
                  <a:lnTo>
                    <a:pt x="24552" y="2810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05725" y="2887975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99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52" y="8228"/>
                  </a:lnTo>
                  <a:lnTo>
                    <a:pt x="24552" y="2811"/>
                  </a:lnTo>
                  <a:lnTo>
                    <a:pt x="24552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874025" y="2481975"/>
              <a:ext cx="614100" cy="747750"/>
            </a:xfrm>
            <a:custGeom>
              <a:avLst/>
              <a:gdLst/>
              <a:ahLst/>
              <a:cxnLst/>
              <a:rect l="l" t="t" r="r" b="b"/>
              <a:pathLst>
                <a:path w="24564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23" y="8228"/>
                  </a:lnTo>
                  <a:lnTo>
                    <a:pt x="2823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23" y="27099"/>
                  </a:lnTo>
                  <a:lnTo>
                    <a:pt x="2823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63" y="29909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65" y="21682"/>
                  </a:lnTo>
                  <a:lnTo>
                    <a:pt x="21765" y="27099"/>
                  </a:lnTo>
                  <a:lnTo>
                    <a:pt x="13693" y="27099"/>
                  </a:lnTo>
                  <a:lnTo>
                    <a:pt x="13693" y="2811"/>
                  </a:lnTo>
                  <a:lnTo>
                    <a:pt x="21765" y="2811"/>
                  </a:lnTo>
                  <a:lnTo>
                    <a:pt x="21765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95275" y="2481975"/>
              <a:ext cx="614075" cy="747750"/>
            </a:xfrm>
            <a:custGeom>
              <a:avLst/>
              <a:gdLst/>
              <a:ahLst/>
              <a:cxnLst/>
              <a:rect l="l" t="t" r="r" b="b"/>
              <a:pathLst>
                <a:path w="24563" h="29910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810" y="8228"/>
                  </a:lnTo>
                  <a:lnTo>
                    <a:pt x="2810" y="2811"/>
                  </a:lnTo>
                  <a:lnTo>
                    <a:pt x="10882" y="2811"/>
                  </a:lnTo>
                  <a:lnTo>
                    <a:pt x="10882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909"/>
                  </a:lnTo>
                  <a:lnTo>
                    <a:pt x="24563" y="29909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695275" y="1663425"/>
              <a:ext cx="614075" cy="747450"/>
            </a:xfrm>
            <a:custGeom>
              <a:avLst/>
              <a:gdLst/>
              <a:ahLst/>
              <a:cxnLst/>
              <a:rect l="l" t="t" r="r" b="b"/>
              <a:pathLst>
                <a:path w="24563" h="29898" extrusionOk="0">
                  <a:moveTo>
                    <a:pt x="0" y="1"/>
                  </a:moveTo>
                  <a:lnTo>
                    <a:pt x="0" y="2799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799"/>
                  </a:lnTo>
                  <a:lnTo>
                    <a:pt x="10882" y="2799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9"/>
                  </a:lnTo>
                  <a:lnTo>
                    <a:pt x="21741" y="2799"/>
                  </a:lnTo>
                  <a:lnTo>
                    <a:pt x="21741" y="8216"/>
                  </a:lnTo>
                  <a:lnTo>
                    <a:pt x="24563" y="8216"/>
                  </a:lnTo>
                  <a:lnTo>
                    <a:pt x="24563" y="2799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874025" y="166342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823" y="8216"/>
                  </a:lnTo>
                  <a:lnTo>
                    <a:pt x="2823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823" y="27087"/>
                  </a:lnTo>
                  <a:lnTo>
                    <a:pt x="2823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65" y="21682"/>
                  </a:lnTo>
                  <a:lnTo>
                    <a:pt x="21765" y="27087"/>
                  </a:lnTo>
                  <a:lnTo>
                    <a:pt x="13693" y="27087"/>
                  </a:lnTo>
                  <a:lnTo>
                    <a:pt x="13693" y="2799"/>
                  </a:lnTo>
                  <a:lnTo>
                    <a:pt x="21765" y="2799"/>
                  </a:lnTo>
                  <a:lnTo>
                    <a:pt x="21765" y="8216"/>
                  </a:lnTo>
                  <a:lnTo>
                    <a:pt x="24563" y="8216"/>
                  </a:lnTo>
                  <a:lnTo>
                    <a:pt x="24563" y="2799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284800" y="207390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53" y="2810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470400" y="20739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28"/>
                  </a:lnTo>
                  <a:lnTo>
                    <a:pt x="24563" y="8228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284800" y="2887975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470400" y="288797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000" y="2481975"/>
              <a:ext cx="613800" cy="747750"/>
            </a:xfrm>
            <a:custGeom>
              <a:avLst/>
              <a:gdLst/>
              <a:ahLst/>
              <a:cxnLst/>
              <a:rect l="l" t="t" r="r" b="b"/>
              <a:pathLst>
                <a:path w="24552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69" y="27099"/>
                  </a:lnTo>
                  <a:lnTo>
                    <a:pt x="13669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059950" y="2481975"/>
              <a:ext cx="613775" cy="747750"/>
            </a:xfrm>
            <a:custGeom>
              <a:avLst/>
              <a:gdLst/>
              <a:ahLst/>
              <a:cxnLst/>
              <a:rect l="l" t="t" r="r" b="b"/>
              <a:pathLst>
                <a:path w="24551" h="29910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0" y="27099"/>
                  </a:lnTo>
                  <a:lnTo>
                    <a:pt x="13680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59950" y="1663425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799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9"/>
                  </a:lnTo>
                  <a:lnTo>
                    <a:pt x="10871" y="2799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80" y="27087"/>
                  </a:lnTo>
                  <a:lnTo>
                    <a:pt x="13680" y="2799"/>
                  </a:lnTo>
                  <a:lnTo>
                    <a:pt x="21753" y="2799"/>
                  </a:lnTo>
                  <a:lnTo>
                    <a:pt x="21753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9000" y="1663425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9"/>
                  </a:lnTo>
                  <a:lnTo>
                    <a:pt x="10871" y="2799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69" y="27087"/>
                  </a:lnTo>
                  <a:lnTo>
                    <a:pt x="13669" y="2799"/>
                  </a:lnTo>
                  <a:lnTo>
                    <a:pt x="21742" y="2799"/>
                  </a:lnTo>
                  <a:lnTo>
                    <a:pt x="21742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49175" y="20739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822" y="8228"/>
                  </a:lnTo>
                  <a:lnTo>
                    <a:pt x="2822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22" y="27099"/>
                  </a:lnTo>
                  <a:lnTo>
                    <a:pt x="2822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65" y="21682"/>
                  </a:lnTo>
                  <a:lnTo>
                    <a:pt x="21765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65" y="2810"/>
                  </a:lnTo>
                  <a:lnTo>
                    <a:pt x="21765" y="8228"/>
                  </a:lnTo>
                  <a:lnTo>
                    <a:pt x="24563" y="8228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49175" y="288797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22" y="8228"/>
                  </a:lnTo>
                  <a:lnTo>
                    <a:pt x="2822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22" y="27099"/>
                  </a:lnTo>
                  <a:lnTo>
                    <a:pt x="2822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65" y="21682"/>
                  </a:lnTo>
                  <a:lnTo>
                    <a:pt x="21765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65" y="2811"/>
                  </a:lnTo>
                  <a:lnTo>
                    <a:pt x="21765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92000" y="846675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810"/>
                  </a:lnTo>
                  <a:lnTo>
                    <a:pt x="10882" y="2810"/>
                  </a:lnTo>
                  <a:lnTo>
                    <a:pt x="10882" y="27099"/>
                  </a:lnTo>
                  <a:lnTo>
                    <a:pt x="2810" y="27099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41" y="2810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513225" y="84667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5"/>
                  </a:lnTo>
                  <a:lnTo>
                    <a:pt x="2798" y="8215"/>
                  </a:lnTo>
                  <a:lnTo>
                    <a:pt x="2798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1"/>
                  </a:lnTo>
                  <a:lnTo>
                    <a:pt x="0" y="21681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42275" y="846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5"/>
                  </a:lnTo>
                  <a:lnTo>
                    <a:pt x="2799" y="8215"/>
                  </a:lnTo>
                  <a:lnTo>
                    <a:pt x="2799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9" y="27099"/>
                  </a:lnTo>
                  <a:lnTo>
                    <a:pt x="2799" y="21681"/>
                  </a:lnTo>
                  <a:lnTo>
                    <a:pt x="1" y="21681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1681"/>
                  </a:lnTo>
                  <a:lnTo>
                    <a:pt x="21742" y="21681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15"/>
                  </a:lnTo>
                  <a:lnTo>
                    <a:pt x="24551" y="8215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102450" y="1252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288375" y="125267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86" y="8215"/>
                  </a:lnTo>
                  <a:lnTo>
                    <a:pt x="2786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86" y="27087"/>
                  </a:lnTo>
                  <a:lnTo>
                    <a:pt x="2786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056675" y="84667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5"/>
                  </a:lnTo>
                  <a:lnTo>
                    <a:pt x="2798" y="8215"/>
                  </a:lnTo>
                  <a:lnTo>
                    <a:pt x="2798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1"/>
                  </a:lnTo>
                  <a:lnTo>
                    <a:pt x="0" y="21681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41" y="2810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877600" y="846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811" y="27099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467125" y="1252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52750" y="1252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102450" y="430250"/>
              <a:ext cx="613800" cy="747725"/>
            </a:xfrm>
            <a:custGeom>
              <a:avLst/>
              <a:gdLst/>
              <a:ahLst/>
              <a:cxnLst/>
              <a:rect l="l" t="t" r="r" b="b"/>
              <a:pathLst>
                <a:path w="24552" h="29909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909"/>
                  </a:lnTo>
                  <a:lnTo>
                    <a:pt x="24552" y="29909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8375" y="430250"/>
              <a:ext cx="613500" cy="747725"/>
            </a:xfrm>
            <a:custGeom>
              <a:avLst/>
              <a:gdLst/>
              <a:ahLst/>
              <a:cxnLst/>
              <a:rect l="l" t="t" r="r" b="b"/>
              <a:pathLst>
                <a:path w="24540" h="29909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86" y="8215"/>
                  </a:lnTo>
                  <a:lnTo>
                    <a:pt x="2786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86" y="27087"/>
                  </a:lnTo>
                  <a:lnTo>
                    <a:pt x="2786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909"/>
                  </a:lnTo>
                  <a:lnTo>
                    <a:pt x="24539" y="29909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467125" y="430250"/>
              <a:ext cx="613800" cy="747725"/>
            </a:xfrm>
            <a:custGeom>
              <a:avLst/>
              <a:gdLst/>
              <a:ahLst/>
              <a:cxnLst/>
              <a:rect l="l" t="t" r="r" b="b"/>
              <a:pathLst>
                <a:path w="24552" h="29909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909"/>
                  </a:lnTo>
                  <a:lnTo>
                    <a:pt x="24552" y="29909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52750" y="430250"/>
              <a:ext cx="613800" cy="747725"/>
            </a:xfrm>
            <a:custGeom>
              <a:avLst/>
              <a:gdLst/>
              <a:ahLst/>
              <a:cxnLst/>
              <a:rect l="l" t="t" r="r" b="b"/>
              <a:pathLst>
                <a:path w="24552" h="29909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909"/>
                  </a:lnTo>
                  <a:lnTo>
                    <a:pt x="24551" y="29909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162225" y="370952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162225" y="4531650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165500" y="2073900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28"/>
                  </a:lnTo>
                  <a:lnTo>
                    <a:pt x="2810" y="8228"/>
                  </a:lnTo>
                  <a:lnTo>
                    <a:pt x="2810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53" y="2810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-165500" y="2887975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810" y="8228"/>
                  </a:lnTo>
                  <a:lnTo>
                    <a:pt x="2810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69" y="27099"/>
                  </a:lnTo>
                  <a:lnTo>
                    <a:pt x="13669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162225" y="125267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162225" y="430250"/>
              <a:ext cx="614075" cy="747725"/>
            </a:xfrm>
            <a:custGeom>
              <a:avLst/>
              <a:gdLst/>
              <a:ahLst/>
              <a:cxnLst/>
              <a:rect l="l" t="t" r="r" b="b"/>
              <a:pathLst>
                <a:path w="24563" h="29909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909"/>
                  </a:lnTo>
                  <a:lnTo>
                    <a:pt x="24563" y="29909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371625" y="370832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822" y="8216"/>
                  </a:lnTo>
                  <a:lnTo>
                    <a:pt x="2822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22" y="27087"/>
                  </a:lnTo>
                  <a:lnTo>
                    <a:pt x="2822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53" y="2798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192850" y="370832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192850" y="288947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371625" y="288947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822" y="8216"/>
                  </a:lnTo>
                  <a:lnTo>
                    <a:pt x="2822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22" y="27099"/>
                  </a:lnTo>
                  <a:lnTo>
                    <a:pt x="2822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53" y="2810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782075" y="330025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4" y="29897"/>
                  </a:lnTo>
                  <a:lnTo>
                    <a:pt x="24564" y="27087"/>
                  </a:lnTo>
                  <a:lnTo>
                    <a:pt x="24564" y="21681"/>
                  </a:lnTo>
                  <a:lnTo>
                    <a:pt x="21766" y="21681"/>
                  </a:lnTo>
                  <a:lnTo>
                    <a:pt x="21766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66" y="2798"/>
                  </a:lnTo>
                  <a:lnTo>
                    <a:pt x="21766" y="8215"/>
                  </a:lnTo>
                  <a:lnTo>
                    <a:pt x="24564" y="8215"/>
                  </a:lnTo>
                  <a:lnTo>
                    <a:pt x="24564" y="2798"/>
                  </a:lnTo>
                  <a:lnTo>
                    <a:pt x="24564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968000" y="330025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98" y="8215"/>
                  </a:lnTo>
                  <a:lnTo>
                    <a:pt x="2798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736600" y="3708325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557225" y="370832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557225" y="288947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16"/>
                  </a:lnTo>
                  <a:lnTo>
                    <a:pt x="24563" y="8216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4736600" y="2889475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146750" y="330025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23" y="8215"/>
                  </a:lnTo>
                  <a:lnTo>
                    <a:pt x="2823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23" y="27087"/>
                  </a:lnTo>
                  <a:lnTo>
                    <a:pt x="2823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4" y="29897"/>
                  </a:lnTo>
                  <a:lnTo>
                    <a:pt x="24564" y="27087"/>
                  </a:lnTo>
                  <a:lnTo>
                    <a:pt x="24564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64" y="8215"/>
                  </a:lnTo>
                  <a:lnTo>
                    <a:pt x="24564" y="2798"/>
                  </a:lnTo>
                  <a:lnTo>
                    <a:pt x="24564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332375" y="330025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21900" y="370832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53" y="2798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21900" y="288947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53" y="2810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189575" y="2072700"/>
              <a:ext cx="613800" cy="747750"/>
            </a:xfrm>
            <a:custGeom>
              <a:avLst/>
              <a:gdLst/>
              <a:ahLst/>
              <a:cxnLst/>
              <a:rect l="l" t="t" r="r" b="b"/>
              <a:pathLst>
                <a:path w="24552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189575" y="125415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9"/>
                  </a:lnTo>
                  <a:lnTo>
                    <a:pt x="21741" y="2799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785350" y="166462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823" y="8228"/>
                  </a:lnTo>
                  <a:lnTo>
                    <a:pt x="2823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23" y="27099"/>
                  </a:lnTo>
                  <a:lnTo>
                    <a:pt x="2823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4" y="21682"/>
                  </a:lnTo>
                  <a:lnTo>
                    <a:pt x="21754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54" y="2810"/>
                  </a:lnTo>
                  <a:lnTo>
                    <a:pt x="21754" y="8228"/>
                  </a:lnTo>
                  <a:lnTo>
                    <a:pt x="24563" y="8228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85350" y="2478700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23" y="8228"/>
                  </a:lnTo>
                  <a:lnTo>
                    <a:pt x="2823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23" y="27099"/>
                  </a:lnTo>
                  <a:lnTo>
                    <a:pt x="2823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4" y="21682"/>
                  </a:lnTo>
                  <a:lnTo>
                    <a:pt x="21754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54" y="2811"/>
                  </a:lnTo>
                  <a:lnTo>
                    <a:pt x="21754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553950" y="2072700"/>
              <a:ext cx="613800" cy="747750"/>
            </a:xfrm>
            <a:custGeom>
              <a:avLst/>
              <a:gdLst/>
              <a:ahLst/>
              <a:cxnLst/>
              <a:rect l="l" t="t" r="r" b="b"/>
              <a:pathLst>
                <a:path w="24552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93" y="27099"/>
                  </a:lnTo>
                  <a:lnTo>
                    <a:pt x="13693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375200" y="2072700"/>
              <a:ext cx="613775" cy="747750"/>
            </a:xfrm>
            <a:custGeom>
              <a:avLst/>
              <a:gdLst/>
              <a:ahLst/>
              <a:cxnLst/>
              <a:rect l="l" t="t" r="r" b="b"/>
              <a:pathLst>
                <a:path w="24551" h="29910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810" y="8228"/>
                  </a:lnTo>
                  <a:lnTo>
                    <a:pt x="2810" y="2811"/>
                  </a:lnTo>
                  <a:lnTo>
                    <a:pt x="10870" y="2811"/>
                  </a:lnTo>
                  <a:lnTo>
                    <a:pt x="10870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68" y="27099"/>
                  </a:lnTo>
                  <a:lnTo>
                    <a:pt x="13668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75200" y="1254150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799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799"/>
                  </a:lnTo>
                  <a:lnTo>
                    <a:pt x="10870" y="2799"/>
                  </a:lnTo>
                  <a:lnTo>
                    <a:pt x="10870" y="27087"/>
                  </a:lnTo>
                  <a:lnTo>
                    <a:pt x="2810" y="27087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68" y="27087"/>
                  </a:lnTo>
                  <a:lnTo>
                    <a:pt x="13668" y="2799"/>
                  </a:lnTo>
                  <a:lnTo>
                    <a:pt x="21741" y="2799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553950" y="125415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93" y="27087"/>
                  </a:lnTo>
                  <a:lnTo>
                    <a:pt x="13693" y="2799"/>
                  </a:lnTo>
                  <a:lnTo>
                    <a:pt x="21753" y="2799"/>
                  </a:lnTo>
                  <a:lnTo>
                    <a:pt x="21753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964725" y="166462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99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1" y="2810"/>
                  </a:lnTo>
                  <a:lnTo>
                    <a:pt x="21741" y="8228"/>
                  </a:lnTo>
                  <a:lnTo>
                    <a:pt x="24539" y="8228"/>
                  </a:lnTo>
                  <a:lnTo>
                    <a:pt x="24539" y="2810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150325" y="16646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99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2" y="2810"/>
                  </a:lnTo>
                  <a:lnTo>
                    <a:pt x="21742" y="8228"/>
                  </a:lnTo>
                  <a:lnTo>
                    <a:pt x="24552" y="8228"/>
                  </a:lnTo>
                  <a:lnTo>
                    <a:pt x="24552" y="2810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964725" y="2478700"/>
              <a:ext cx="613500" cy="747450"/>
            </a:xfrm>
            <a:custGeom>
              <a:avLst/>
              <a:gdLst/>
              <a:ahLst/>
              <a:cxnLst/>
              <a:rect l="l" t="t" r="r" b="b"/>
              <a:pathLst>
                <a:path w="24540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1"/>
                  </a:lnTo>
                  <a:lnTo>
                    <a:pt x="10859" y="2811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99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39" y="8228"/>
                  </a:lnTo>
                  <a:lnTo>
                    <a:pt x="24539" y="2811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150325" y="24787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1"/>
                  </a:lnTo>
                  <a:lnTo>
                    <a:pt x="10859" y="2811"/>
                  </a:lnTo>
                  <a:lnTo>
                    <a:pt x="10859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99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69" y="27099"/>
                  </a:lnTo>
                  <a:lnTo>
                    <a:pt x="13669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52" y="8228"/>
                  </a:lnTo>
                  <a:lnTo>
                    <a:pt x="24552" y="2811"/>
                  </a:lnTo>
                  <a:lnTo>
                    <a:pt x="24552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918625" y="2072700"/>
              <a:ext cx="614100" cy="747750"/>
            </a:xfrm>
            <a:custGeom>
              <a:avLst/>
              <a:gdLst/>
              <a:ahLst/>
              <a:cxnLst/>
              <a:rect l="l" t="t" r="r" b="b"/>
              <a:pathLst>
                <a:path w="24564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63" y="29909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739875" y="2072700"/>
              <a:ext cx="613475" cy="747750"/>
            </a:xfrm>
            <a:custGeom>
              <a:avLst/>
              <a:gdLst/>
              <a:ahLst/>
              <a:cxnLst/>
              <a:rect l="l" t="t" r="r" b="b"/>
              <a:pathLst>
                <a:path w="24539" h="29910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1"/>
                  </a:lnTo>
                  <a:lnTo>
                    <a:pt x="10859" y="2811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909"/>
                  </a:lnTo>
                  <a:lnTo>
                    <a:pt x="24539" y="29909"/>
                  </a:lnTo>
                  <a:lnTo>
                    <a:pt x="24539" y="27099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39" y="8228"/>
                  </a:lnTo>
                  <a:lnTo>
                    <a:pt x="24539" y="2811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739875" y="1254150"/>
              <a:ext cx="613475" cy="747450"/>
            </a:xfrm>
            <a:custGeom>
              <a:avLst/>
              <a:gdLst/>
              <a:ahLst/>
              <a:cxnLst/>
              <a:rect l="l" t="t" r="r" b="b"/>
              <a:pathLst>
                <a:path w="24539" h="29898" extrusionOk="0">
                  <a:moveTo>
                    <a:pt x="0" y="1"/>
                  </a:moveTo>
                  <a:lnTo>
                    <a:pt x="0" y="2799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9"/>
                  </a:lnTo>
                  <a:lnTo>
                    <a:pt x="10859" y="2799"/>
                  </a:lnTo>
                  <a:lnTo>
                    <a:pt x="10859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9"/>
                  </a:lnTo>
                  <a:lnTo>
                    <a:pt x="21741" y="2799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2799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918625" y="1254150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9"/>
                  </a:lnTo>
                  <a:lnTo>
                    <a:pt x="21742" y="2799"/>
                  </a:lnTo>
                  <a:lnTo>
                    <a:pt x="21742" y="8216"/>
                  </a:lnTo>
                  <a:lnTo>
                    <a:pt x="24563" y="8216"/>
                  </a:lnTo>
                  <a:lnTo>
                    <a:pt x="24563" y="2799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4329100" y="16646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810" y="8228"/>
                  </a:lnTo>
                  <a:lnTo>
                    <a:pt x="2810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53" y="2810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329100" y="24787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0" y="8228"/>
                  </a:lnTo>
                  <a:lnTo>
                    <a:pt x="2810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371625" y="437375"/>
              <a:ext cx="614075" cy="747450"/>
            </a:xfrm>
            <a:custGeom>
              <a:avLst/>
              <a:gdLst/>
              <a:ahLst/>
              <a:cxnLst/>
              <a:rect l="l" t="t" r="r" b="b"/>
              <a:pathLst>
                <a:path w="24563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16"/>
                  </a:lnTo>
                  <a:lnTo>
                    <a:pt x="2822" y="8216"/>
                  </a:lnTo>
                  <a:lnTo>
                    <a:pt x="2822" y="2811"/>
                  </a:lnTo>
                  <a:lnTo>
                    <a:pt x="10883" y="2811"/>
                  </a:lnTo>
                  <a:lnTo>
                    <a:pt x="10883" y="27100"/>
                  </a:lnTo>
                  <a:lnTo>
                    <a:pt x="2822" y="27100"/>
                  </a:lnTo>
                  <a:lnTo>
                    <a:pt x="2822" y="21682"/>
                  </a:lnTo>
                  <a:lnTo>
                    <a:pt x="0" y="21682"/>
                  </a:lnTo>
                  <a:lnTo>
                    <a:pt x="0" y="27100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100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100"/>
                  </a:lnTo>
                  <a:lnTo>
                    <a:pt x="13680" y="27100"/>
                  </a:lnTo>
                  <a:lnTo>
                    <a:pt x="13680" y="2811"/>
                  </a:lnTo>
                  <a:lnTo>
                    <a:pt x="21753" y="2811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192850" y="437375"/>
              <a:ext cx="613500" cy="747450"/>
            </a:xfrm>
            <a:custGeom>
              <a:avLst/>
              <a:gdLst/>
              <a:ahLst/>
              <a:cxnLst/>
              <a:rect l="l" t="t" r="r" b="b"/>
              <a:pathLst>
                <a:path w="24540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1"/>
                  </a:lnTo>
                  <a:lnTo>
                    <a:pt x="10871" y="2811"/>
                  </a:lnTo>
                  <a:lnTo>
                    <a:pt x="10871" y="27100"/>
                  </a:lnTo>
                  <a:lnTo>
                    <a:pt x="2799" y="27100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100"/>
                  </a:lnTo>
                  <a:lnTo>
                    <a:pt x="1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100"/>
                  </a:lnTo>
                  <a:lnTo>
                    <a:pt x="13681" y="27100"/>
                  </a:lnTo>
                  <a:lnTo>
                    <a:pt x="13681" y="2811"/>
                  </a:lnTo>
                  <a:lnTo>
                    <a:pt x="21741" y="2811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921900" y="43737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1"/>
                  </a:lnTo>
                  <a:lnTo>
                    <a:pt x="10871" y="2811"/>
                  </a:lnTo>
                  <a:lnTo>
                    <a:pt x="10871" y="27100"/>
                  </a:lnTo>
                  <a:lnTo>
                    <a:pt x="2799" y="27100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100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100"/>
                  </a:lnTo>
                  <a:lnTo>
                    <a:pt x="13681" y="27100"/>
                  </a:lnTo>
                  <a:lnTo>
                    <a:pt x="13681" y="2811"/>
                  </a:lnTo>
                  <a:lnTo>
                    <a:pt x="21753" y="2811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782075" y="8434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4" y="29897"/>
                  </a:lnTo>
                  <a:lnTo>
                    <a:pt x="24564" y="27087"/>
                  </a:lnTo>
                  <a:lnTo>
                    <a:pt x="24564" y="21681"/>
                  </a:lnTo>
                  <a:lnTo>
                    <a:pt x="21766" y="21681"/>
                  </a:lnTo>
                  <a:lnTo>
                    <a:pt x="21766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66" y="2798"/>
                  </a:lnTo>
                  <a:lnTo>
                    <a:pt x="21766" y="8215"/>
                  </a:lnTo>
                  <a:lnTo>
                    <a:pt x="24564" y="8215"/>
                  </a:lnTo>
                  <a:lnTo>
                    <a:pt x="24564" y="2798"/>
                  </a:lnTo>
                  <a:lnTo>
                    <a:pt x="24564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968000" y="84340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98" y="8215"/>
                  </a:lnTo>
                  <a:lnTo>
                    <a:pt x="2798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736600" y="437375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811"/>
                  </a:lnTo>
                  <a:lnTo>
                    <a:pt x="10859" y="2811"/>
                  </a:lnTo>
                  <a:lnTo>
                    <a:pt x="10859" y="27100"/>
                  </a:lnTo>
                  <a:lnTo>
                    <a:pt x="2798" y="27100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100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100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100"/>
                  </a:lnTo>
                  <a:lnTo>
                    <a:pt x="13669" y="27100"/>
                  </a:lnTo>
                  <a:lnTo>
                    <a:pt x="13669" y="2811"/>
                  </a:lnTo>
                  <a:lnTo>
                    <a:pt x="21741" y="2811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557225" y="43737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811"/>
                  </a:lnTo>
                  <a:lnTo>
                    <a:pt x="10883" y="2811"/>
                  </a:lnTo>
                  <a:lnTo>
                    <a:pt x="10883" y="27100"/>
                  </a:lnTo>
                  <a:lnTo>
                    <a:pt x="2811" y="27100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100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100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100"/>
                  </a:lnTo>
                  <a:lnTo>
                    <a:pt x="13681" y="27100"/>
                  </a:lnTo>
                  <a:lnTo>
                    <a:pt x="13681" y="2811"/>
                  </a:lnTo>
                  <a:lnTo>
                    <a:pt x="21742" y="2811"/>
                  </a:lnTo>
                  <a:lnTo>
                    <a:pt x="21742" y="8216"/>
                  </a:lnTo>
                  <a:lnTo>
                    <a:pt x="24563" y="8216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146750" y="8434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23" y="8215"/>
                  </a:lnTo>
                  <a:lnTo>
                    <a:pt x="2823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23" y="27087"/>
                  </a:lnTo>
                  <a:lnTo>
                    <a:pt x="2823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4" y="29897"/>
                  </a:lnTo>
                  <a:lnTo>
                    <a:pt x="24564" y="27087"/>
                  </a:lnTo>
                  <a:lnTo>
                    <a:pt x="24564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64" y="8215"/>
                  </a:lnTo>
                  <a:lnTo>
                    <a:pt x="24564" y="2798"/>
                  </a:lnTo>
                  <a:lnTo>
                    <a:pt x="24564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332375" y="8434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2"/>
          <p:cNvSpPr txBox="1">
            <a:spLocks noGrp="1"/>
          </p:cNvSpPr>
          <p:nvPr>
            <p:ph type="ctrTitle"/>
          </p:nvPr>
        </p:nvSpPr>
        <p:spPr>
          <a:xfrm>
            <a:off x="1980125" y="1249250"/>
            <a:ext cx="5184000" cy="21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subTitle" idx="1"/>
          </p:nvPr>
        </p:nvSpPr>
        <p:spPr>
          <a:xfrm>
            <a:off x="2536950" y="3422075"/>
            <a:ext cx="4070100" cy="3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osis"/>
                <a:ea typeface="Dosis"/>
                <a:cs typeface="Dosis"/>
                <a:sym typeface="Dosi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1" name="Google Shape;1221;p11"/>
          <p:cNvGrpSpPr/>
          <p:nvPr/>
        </p:nvGrpSpPr>
        <p:grpSpPr>
          <a:xfrm>
            <a:off x="-542860" y="-538286"/>
            <a:ext cx="10229721" cy="6220073"/>
            <a:chOff x="-165500" y="430250"/>
            <a:chExt cx="7974525" cy="4848825"/>
          </a:xfrm>
        </p:grpSpPr>
        <p:sp>
          <p:nvSpPr>
            <p:cNvPr id="1222" name="Google Shape;1222;p11"/>
            <p:cNvSpPr/>
            <p:nvPr/>
          </p:nvSpPr>
          <p:spPr>
            <a:xfrm>
              <a:off x="2692000" y="4117600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1"/>
            <p:cNvSpPr/>
            <p:nvPr/>
          </p:nvSpPr>
          <p:spPr>
            <a:xfrm>
              <a:off x="3513225" y="4117600"/>
              <a:ext cx="613500" cy="747450"/>
            </a:xfrm>
            <a:custGeom>
              <a:avLst/>
              <a:gdLst/>
              <a:ahLst/>
              <a:cxnLst/>
              <a:rect l="l" t="t" r="r" b="b"/>
              <a:pathLst>
                <a:path w="24540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1"/>
            <p:cNvSpPr/>
            <p:nvPr/>
          </p:nvSpPr>
          <p:spPr>
            <a:xfrm>
              <a:off x="3513225" y="329875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1"/>
            <p:cNvSpPr/>
            <p:nvPr/>
          </p:nvSpPr>
          <p:spPr>
            <a:xfrm>
              <a:off x="2692000" y="3298750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810"/>
                  </a:lnTo>
                  <a:lnTo>
                    <a:pt x="10882" y="2810"/>
                  </a:lnTo>
                  <a:lnTo>
                    <a:pt x="10882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1"/>
            <p:cNvSpPr/>
            <p:nvPr/>
          </p:nvSpPr>
          <p:spPr>
            <a:xfrm>
              <a:off x="3102450" y="37095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1"/>
            <p:cNvSpPr/>
            <p:nvPr/>
          </p:nvSpPr>
          <p:spPr>
            <a:xfrm>
              <a:off x="2288375" y="370952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86" y="8215"/>
                  </a:lnTo>
                  <a:lnTo>
                    <a:pt x="2786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86" y="27087"/>
                  </a:lnTo>
                  <a:lnTo>
                    <a:pt x="2786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1"/>
            <p:cNvSpPr/>
            <p:nvPr/>
          </p:nvSpPr>
          <p:spPr>
            <a:xfrm>
              <a:off x="1056675" y="4117600"/>
              <a:ext cx="614075" cy="747450"/>
            </a:xfrm>
            <a:custGeom>
              <a:avLst/>
              <a:gdLst/>
              <a:ahLst/>
              <a:cxnLst/>
              <a:rect l="l" t="t" r="r" b="b"/>
              <a:pathLst>
                <a:path w="24563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1"/>
            <p:cNvSpPr/>
            <p:nvPr/>
          </p:nvSpPr>
          <p:spPr>
            <a:xfrm>
              <a:off x="1877600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1"/>
            <p:cNvSpPr/>
            <p:nvPr/>
          </p:nvSpPr>
          <p:spPr>
            <a:xfrm>
              <a:off x="1877600" y="32987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1"/>
            <p:cNvSpPr/>
            <p:nvPr/>
          </p:nvSpPr>
          <p:spPr>
            <a:xfrm>
              <a:off x="1056675" y="3298750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63" y="8216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1"/>
            <p:cNvSpPr/>
            <p:nvPr/>
          </p:nvSpPr>
          <p:spPr>
            <a:xfrm>
              <a:off x="1467125" y="37095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1"/>
            <p:cNvSpPr/>
            <p:nvPr/>
          </p:nvSpPr>
          <p:spPr>
            <a:xfrm>
              <a:off x="652750" y="37095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1"/>
            <p:cNvSpPr/>
            <p:nvPr/>
          </p:nvSpPr>
          <p:spPr>
            <a:xfrm>
              <a:off x="3102450" y="45316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1"/>
            <p:cNvSpPr/>
            <p:nvPr/>
          </p:nvSpPr>
          <p:spPr>
            <a:xfrm>
              <a:off x="2288375" y="453165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86" y="8215"/>
                  </a:lnTo>
                  <a:lnTo>
                    <a:pt x="2786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86" y="27087"/>
                  </a:lnTo>
                  <a:lnTo>
                    <a:pt x="2786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1"/>
            <p:cNvSpPr/>
            <p:nvPr/>
          </p:nvSpPr>
          <p:spPr>
            <a:xfrm>
              <a:off x="1467125" y="45316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1"/>
            <p:cNvSpPr/>
            <p:nvPr/>
          </p:nvSpPr>
          <p:spPr>
            <a:xfrm>
              <a:off x="652750" y="45316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1"/>
            <p:cNvSpPr/>
            <p:nvPr/>
          </p:nvSpPr>
          <p:spPr>
            <a:xfrm>
              <a:off x="6365375" y="4531650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65" y="21681"/>
                  </a:lnTo>
                  <a:lnTo>
                    <a:pt x="21765" y="27087"/>
                  </a:lnTo>
                  <a:lnTo>
                    <a:pt x="13692" y="27087"/>
                  </a:lnTo>
                  <a:lnTo>
                    <a:pt x="13692" y="2798"/>
                  </a:lnTo>
                  <a:lnTo>
                    <a:pt x="21765" y="2798"/>
                  </a:lnTo>
                  <a:lnTo>
                    <a:pt x="21765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1"/>
            <p:cNvSpPr/>
            <p:nvPr/>
          </p:nvSpPr>
          <p:spPr>
            <a:xfrm>
              <a:off x="7195225" y="45316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1"/>
            <p:cNvSpPr/>
            <p:nvPr/>
          </p:nvSpPr>
          <p:spPr>
            <a:xfrm>
              <a:off x="5551275" y="453165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799" y="8215"/>
                  </a:lnTo>
                  <a:lnTo>
                    <a:pt x="2799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9" y="27087"/>
                  </a:lnTo>
                  <a:lnTo>
                    <a:pt x="2799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1"/>
            <p:cNvSpPr/>
            <p:nvPr/>
          </p:nvSpPr>
          <p:spPr>
            <a:xfrm>
              <a:off x="4730050" y="4531650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22" y="8215"/>
                  </a:lnTo>
                  <a:lnTo>
                    <a:pt x="2822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22" y="27087"/>
                  </a:lnTo>
                  <a:lnTo>
                    <a:pt x="2822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53" y="21681"/>
                  </a:lnTo>
                  <a:lnTo>
                    <a:pt x="21753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53" y="2798"/>
                  </a:lnTo>
                  <a:lnTo>
                    <a:pt x="21753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1"/>
            <p:cNvSpPr/>
            <p:nvPr/>
          </p:nvSpPr>
          <p:spPr>
            <a:xfrm>
              <a:off x="3915650" y="453165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1"/>
            <p:cNvSpPr/>
            <p:nvPr/>
          </p:nvSpPr>
          <p:spPr>
            <a:xfrm>
              <a:off x="242275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1"/>
            <p:cNvSpPr/>
            <p:nvPr/>
          </p:nvSpPr>
          <p:spPr>
            <a:xfrm>
              <a:off x="6777325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0" y="27087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1"/>
            <p:cNvSpPr/>
            <p:nvPr/>
          </p:nvSpPr>
          <p:spPr>
            <a:xfrm>
              <a:off x="5142000" y="4117600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5962925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2" y="2798"/>
                  </a:lnTo>
                  <a:lnTo>
                    <a:pt x="21742" y="8216"/>
                  </a:lnTo>
                  <a:lnTo>
                    <a:pt x="24552" y="8216"/>
                  </a:lnTo>
                  <a:lnTo>
                    <a:pt x="24552" y="2798"/>
                  </a:lnTo>
                  <a:lnTo>
                    <a:pt x="24552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4327600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6"/>
                  </a:lnTo>
                  <a:lnTo>
                    <a:pt x="24552" y="8216"/>
                  </a:lnTo>
                  <a:lnTo>
                    <a:pt x="24552" y="2798"/>
                  </a:lnTo>
                  <a:lnTo>
                    <a:pt x="24552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242275" y="32987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16"/>
                  </a:lnTo>
                  <a:lnTo>
                    <a:pt x="24551" y="8216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1"/>
            <p:cNvSpPr/>
            <p:nvPr/>
          </p:nvSpPr>
          <p:spPr>
            <a:xfrm>
              <a:off x="3509650" y="2481975"/>
              <a:ext cx="614100" cy="747750"/>
            </a:xfrm>
            <a:custGeom>
              <a:avLst/>
              <a:gdLst/>
              <a:ahLst/>
              <a:cxnLst/>
              <a:rect l="l" t="t" r="r" b="b"/>
              <a:pathLst>
                <a:path w="24564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63" y="29909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1"/>
            <p:cNvSpPr/>
            <p:nvPr/>
          </p:nvSpPr>
          <p:spPr>
            <a:xfrm>
              <a:off x="3509650" y="166342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81" y="27087"/>
                  </a:lnTo>
                  <a:lnTo>
                    <a:pt x="13681" y="2799"/>
                  </a:lnTo>
                  <a:lnTo>
                    <a:pt x="21753" y="2799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799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3105725" y="207390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99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28"/>
                  </a:lnTo>
                  <a:lnTo>
                    <a:pt x="24552" y="8228"/>
                  </a:lnTo>
                  <a:lnTo>
                    <a:pt x="24552" y="2810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1"/>
            <p:cNvSpPr/>
            <p:nvPr/>
          </p:nvSpPr>
          <p:spPr>
            <a:xfrm>
              <a:off x="3105725" y="2887975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99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52" y="8228"/>
                  </a:lnTo>
                  <a:lnTo>
                    <a:pt x="24552" y="2811"/>
                  </a:lnTo>
                  <a:lnTo>
                    <a:pt x="24552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1"/>
            <p:cNvSpPr/>
            <p:nvPr/>
          </p:nvSpPr>
          <p:spPr>
            <a:xfrm>
              <a:off x="1874025" y="2481975"/>
              <a:ext cx="614100" cy="747750"/>
            </a:xfrm>
            <a:custGeom>
              <a:avLst/>
              <a:gdLst/>
              <a:ahLst/>
              <a:cxnLst/>
              <a:rect l="l" t="t" r="r" b="b"/>
              <a:pathLst>
                <a:path w="24564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23" y="8228"/>
                  </a:lnTo>
                  <a:lnTo>
                    <a:pt x="2823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23" y="27099"/>
                  </a:lnTo>
                  <a:lnTo>
                    <a:pt x="2823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63" y="29909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65" y="21682"/>
                  </a:lnTo>
                  <a:lnTo>
                    <a:pt x="21765" y="27099"/>
                  </a:lnTo>
                  <a:lnTo>
                    <a:pt x="13693" y="27099"/>
                  </a:lnTo>
                  <a:lnTo>
                    <a:pt x="13693" y="2811"/>
                  </a:lnTo>
                  <a:lnTo>
                    <a:pt x="21765" y="2811"/>
                  </a:lnTo>
                  <a:lnTo>
                    <a:pt x="21765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1"/>
            <p:cNvSpPr/>
            <p:nvPr/>
          </p:nvSpPr>
          <p:spPr>
            <a:xfrm>
              <a:off x="2695275" y="2481975"/>
              <a:ext cx="614075" cy="747750"/>
            </a:xfrm>
            <a:custGeom>
              <a:avLst/>
              <a:gdLst/>
              <a:ahLst/>
              <a:cxnLst/>
              <a:rect l="l" t="t" r="r" b="b"/>
              <a:pathLst>
                <a:path w="24563" h="29910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810" y="8228"/>
                  </a:lnTo>
                  <a:lnTo>
                    <a:pt x="2810" y="2811"/>
                  </a:lnTo>
                  <a:lnTo>
                    <a:pt x="10882" y="2811"/>
                  </a:lnTo>
                  <a:lnTo>
                    <a:pt x="10882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909"/>
                  </a:lnTo>
                  <a:lnTo>
                    <a:pt x="24563" y="29909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1"/>
            <p:cNvSpPr/>
            <p:nvPr/>
          </p:nvSpPr>
          <p:spPr>
            <a:xfrm>
              <a:off x="2695275" y="1663425"/>
              <a:ext cx="614075" cy="747450"/>
            </a:xfrm>
            <a:custGeom>
              <a:avLst/>
              <a:gdLst/>
              <a:ahLst/>
              <a:cxnLst/>
              <a:rect l="l" t="t" r="r" b="b"/>
              <a:pathLst>
                <a:path w="24563" h="29898" extrusionOk="0">
                  <a:moveTo>
                    <a:pt x="0" y="1"/>
                  </a:moveTo>
                  <a:lnTo>
                    <a:pt x="0" y="2799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799"/>
                  </a:lnTo>
                  <a:lnTo>
                    <a:pt x="10882" y="2799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9"/>
                  </a:lnTo>
                  <a:lnTo>
                    <a:pt x="21741" y="2799"/>
                  </a:lnTo>
                  <a:lnTo>
                    <a:pt x="21741" y="8216"/>
                  </a:lnTo>
                  <a:lnTo>
                    <a:pt x="24563" y="8216"/>
                  </a:lnTo>
                  <a:lnTo>
                    <a:pt x="24563" y="2799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1"/>
            <p:cNvSpPr/>
            <p:nvPr/>
          </p:nvSpPr>
          <p:spPr>
            <a:xfrm>
              <a:off x="1874025" y="166342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823" y="8216"/>
                  </a:lnTo>
                  <a:lnTo>
                    <a:pt x="2823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823" y="27087"/>
                  </a:lnTo>
                  <a:lnTo>
                    <a:pt x="2823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65" y="21682"/>
                  </a:lnTo>
                  <a:lnTo>
                    <a:pt x="21765" y="27087"/>
                  </a:lnTo>
                  <a:lnTo>
                    <a:pt x="13693" y="27087"/>
                  </a:lnTo>
                  <a:lnTo>
                    <a:pt x="13693" y="2799"/>
                  </a:lnTo>
                  <a:lnTo>
                    <a:pt x="21765" y="2799"/>
                  </a:lnTo>
                  <a:lnTo>
                    <a:pt x="21765" y="8216"/>
                  </a:lnTo>
                  <a:lnTo>
                    <a:pt x="24563" y="8216"/>
                  </a:lnTo>
                  <a:lnTo>
                    <a:pt x="24563" y="2799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1"/>
            <p:cNvSpPr/>
            <p:nvPr/>
          </p:nvSpPr>
          <p:spPr>
            <a:xfrm>
              <a:off x="2284800" y="207390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53" y="2810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1"/>
            <p:cNvSpPr/>
            <p:nvPr/>
          </p:nvSpPr>
          <p:spPr>
            <a:xfrm>
              <a:off x="1470400" y="20739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28"/>
                  </a:lnTo>
                  <a:lnTo>
                    <a:pt x="24563" y="8228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1"/>
            <p:cNvSpPr/>
            <p:nvPr/>
          </p:nvSpPr>
          <p:spPr>
            <a:xfrm>
              <a:off x="2284800" y="2887975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1"/>
            <p:cNvSpPr/>
            <p:nvPr/>
          </p:nvSpPr>
          <p:spPr>
            <a:xfrm>
              <a:off x="1470400" y="288797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1"/>
            <p:cNvSpPr/>
            <p:nvPr/>
          </p:nvSpPr>
          <p:spPr>
            <a:xfrm>
              <a:off x="239000" y="2481975"/>
              <a:ext cx="613800" cy="747750"/>
            </a:xfrm>
            <a:custGeom>
              <a:avLst/>
              <a:gdLst/>
              <a:ahLst/>
              <a:cxnLst/>
              <a:rect l="l" t="t" r="r" b="b"/>
              <a:pathLst>
                <a:path w="24552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69" y="27099"/>
                  </a:lnTo>
                  <a:lnTo>
                    <a:pt x="13669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1"/>
            <p:cNvSpPr/>
            <p:nvPr/>
          </p:nvSpPr>
          <p:spPr>
            <a:xfrm>
              <a:off x="1059950" y="2481975"/>
              <a:ext cx="613775" cy="747750"/>
            </a:xfrm>
            <a:custGeom>
              <a:avLst/>
              <a:gdLst/>
              <a:ahLst/>
              <a:cxnLst/>
              <a:rect l="l" t="t" r="r" b="b"/>
              <a:pathLst>
                <a:path w="24551" h="29910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0" y="27099"/>
                  </a:lnTo>
                  <a:lnTo>
                    <a:pt x="13680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1"/>
            <p:cNvSpPr/>
            <p:nvPr/>
          </p:nvSpPr>
          <p:spPr>
            <a:xfrm>
              <a:off x="1059950" y="1663425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799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9"/>
                  </a:lnTo>
                  <a:lnTo>
                    <a:pt x="10871" y="2799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80" y="27087"/>
                  </a:lnTo>
                  <a:lnTo>
                    <a:pt x="13680" y="2799"/>
                  </a:lnTo>
                  <a:lnTo>
                    <a:pt x="21753" y="2799"/>
                  </a:lnTo>
                  <a:lnTo>
                    <a:pt x="21753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1"/>
            <p:cNvSpPr/>
            <p:nvPr/>
          </p:nvSpPr>
          <p:spPr>
            <a:xfrm>
              <a:off x="239000" y="1663425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9"/>
                  </a:lnTo>
                  <a:lnTo>
                    <a:pt x="10871" y="2799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69" y="27087"/>
                  </a:lnTo>
                  <a:lnTo>
                    <a:pt x="13669" y="2799"/>
                  </a:lnTo>
                  <a:lnTo>
                    <a:pt x="21742" y="2799"/>
                  </a:lnTo>
                  <a:lnTo>
                    <a:pt x="21742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1"/>
            <p:cNvSpPr/>
            <p:nvPr/>
          </p:nvSpPr>
          <p:spPr>
            <a:xfrm>
              <a:off x="649175" y="20739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822" y="8228"/>
                  </a:lnTo>
                  <a:lnTo>
                    <a:pt x="2822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22" y="27099"/>
                  </a:lnTo>
                  <a:lnTo>
                    <a:pt x="2822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65" y="21682"/>
                  </a:lnTo>
                  <a:lnTo>
                    <a:pt x="21765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65" y="2810"/>
                  </a:lnTo>
                  <a:lnTo>
                    <a:pt x="21765" y="8228"/>
                  </a:lnTo>
                  <a:lnTo>
                    <a:pt x="24563" y="8228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1"/>
            <p:cNvSpPr/>
            <p:nvPr/>
          </p:nvSpPr>
          <p:spPr>
            <a:xfrm>
              <a:off x="649175" y="288797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22" y="8228"/>
                  </a:lnTo>
                  <a:lnTo>
                    <a:pt x="2822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22" y="27099"/>
                  </a:lnTo>
                  <a:lnTo>
                    <a:pt x="2822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65" y="21682"/>
                  </a:lnTo>
                  <a:lnTo>
                    <a:pt x="21765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65" y="2811"/>
                  </a:lnTo>
                  <a:lnTo>
                    <a:pt x="21765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1"/>
            <p:cNvSpPr/>
            <p:nvPr/>
          </p:nvSpPr>
          <p:spPr>
            <a:xfrm>
              <a:off x="2692000" y="846675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810"/>
                  </a:lnTo>
                  <a:lnTo>
                    <a:pt x="10882" y="2810"/>
                  </a:lnTo>
                  <a:lnTo>
                    <a:pt x="10882" y="27099"/>
                  </a:lnTo>
                  <a:lnTo>
                    <a:pt x="2810" y="27099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41" y="2810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1"/>
            <p:cNvSpPr/>
            <p:nvPr/>
          </p:nvSpPr>
          <p:spPr>
            <a:xfrm>
              <a:off x="3513225" y="84667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5"/>
                  </a:lnTo>
                  <a:lnTo>
                    <a:pt x="2798" y="8215"/>
                  </a:lnTo>
                  <a:lnTo>
                    <a:pt x="2798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1"/>
                  </a:lnTo>
                  <a:lnTo>
                    <a:pt x="0" y="21681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1"/>
            <p:cNvSpPr/>
            <p:nvPr/>
          </p:nvSpPr>
          <p:spPr>
            <a:xfrm>
              <a:off x="242275" y="846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5"/>
                  </a:lnTo>
                  <a:lnTo>
                    <a:pt x="2799" y="8215"/>
                  </a:lnTo>
                  <a:lnTo>
                    <a:pt x="2799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9" y="27099"/>
                  </a:lnTo>
                  <a:lnTo>
                    <a:pt x="2799" y="21681"/>
                  </a:lnTo>
                  <a:lnTo>
                    <a:pt x="1" y="21681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1681"/>
                  </a:lnTo>
                  <a:lnTo>
                    <a:pt x="21742" y="21681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15"/>
                  </a:lnTo>
                  <a:lnTo>
                    <a:pt x="24551" y="8215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1"/>
            <p:cNvSpPr/>
            <p:nvPr/>
          </p:nvSpPr>
          <p:spPr>
            <a:xfrm>
              <a:off x="3102450" y="1252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1"/>
            <p:cNvSpPr/>
            <p:nvPr/>
          </p:nvSpPr>
          <p:spPr>
            <a:xfrm>
              <a:off x="2288375" y="125267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86" y="8215"/>
                  </a:lnTo>
                  <a:lnTo>
                    <a:pt x="2786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86" y="27087"/>
                  </a:lnTo>
                  <a:lnTo>
                    <a:pt x="2786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1"/>
            <p:cNvSpPr/>
            <p:nvPr/>
          </p:nvSpPr>
          <p:spPr>
            <a:xfrm>
              <a:off x="1056675" y="84667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5"/>
                  </a:lnTo>
                  <a:lnTo>
                    <a:pt x="2798" y="8215"/>
                  </a:lnTo>
                  <a:lnTo>
                    <a:pt x="2798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1"/>
                  </a:lnTo>
                  <a:lnTo>
                    <a:pt x="0" y="21681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41" y="2810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1"/>
            <p:cNvSpPr/>
            <p:nvPr/>
          </p:nvSpPr>
          <p:spPr>
            <a:xfrm>
              <a:off x="1877600" y="846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811" y="27099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1"/>
            <p:cNvSpPr/>
            <p:nvPr/>
          </p:nvSpPr>
          <p:spPr>
            <a:xfrm>
              <a:off x="1467125" y="1252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1"/>
            <p:cNvSpPr/>
            <p:nvPr/>
          </p:nvSpPr>
          <p:spPr>
            <a:xfrm>
              <a:off x="652750" y="1252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1"/>
            <p:cNvSpPr/>
            <p:nvPr/>
          </p:nvSpPr>
          <p:spPr>
            <a:xfrm>
              <a:off x="3102450" y="430250"/>
              <a:ext cx="613800" cy="747725"/>
            </a:xfrm>
            <a:custGeom>
              <a:avLst/>
              <a:gdLst/>
              <a:ahLst/>
              <a:cxnLst/>
              <a:rect l="l" t="t" r="r" b="b"/>
              <a:pathLst>
                <a:path w="24552" h="29909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909"/>
                  </a:lnTo>
                  <a:lnTo>
                    <a:pt x="24552" y="29909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1"/>
            <p:cNvSpPr/>
            <p:nvPr/>
          </p:nvSpPr>
          <p:spPr>
            <a:xfrm>
              <a:off x="2288375" y="430250"/>
              <a:ext cx="613500" cy="747725"/>
            </a:xfrm>
            <a:custGeom>
              <a:avLst/>
              <a:gdLst/>
              <a:ahLst/>
              <a:cxnLst/>
              <a:rect l="l" t="t" r="r" b="b"/>
              <a:pathLst>
                <a:path w="24540" h="29909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86" y="8215"/>
                  </a:lnTo>
                  <a:lnTo>
                    <a:pt x="2786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86" y="27087"/>
                  </a:lnTo>
                  <a:lnTo>
                    <a:pt x="2786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909"/>
                  </a:lnTo>
                  <a:lnTo>
                    <a:pt x="24539" y="29909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1"/>
            <p:cNvSpPr/>
            <p:nvPr/>
          </p:nvSpPr>
          <p:spPr>
            <a:xfrm>
              <a:off x="1467125" y="430250"/>
              <a:ext cx="613800" cy="747725"/>
            </a:xfrm>
            <a:custGeom>
              <a:avLst/>
              <a:gdLst/>
              <a:ahLst/>
              <a:cxnLst/>
              <a:rect l="l" t="t" r="r" b="b"/>
              <a:pathLst>
                <a:path w="24552" h="29909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909"/>
                  </a:lnTo>
                  <a:lnTo>
                    <a:pt x="24552" y="29909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1"/>
            <p:cNvSpPr/>
            <p:nvPr/>
          </p:nvSpPr>
          <p:spPr>
            <a:xfrm>
              <a:off x="652750" y="430250"/>
              <a:ext cx="613800" cy="747725"/>
            </a:xfrm>
            <a:custGeom>
              <a:avLst/>
              <a:gdLst/>
              <a:ahLst/>
              <a:cxnLst/>
              <a:rect l="l" t="t" r="r" b="b"/>
              <a:pathLst>
                <a:path w="24552" h="29909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909"/>
                  </a:lnTo>
                  <a:lnTo>
                    <a:pt x="24551" y="29909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1"/>
            <p:cNvSpPr/>
            <p:nvPr/>
          </p:nvSpPr>
          <p:spPr>
            <a:xfrm>
              <a:off x="-162225" y="370952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1"/>
            <p:cNvSpPr/>
            <p:nvPr/>
          </p:nvSpPr>
          <p:spPr>
            <a:xfrm>
              <a:off x="-162225" y="4531650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1"/>
            <p:cNvSpPr/>
            <p:nvPr/>
          </p:nvSpPr>
          <p:spPr>
            <a:xfrm>
              <a:off x="-165500" y="2073900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28"/>
                  </a:lnTo>
                  <a:lnTo>
                    <a:pt x="2810" y="8228"/>
                  </a:lnTo>
                  <a:lnTo>
                    <a:pt x="2810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53" y="2810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1"/>
            <p:cNvSpPr/>
            <p:nvPr/>
          </p:nvSpPr>
          <p:spPr>
            <a:xfrm>
              <a:off x="-165500" y="2887975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810" y="8228"/>
                  </a:lnTo>
                  <a:lnTo>
                    <a:pt x="2810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69" y="27099"/>
                  </a:lnTo>
                  <a:lnTo>
                    <a:pt x="13669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1"/>
            <p:cNvSpPr/>
            <p:nvPr/>
          </p:nvSpPr>
          <p:spPr>
            <a:xfrm>
              <a:off x="-162225" y="125267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1"/>
            <p:cNvSpPr/>
            <p:nvPr/>
          </p:nvSpPr>
          <p:spPr>
            <a:xfrm>
              <a:off x="-162225" y="430250"/>
              <a:ext cx="614075" cy="747725"/>
            </a:xfrm>
            <a:custGeom>
              <a:avLst/>
              <a:gdLst/>
              <a:ahLst/>
              <a:cxnLst/>
              <a:rect l="l" t="t" r="r" b="b"/>
              <a:pathLst>
                <a:path w="24563" h="29909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909"/>
                  </a:lnTo>
                  <a:lnTo>
                    <a:pt x="24563" y="29909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1"/>
            <p:cNvSpPr/>
            <p:nvPr/>
          </p:nvSpPr>
          <p:spPr>
            <a:xfrm>
              <a:off x="6371625" y="370832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822" y="8216"/>
                  </a:lnTo>
                  <a:lnTo>
                    <a:pt x="2822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22" y="27087"/>
                  </a:lnTo>
                  <a:lnTo>
                    <a:pt x="2822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53" y="2798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1"/>
            <p:cNvSpPr/>
            <p:nvPr/>
          </p:nvSpPr>
          <p:spPr>
            <a:xfrm>
              <a:off x="7192850" y="370832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1"/>
            <p:cNvSpPr/>
            <p:nvPr/>
          </p:nvSpPr>
          <p:spPr>
            <a:xfrm>
              <a:off x="7192850" y="288947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1"/>
            <p:cNvSpPr/>
            <p:nvPr/>
          </p:nvSpPr>
          <p:spPr>
            <a:xfrm>
              <a:off x="6371625" y="288947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822" y="8216"/>
                  </a:lnTo>
                  <a:lnTo>
                    <a:pt x="2822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22" y="27099"/>
                  </a:lnTo>
                  <a:lnTo>
                    <a:pt x="2822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53" y="2810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1"/>
            <p:cNvSpPr/>
            <p:nvPr/>
          </p:nvSpPr>
          <p:spPr>
            <a:xfrm>
              <a:off x="6782075" y="330025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4" y="29897"/>
                  </a:lnTo>
                  <a:lnTo>
                    <a:pt x="24564" y="27087"/>
                  </a:lnTo>
                  <a:lnTo>
                    <a:pt x="24564" y="21681"/>
                  </a:lnTo>
                  <a:lnTo>
                    <a:pt x="21766" y="21681"/>
                  </a:lnTo>
                  <a:lnTo>
                    <a:pt x="21766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66" y="2798"/>
                  </a:lnTo>
                  <a:lnTo>
                    <a:pt x="21766" y="8215"/>
                  </a:lnTo>
                  <a:lnTo>
                    <a:pt x="24564" y="8215"/>
                  </a:lnTo>
                  <a:lnTo>
                    <a:pt x="24564" y="2798"/>
                  </a:lnTo>
                  <a:lnTo>
                    <a:pt x="24564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1"/>
            <p:cNvSpPr/>
            <p:nvPr/>
          </p:nvSpPr>
          <p:spPr>
            <a:xfrm>
              <a:off x="5968000" y="330025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98" y="8215"/>
                  </a:lnTo>
                  <a:lnTo>
                    <a:pt x="2798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1"/>
            <p:cNvSpPr/>
            <p:nvPr/>
          </p:nvSpPr>
          <p:spPr>
            <a:xfrm>
              <a:off x="4736600" y="3708325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1"/>
            <p:cNvSpPr/>
            <p:nvPr/>
          </p:nvSpPr>
          <p:spPr>
            <a:xfrm>
              <a:off x="5557225" y="370832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1"/>
            <p:cNvSpPr/>
            <p:nvPr/>
          </p:nvSpPr>
          <p:spPr>
            <a:xfrm>
              <a:off x="5557225" y="288947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16"/>
                  </a:lnTo>
                  <a:lnTo>
                    <a:pt x="24563" y="8216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1"/>
            <p:cNvSpPr/>
            <p:nvPr/>
          </p:nvSpPr>
          <p:spPr>
            <a:xfrm>
              <a:off x="4736600" y="2889475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1"/>
            <p:cNvSpPr/>
            <p:nvPr/>
          </p:nvSpPr>
          <p:spPr>
            <a:xfrm>
              <a:off x="5146750" y="330025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23" y="8215"/>
                  </a:lnTo>
                  <a:lnTo>
                    <a:pt x="2823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23" y="27087"/>
                  </a:lnTo>
                  <a:lnTo>
                    <a:pt x="2823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4" y="29897"/>
                  </a:lnTo>
                  <a:lnTo>
                    <a:pt x="24564" y="27087"/>
                  </a:lnTo>
                  <a:lnTo>
                    <a:pt x="24564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64" y="8215"/>
                  </a:lnTo>
                  <a:lnTo>
                    <a:pt x="24564" y="2798"/>
                  </a:lnTo>
                  <a:lnTo>
                    <a:pt x="24564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1"/>
            <p:cNvSpPr/>
            <p:nvPr/>
          </p:nvSpPr>
          <p:spPr>
            <a:xfrm>
              <a:off x="4332375" y="330025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1"/>
            <p:cNvSpPr/>
            <p:nvPr/>
          </p:nvSpPr>
          <p:spPr>
            <a:xfrm>
              <a:off x="3921900" y="370832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53" y="2798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1"/>
            <p:cNvSpPr/>
            <p:nvPr/>
          </p:nvSpPr>
          <p:spPr>
            <a:xfrm>
              <a:off x="3921900" y="288947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53" y="2810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1"/>
            <p:cNvSpPr/>
            <p:nvPr/>
          </p:nvSpPr>
          <p:spPr>
            <a:xfrm>
              <a:off x="7189575" y="2072700"/>
              <a:ext cx="613800" cy="747750"/>
            </a:xfrm>
            <a:custGeom>
              <a:avLst/>
              <a:gdLst/>
              <a:ahLst/>
              <a:cxnLst/>
              <a:rect l="l" t="t" r="r" b="b"/>
              <a:pathLst>
                <a:path w="24552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1"/>
            <p:cNvSpPr/>
            <p:nvPr/>
          </p:nvSpPr>
          <p:spPr>
            <a:xfrm>
              <a:off x="7189575" y="125415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9"/>
                  </a:lnTo>
                  <a:lnTo>
                    <a:pt x="21741" y="2799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1"/>
            <p:cNvSpPr/>
            <p:nvPr/>
          </p:nvSpPr>
          <p:spPr>
            <a:xfrm>
              <a:off x="6785350" y="166462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823" y="8228"/>
                  </a:lnTo>
                  <a:lnTo>
                    <a:pt x="2823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23" y="27099"/>
                  </a:lnTo>
                  <a:lnTo>
                    <a:pt x="2823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4" y="21682"/>
                  </a:lnTo>
                  <a:lnTo>
                    <a:pt x="21754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54" y="2810"/>
                  </a:lnTo>
                  <a:lnTo>
                    <a:pt x="21754" y="8228"/>
                  </a:lnTo>
                  <a:lnTo>
                    <a:pt x="24563" y="8228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1"/>
            <p:cNvSpPr/>
            <p:nvPr/>
          </p:nvSpPr>
          <p:spPr>
            <a:xfrm>
              <a:off x="6785350" y="2478700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23" y="8228"/>
                  </a:lnTo>
                  <a:lnTo>
                    <a:pt x="2823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23" y="27099"/>
                  </a:lnTo>
                  <a:lnTo>
                    <a:pt x="2823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4" y="21682"/>
                  </a:lnTo>
                  <a:lnTo>
                    <a:pt x="21754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54" y="2811"/>
                  </a:lnTo>
                  <a:lnTo>
                    <a:pt x="21754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1"/>
            <p:cNvSpPr/>
            <p:nvPr/>
          </p:nvSpPr>
          <p:spPr>
            <a:xfrm>
              <a:off x="5553950" y="2072700"/>
              <a:ext cx="613800" cy="747750"/>
            </a:xfrm>
            <a:custGeom>
              <a:avLst/>
              <a:gdLst/>
              <a:ahLst/>
              <a:cxnLst/>
              <a:rect l="l" t="t" r="r" b="b"/>
              <a:pathLst>
                <a:path w="24552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93" y="27099"/>
                  </a:lnTo>
                  <a:lnTo>
                    <a:pt x="13693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1"/>
            <p:cNvSpPr/>
            <p:nvPr/>
          </p:nvSpPr>
          <p:spPr>
            <a:xfrm>
              <a:off x="6375200" y="2072700"/>
              <a:ext cx="613775" cy="747750"/>
            </a:xfrm>
            <a:custGeom>
              <a:avLst/>
              <a:gdLst/>
              <a:ahLst/>
              <a:cxnLst/>
              <a:rect l="l" t="t" r="r" b="b"/>
              <a:pathLst>
                <a:path w="24551" h="29910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810" y="8228"/>
                  </a:lnTo>
                  <a:lnTo>
                    <a:pt x="2810" y="2811"/>
                  </a:lnTo>
                  <a:lnTo>
                    <a:pt x="10870" y="2811"/>
                  </a:lnTo>
                  <a:lnTo>
                    <a:pt x="10870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68" y="27099"/>
                  </a:lnTo>
                  <a:lnTo>
                    <a:pt x="13668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1"/>
            <p:cNvSpPr/>
            <p:nvPr/>
          </p:nvSpPr>
          <p:spPr>
            <a:xfrm>
              <a:off x="6375200" y="1254150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799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799"/>
                  </a:lnTo>
                  <a:lnTo>
                    <a:pt x="10870" y="2799"/>
                  </a:lnTo>
                  <a:lnTo>
                    <a:pt x="10870" y="27087"/>
                  </a:lnTo>
                  <a:lnTo>
                    <a:pt x="2810" y="27087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68" y="27087"/>
                  </a:lnTo>
                  <a:lnTo>
                    <a:pt x="13668" y="2799"/>
                  </a:lnTo>
                  <a:lnTo>
                    <a:pt x="21741" y="2799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1"/>
            <p:cNvSpPr/>
            <p:nvPr/>
          </p:nvSpPr>
          <p:spPr>
            <a:xfrm>
              <a:off x="5553950" y="125415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93" y="27087"/>
                  </a:lnTo>
                  <a:lnTo>
                    <a:pt x="13693" y="2799"/>
                  </a:lnTo>
                  <a:lnTo>
                    <a:pt x="21753" y="2799"/>
                  </a:lnTo>
                  <a:lnTo>
                    <a:pt x="21753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1"/>
            <p:cNvSpPr/>
            <p:nvPr/>
          </p:nvSpPr>
          <p:spPr>
            <a:xfrm>
              <a:off x="5964725" y="166462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99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1" y="2810"/>
                  </a:lnTo>
                  <a:lnTo>
                    <a:pt x="21741" y="8228"/>
                  </a:lnTo>
                  <a:lnTo>
                    <a:pt x="24539" y="8228"/>
                  </a:lnTo>
                  <a:lnTo>
                    <a:pt x="24539" y="2810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1"/>
            <p:cNvSpPr/>
            <p:nvPr/>
          </p:nvSpPr>
          <p:spPr>
            <a:xfrm>
              <a:off x="5150325" y="16646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99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2" y="2810"/>
                  </a:lnTo>
                  <a:lnTo>
                    <a:pt x="21742" y="8228"/>
                  </a:lnTo>
                  <a:lnTo>
                    <a:pt x="24552" y="8228"/>
                  </a:lnTo>
                  <a:lnTo>
                    <a:pt x="24552" y="2810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1"/>
            <p:cNvSpPr/>
            <p:nvPr/>
          </p:nvSpPr>
          <p:spPr>
            <a:xfrm>
              <a:off x="5964725" y="2478700"/>
              <a:ext cx="613500" cy="747450"/>
            </a:xfrm>
            <a:custGeom>
              <a:avLst/>
              <a:gdLst/>
              <a:ahLst/>
              <a:cxnLst/>
              <a:rect l="l" t="t" r="r" b="b"/>
              <a:pathLst>
                <a:path w="24540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1"/>
                  </a:lnTo>
                  <a:lnTo>
                    <a:pt x="10859" y="2811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99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39" y="8228"/>
                  </a:lnTo>
                  <a:lnTo>
                    <a:pt x="24539" y="2811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1"/>
            <p:cNvSpPr/>
            <p:nvPr/>
          </p:nvSpPr>
          <p:spPr>
            <a:xfrm>
              <a:off x="5150325" y="24787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1"/>
                  </a:lnTo>
                  <a:lnTo>
                    <a:pt x="10859" y="2811"/>
                  </a:lnTo>
                  <a:lnTo>
                    <a:pt x="10859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99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69" y="27099"/>
                  </a:lnTo>
                  <a:lnTo>
                    <a:pt x="13669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52" y="8228"/>
                  </a:lnTo>
                  <a:lnTo>
                    <a:pt x="24552" y="2811"/>
                  </a:lnTo>
                  <a:lnTo>
                    <a:pt x="24552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1"/>
            <p:cNvSpPr/>
            <p:nvPr/>
          </p:nvSpPr>
          <p:spPr>
            <a:xfrm>
              <a:off x="3918625" y="2072700"/>
              <a:ext cx="614100" cy="747750"/>
            </a:xfrm>
            <a:custGeom>
              <a:avLst/>
              <a:gdLst/>
              <a:ahLst/>
              <a:cxnLst/>
              <a:rect l="l" t="t" r="r" b="b"/>
              <a:pathLst>
                <a:path w="24564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63" y="29909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1"/>
            <p:cNvSpPr/>
            <p:nvPr/>
          </p:nvSpPr>
          <p:spPr>
            <a:xfrm>
              <a:off x="4739875" y="2072700"/>
              <a:ext cx="613475" cy="747750"/>
            </a:xfrm>
            <a:custGeom>
              <a:avLst/>
              <a:gdLst/>
              <a:ahLst/>
              <a:cxnLst/>
              <a:rect l="l" t="t" r="r" b="b"/>
              <a:pathLst>
                <a:path w="24539" h="29910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1"/>
                  </a:lnTo>
                  <a:lnTo>
                    <a:pt x="10859" y="2811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909"/>
                  </a:lnTo>
                  <a:lnTo>
                    <a:pt x="24539" y="29909"/>
                  </a:lnTo>
                  <a:lnTo>
                    <a:pt x="24539" y="27099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39" y="8228"/>
                  </a:lnTo>
                  <a:lnTo>
                    <a:pt x="24539" y="2811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1"/>
            <p:cNvSpPr/>
            <p:nvPr/>
          </p:nvSpPr>
          <p:spPr>
            <a:xfrm>
              <a:off x="4739875" y="1254150"/>
              <a:ext cx="613475" cy="747450"/>
            </a:xfrm>
            <a:custGeom>
              <a:avLst/>
              <a:gdLst/>
              <a:ahLst/>
              <a:cxnLst/>
              <a:rect l="l" t="t" r="r" b="b"/>
              <a:pathLst>
                <a:path w="24539" h="29898" extrusionOk="0">
                  <a:moveTo>
                    <a:pt x="0" y="1"/>
                  </a:moveTo>
                  <a:lnTo>
                    <a:pt x="0" y="2799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9"/>
                  </a:lnTo>
                  <a:lnTo>
                    <a:pt x="10859" y="2799"/>
                  </a:lnTo>
                  <a:lnTo>
                    <a:pt x="10859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9"/>
                  </a:lnTo>
                  <a:lnTo>
                    <a:pt x="21741" y="2799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2799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1"/>
            <p:cNvSpPr/>
            <p:nvPr/>
          </p:nvSpPr>
          <p:spPr>
            <a:xfrm>
              <a:off x="3918625" y="1254150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9"/>
                  </a:lnTo>
                  <a:lnTo>
                    <a:pt x="21742" y="2799"/>
                  </a:lnTo>
                  <a:lnTo>
                    <a:pt x="21742" y="8216"/>
                  </a:lnTo>
                  <a:lnTo>
                    <a:pt x="24563" y="8216"/>
                  </a:lnTo>
                  <a:lnTo>
                    <a:pt x="24563" y="2799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1"/>
            <p:cNvSpPr/>
            <p:nvPr/>
          </p:nvSpPr>
          <p:spPr>
            <a:xfrm>
              <a:off x="4329100" y="16646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810" y="8228"/>
                  </a:lnTo>
                  <a:lnTo>
                    <a:pt x="2810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53" y="2810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1"/>
            <p:cNvSpPr/>
            <p:nvPr/>
          </p:nvSpPr>
          <p:spPr>
            <a:xfrm>
              <a:off x="4329100" y="24787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0" y="8228"/>
                  </a:lnTo>
                  <a:lnTo>
                    <a:pt x="2810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1"/>
            <p:cNvSpPr/>
            <p:nvPr/>
          </p:nvSpPr>
          <p:spPr>
            <a:xfrm>
              <a:off x="6371625" y="437375"/>
              <a:ext cx="614075" cy="747450"/>
            </a:xfrm>
            <a:custGeom>
              <a:avLst/>
              <a:gdLst/>
              <a:ahLst/>
              <a:cxnLst/>
              <a:rect l="l" t="t" r="r" b="b"/>
              <a:pathLst>
                <a:path w="24563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16"/>
                  </a:lnTo>
                  <a:lnTo>
                    <a:pt x="2822" y="8216"/>
                  </a:lnTo>
                  <a:lnTo>
                    <a:pt x="2822" y="2811"/>
                  </a:lnTo>
                  <a:lnTo>
                    <a:pt x="10883" y="2811"/>
                  </a:lnTo>
                  <a:lnTo>
                    <a:pt x="10883" y="27100"/>
                  </a:lnTo>
                  <a:lnTo>
                    <a:pt x="2822" y="27100"/>
                  </a:lnTo>
                  <a:lnTo>
                    <a:pt x="2822" y="21682"/>
                  </a:lnTo>
                  <a:lnTo>
                    <a:pt x="0" y="21682"/>
                  </a:lnTo>
                  <a:lnTo>
                    <a:pt x="0" y="27100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100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100"/>
                  </a:lnTo>
                  <a:lnTo>
                    <a:pt x="13680" y="27100"/>
                  </a:lnTo>
                  <a:lnTo>
                    <a:pt x="13680" y="2811"/>
                  </a:lnTo>
                  <a:lnTo>
                    <a:pt x="21753" y="2811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1"/>
            <p:cNvSpPr/>
            <p:nvPr/>
          </p:nvSpPr>
          <p:spPr>
            <a:xfrm>
              <a:off x="7192850" y="437375"/>
              <a:ext cx="613500" cy="747450"/>
            </a:xfrm>
            <a:custGeom>
              <a:avLst/>
              <a:gdLst/>
              <a:ahLst/>
              <a:cxnLst/>
              <a:rect l="l" t="t" r="r" b="b"/>
              <a:pathLst>
                <a:path w="24540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1"/>
                  </a:lnTo>
                  <a:lnTo>
                    <a:pt x="10871" y="2811"/>
                  </a:lnTo>
                  <a:lnTo>
                    <a:pt x="10871" y="27100"/>
                  </a:lnTo>
                  <a:lnTo>
                    <a:pt x="2799" y="27100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100"/>
                  </a:lnTo>
                  <a:lnTo>
                    <a:pt x="1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100"/>
                  </a:lnTo>
                  <a:lnTo>
                    <a:pt x="13681" y="27100"/>
                  </a:lnTo>
                  <a:lnTo>
                    <a:pt x="13681" y="2811"/>
                  </a:lnTo>
                  <a:lnTo>
                    <a:pt x="21741" y="2811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1"/>
            <p:cNvSpPr/>
            <p:nvPr/>
          </p:nvSpPr>
          <p:spPr>
            <a:xfrm>
              <a:off x="3921900" y="43737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1"/>
                  </a:lnTo>
                  <a:lnTo>
                    <a:pt x="10871" y="2811"/>
                  </a:lnTo>
                  <a:lnTo>
                    <a:pt x="10871" y="27100"/>
                  </a:lnTo>
                  <a:lnTo>
                    <a:pt x="2799" y="27100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100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100"/>
                  </a:lnTo>
                  <a:lnTo>
                    <a:pt x="13681" y="27100"/>
                  </a:lnTo>
                  <a:lnTo>
                    <a:pt x="13681" y="2811"/>
                  </a:lnTo>
                  <a:lnTo>
                    <a:pt x="21753" y="2811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1"/>
            <p:cNvSpPr/>
            <p:nvPr/>
          </p:nvSpPr>
          <p:spPr>
            <a:xfrm>
              <a:off x="6782075" y="8434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4" y="29897"/>
                  </a:lnTo>
                  <a:lnTo>
                    <a:pt x="24564" y="27087"/>
                  </a:lnTo>
                  <a:lnTo>
                    <a:pt x="24564" y="21681"/>
                  </a:lnTo>
                  <a:lnTo>
                    <a:pt x="21766" y="21681"/>
                  </a:lnTo>
                  <a:lnTo>
                    <a:pt x="21766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66" y="2798"/>
                  </a:lnTo>
                  <a:lnTo>
                    <a:pt x="21766" y="8215"/>
                  </a:lnTo>
                  <a:lnTo>
                    <a:pt x="24564" y="8215"/>
                  </a:lnTo>
                  <a:lnTo>
                    <a:pt x="24564" y="2798"/>
                  </a:lnTo>
                  <a:lnTo>
                    <a:pt x="24564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1"/>
            <p:cNvSpPr/>
            <p:nvPr/>
          </p:nvSpPr>
          <p:spPr>
            <a:xfrm>
              <a:off x="5968000" y="84340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98" y="8215"/>
                  </a:lnTo>
                  <a:lnTo>
                    <a:pt x="2798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1"/>
            <p:cNvSpPr/>
            <p:nvPr/>
          </p:nvSpPr>
          <p:spPr>
            <a:xfrm>
              <a:off x="4736600" y="437375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811"/>
                  </a:lnTo>
                  <a:lnTo>
                    <a:pt x="10859" y="2811"/>
                  </a:lnTo>
                  <a:lnTo>
                    <a:pt x="10859" y="27100"/>
                  </a:lnTo>
                  <a:lnTo>
                    <a:pt x="2798" y="27100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100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100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100"/>
                  </a:lnTo>
                  <a:lnTo>
                    <a:pt x="13669" y="27100"/>
                  </a:lnTo>
                  <a:lnTo>
                    <a:pt x="13669" y="2811"/>
                  </a:lnTo>
                  <a:lnTo>
                    <a:pt x="21741" y="2811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1"/>
            <p:cNvSpPr/>
            <p:nvPr/>
          </p:nvSpPr>
          <p:spPr>
            <a:xfrm>
              <a:off x="5557225" y="43737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811"/>
                  </a:lnTo>
                  <a:lnTo>
                    <a:pt x="10883" y="2811"/>
                  </a:lnTo>
                  <a:lnTo>
                    <a:pt x="10883" y="27100"/>
                  </a:lnTo>
                  <a:lnTo>
                    <a:pt x="2811" y="27100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100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100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100"/>
                  </a:lnTo>
                  <a:lnTo>
                    <a:pt x="13681" y="27100"/>
                  </a:lnTo>
                  <a:lnTo>
                    <a:pt x="13681" y="2811"/>
                  </a:lnTo>
                  <a:lnTo>
                    <a:pt x="21742" y="2811"/>
                  </a:lnTo>
                  <a:lnTo>
                    <a:pt x="21742" y="8216"/>
                  </a:lnTo>
                  <a:lnTo>
                    <a:pt x="24563" y="8216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1"/>
            <p:cNvSpPr/>
            <p:nvPr/>
          </p:nvSpPr>
          <p:spPr>
            <a:xfrm>
              <a:off x="5146750" y="8434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23" y="8215"/>
                  </a:lnTo>
                  <a:lnTo>
                    <a:pt x="2823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23" y="27087"/>
                  </a:lnTo>
                  <a:lnTo>
                    <a:pt x="2823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4" y="29897"/>
                  </a:lnTo>
                  <a:lnTo>
                    <a:pt x="24564" y="27087"/>
                  </a:lnTo>
                  <a:lnTo>
                    <a:pt x="24564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64" y="8215"/>
                  </a:lnTo>
                  <a:lnTo>
                    <a:pt x="24564" y="2798"/>
                  </a:lnTo>
                  <a:lnTo>
                    <a:pt x="24564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1"/>
            <p:cNvSpPr/>
            <p:nvPr/>
          </p:nvSpPr>
          <p:spPr>
            <a:xfrm>
              <a:off x="4332375" y="8434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7" name="Google Shape;1327;p11"/>
          <p:cNvSpPr txBox="1">
            <a:spLocks noGrp="1"/>
          </p:cNvSpPr>
          <p:nvPr>
            <p:ph type="subTitle" idx="1"/>
          </p:nvPr>
        </p:nvSpPr>
        <p:spPr>
          <a:xfrm>
            <a:off x="2480850" y="2935963"/>
            <a:ext cx="4182300" cy="7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28" name="Google Shape;1328;p11"/>
          <p:cNvSpPr txBox="1">
            <a:spLocks noGrp="1"/>
          </p:cNvSpPr>
          <p:nvPr>
            <p:ph type="title" hasCustomPrompt="1"/>
          </p:nvPr>
        </p:nvSpPr>
        <p:spPr>
          <a:xfrm>
            <a:off x="2480850" y="1442538"/>
            <a:ext cx="4182300" cy="16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grpSp>
        <p:nvGrpSpPr>
          <p:cNvPr id="1329" name="Google Shape;1329;p11"/>
          <p:cNvGrpSpPr/>
          <p:nvPr/>
        </p:nvGrpSpPr>
        <p:grpSpPr>
          <a:xfrm flipH="1">
            <a:off x="6327622" y="4334293"/>
            <a:ext cx="1536356" cy="1524462"/>
            <a:chOff x="1200700" y="238125"/>
            <a:chExt cx="5218600" cy="5178200"/>
          </a:xfrm>
        </p:grpSpPr>
        <p:sp>
          <p:nvSpPr>
            <p:cNvPr id="1330" name="Google Shape;1330;p11"/>
            <p:cNvSpPr/>
            <p:nvPr/>
          </p:nvSpPr>
          <p:spPr>
            <a:xfrm>
              <a:off x="3724200" y="3902200"/>
              <a:ext cx="131225" cy="625850"/>
            </a:xfrm>
            <a:custGeom>
              <a:avLst/>
              <a:gdLst/>
              <a:ahLst/>
              <a:cxnLst/>
              <a:rect l="l" t="t" r="r" b="b"/>
              <a:pathLst>
                <a:path w="5249" h="25034" extrusionOk="0">
                  <a:moveTo>
                    <a:pt x="2826" y="1"/>
                  </a:moveTo>
                  <a:cubicBezTo>
                    <a:pt x="808" y="4038"/>
                    <a:pt x="0" y="8076"/>
                    <a:pt x="0" y="12114"/>
                  </a:cubicBezTo>
                  <a:cubicBezTo>
                    <a:pt x="0" y="15747"/>
                    <a:pt x="808" y="20592"/>
                    <a:pt x="2019" y="24630"/>
                  </a:cubicBezTo>
                  <a:lnTo>
                    <a:pt x="2019" y="25034"/>
                  </a:lnTo>
                  <a:lnTo>
                    <a:pt x="2826" y="25034"/>
                  </a:lnTo>
                  <a:cubicBezTo>
                    <a:pt x="2826" y="25034"/>
                    <a:pt x="3132" y="25034"/>
                    <a:pt x="2946" y="24768"/>
                  </a:cubicBezTo>
                  <a:lnTo>
                    <a:pt x="2946" y="24768"/>
                  </a:lnTo>
                  <a:cubicBezTo>
                    <a:pt x="4861" y="20431"/>
                    <a:pt x="5249" y="16474"/>
                    <a:pt x="5249" y="12517"/>
                  </a:cubicBezTo>
                  <a:cubicBezTo>
                    <a:pt x="5249" y="8480"/>
                    <a:pt x="4845" y="4038"/>
                    <a:pt x="2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1"/>
            <p:cNvSpPr/>
            <p:nvPr/>
          </p:nvSpPr>
          <p:spPr>
            <a:xfrm>
              <a:off x="3047900" y="4750100"/>
              <a:ext cx="302850" cy="595575"/>
            </a:xfrm>
            <a:custGeom>
              <a:avLst/>
              <a:gdLst/>
              <a:ahLst/>
              <a:cxnLst/>
              <a:rect l="l" t="t" r="r" b="b"/>
              <a:pathLst>
                <a:path w="12114" h="23823" extrusionOk="0">
                  <a:moveTo>
                    <a:pt x="11709" y="0"/>
                  </a:moveTo>
                  <a:lnTo>
                    <a:pt x="11709" y="0"/>
                  </a:lnTo>
                  <a:cubicBezTo>
                    <a:pt x="8075" y="3634"/>
                    <a:pt x="6057" y="7268"/>
                    <a:pt x="4038" y="10902"/>
                  </a:cubicBezTo>
                  <a:cubicBezTo>
                    <a:pt x="2019" y="14940"/>
                    <a:pt x="404" y="18977"/>
                    <a:pt x="0" y="23822"/>
                  </a:cubicBezTo>
                  <a:cubicBezTo>
                    <a:pt x="4038" y="21400"/>
                    <a:pt x="6460" y="17362"/>
                    <a:pt x="8479" y="13324"/>
                  </a:cubicBezTo>
                  <a:cubicBezTo>
                    <a:pt x="10498" y="9287"/>
                    <a:pt x="12113" y="5249"/>
                    <a:pt x="11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1"/>
            <p:cNvSpPr/>
            <p:nvPr/>
          </p:nvSpPr>
          <p:spPr>
            <a:xfrm>
              <a:off x="4249075" y="4740000"/>
              <a:ext cx="222100" cy="676325"/>
            </a:xfrm>
            <a:custGeom>
              <a:avLst/>
              <a:gdLst/>
              <a:ahLst/>
              <a:cxnLst/>
              <a:rect l="l" t="t" r="r" b="b"/>
              <a:pathLst>
                <a:path w="8884" h="27053" extrusionOk="0">
                  <a:moveTo>
                    <a:pt x="404" y="1"/>
                  </a:moveTo>
                  <a:lnTo>
                    <a:pt x="404" y="1"/>
                  </a:lnTo>
                  <a:cubicBezTo>
                    <a:pt x="0" y="5250"/>
                    <a:pt x="404" y="9691"/>
                    <a:pt x="2019" y="14132"/>
                  </a:cubicBezTo>
                  <a:cubicBezTo>
                    <a:pt x="3231" y="18170"/>
                    <a:pt x="5249" y="23015"/>
                    <a:pt x="8479" y="27052"/>
                  </a:cubicBezTo>
                  <a:cubicBezTo>
                    <a:pt x="8883" y="21804"/>
                    <a:pt x="8479" y="17362"/>
                    <a:pt x="6864" y="12921"/>
                  </a:cubicBezTo>
                  <a:cubicBezTo>
                    <a:pt x="5249" y="8076"/>
                    <a:pt x="3231" y="4038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1"/>
            <p:cNvSpPr/>
            <p:nvPr/>
          </p:nvSpPr>
          <p:spPr>
            <a:xfrm>
              <a:off x="4269250" y="3781075"/>
              <a:ext cx="292750" cy="524925"/>
            </a:xfrm>
            <a:custGeom>
              <a:avLst/>
              <a:gdLst/>
              <a:ahLst/>
              <a:cxnLst/>
              <a:rect l="l" t="t" r="r" b="b"/>
              <a:pathLst>
                <a:path w="11710" h="20997" extrusionOk="0">
                  <a:moveTo>
                    <a:pt x="1" y="1"/>
                  </a:moveTo>
                  <a:lnTo>
                    <a:pt x="1" y="1"/>
                  </a:lnTo>
                  <a:cubicBezTo>
                    <a:pt x="405" y="4038"/>
                    <a:pt x="2020" y="8076"/>
                    <a:pt x="3635" y="11710"/>
                  </a:cubicBezTo>
                  <a:cubicBezTo>
                    <a:pt x="5654" y="15344"/>
                    <a:pt x="8076" y="18170"/>
                    <a:pt x="11710" y="20996"/>
                  </a:cubicBezTo>
                  <a:cubicBezTo>
                    <a:pt x="11710" y="16151"/>
                    <a:pt x="10095" y="12921"/>
                    <a:pt x="8076" y="9287"/>
                  </a:cubicBezTo>
                  <a:cubicBezTo>
                    <a:pt x="6057" y="5653"/>
                    <a:pt x="3635" y="282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1"/>
            <p:cNvSpPr/>
            <p:nvPr/>
          </p:nvSpPr>
          <p:spPr>
            <a:xfrm>
              <a:off x="2866200" y="3801275"/>
              <a:ext cx="343225" cy="565275"/>
            </a:xfrm>
            <a:custGeom>
              <a:avLst/>
              <a:gdLst/>
              <a:ahLst/>
              <a:cxnLst/>
              <a:rect l="l" t="t" r="r" b="b"/>
              <a:pathLst>
                <a:path w="13729" h="22611" extrusionOk="0">
                  <a:moveTo>
                    <a:pt x="13728" y="0"/>
                  </a:moveTo>
                  <a:lnTo>
                    <a:pt x="13728" y="0"/>
                  </a:lnTo>
                  <a:cubicBezTo>
                    <a:pt x="9691" y="2827"/>
                    <a:pt x="6865" y="6460"/>
                    <a:pt x="4846" y="10094"/>
                  </a:cubicBezTo>
                  <a:cubicBezTo>
                    <a:pt x="2827" y="13324"/>
                    <a:pt x="404" y="17362"/>
                    <a:pt x="1" y="22611"/>
                  </a:cubicBezTo>
                  <a:cubicBezTo>
                    <a:pt x="4038" y="20188"/>
                    <a:pt x="6865" y="16151"/>
                    <a:pt x="9287" y="12517"/>
                  </a:cubicBezTo>
                  <a:cubicBezTo>
                    <a:pt x="11306" y="8883"/>
                    <a:pt x="13325" y="4845"/>
                    <a:pt x="137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1"/>
            <p:cNvSpPr/>
            <p:nvPr/>
          </p:nvSpPr>
          <p:spPr>
            <a:xfrm>
              <a:off x="3714100" y="3114875"/>
              <a:ext cx="141325" cy="464350"/>
            </a:xfrm>
            <a:custGeom>
              <a:avLst/>
              <a:gdLst/>
              <a:ahLst/>
              <a:cxnLst/>
              <a:rect l="l" t="t" r="r" b="b"/>
              <a:pathLst>
                <a:path w="5653" h="18574" extrusionOk="0">
                  <a:moveTo>
                    <a:pt x="2423" y="1"/>
                  </a:moveTo>
                  <a:cubicBezTo>
                    <a:pt x="404" y="3231"/>
                    <a:pt x="404" y="6057"/>
                    <a:pt x="0" y="9691"/>
                  </a:cubicBezTo>
                  <a:cubicBezTo>
                    <a:pt x="404" y="12517"/>
                    <a:pt x="1212" y="15747"/>
                    <a:pt x="2423" y="18574"/>
                  </a:cubicBezTo>
                  <a:cubicBezTo>
                    <a:pt x="4038" y="17766"/>
                    <a:pt x="4442" y="15747"/>
                    <a:pt x="5249" y="14132"/>
                  </a:cubicBezTo>
                  <a:cubicBezTo>
                    <a:pt x="5653" y="12114"/>
                    <a:pt x="5653" y="10499"/>
                    <a:pt x="5653" y="9287"/>
                  </a:cubicBezTo>
                  <a:cubicBezTo>
                    <a:pt x="5653" y="6057"/>
                    <a:pt x="4442" y="3231"/>
                    <a:pt x="2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1"/>
            <p:cNvSpPr/>
            <p:nvPr/>
          </p:nvSpPr>
          <p:spPr>
            <a:xfrm>
              <a:off x="3148825" y="3114875"/>
              <a:ext cx="272575" cy="383600"/>
            </a:xfrm>
            <a:custGeom>
              <a:avLst/>
              <a:gdLst/>
              <a:ahLst/>
              <a:cxnLst/>
              <a:rect l="l" t="t" r="r" b="b"/>
              <a:pathLst>
                <a:path w="10903" h="15344" extrusionOk="0">
                  <a:moveTo>
                    <a:pt x="10902" y="1"/>
                  </a:moveTo>
                  <a:lnTo>
                    <a:pt x="10902" y="1"/>
                  </a:lnTo>
                  <a:cubicBezTo>
                    <a:pt x="8076" y="1616"/>
                    <a:pt x="5654" y="3635"/>
                    <a:pt x="3635" y="6057"/>
                  </a:cubicBezTo>
                  <a:cubicBezTo>
                    <a:pt x="1616" y="8480"/>
                    <a:pt x="1" y="11710"/>
                    <a:pt x="1" y="15344"/>
                  </a:cubicBezTo>
                  <a:lnTo>
                    <a:pt x="1" y="15344"/>
                  </a:lnTo>
                  <a:cubicBezTo>
                    <a:pt x="3635" y="13729"/>
                    <a:pt x="5654" y="11710"/>
                    <a:pt x="7672" y="9287"/>
                  </a:cubicBezTo>
                  <a:cubicBezTo>
                    <a:pt x="8884" y="6461"/>
                    <a:pt x="10499" y="3635"/>
                    <a:pt x="109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1"/>
            <p:cNvSpPr/>
            <p:nvPr/>
          </p:nvSpPr>
          <p:spPr>
            <a:xfrm>
              <a:off x="1937575" y="4225225"/>
              <a:ext cx="454250" cy="464325"/>
            </a:xfrm>
            <a:custGeom>
              <a:avLst/>
              <a:gdLst/>
              <a:ahLst/>
              <a:cxnLst/>
              <a:rect l="l" t="t" r="r" b="b"/>
              <a:pathLst>
                <a:path w="18170" h="18573" extrusionOk="0">
                  <a:moveTo>
                    <a:pt x="18169" y="0"/>
                  </a:moveTo>
                  <a:lnTo>
                    <a:pt x="18169" y="0"/>
                  </a:lnTo>
                  <a:cubicBezTo>
                    <a:pt x="13728" y="1615"/>
                    <a:pt x="10094" y="4441"/>
                    <a:pt x="6864" y="7671"/>
                  </a:cubicBezTo>
                  <a:cubicBezTo>
                    <a:pt x="4441" y="11305"/>
                    <a:pt x="1211" y="14132"/>
                    <a:pt x="0" y="18573"/>
                  </a:cubicBezTo>
                  <a:cubicBezTo>
                    <a:pt x="4441" y="16554"/>
                    <a:pt x="8075" y="14132"/>
                    <a:pt x="10901" y="11305"/>
                  </a:cubicBezTo>
                  <a:cubicBezTo>
                    <a:pt x="13728" y="7671"/>
                    <a:pt x="16554" y="4441"/>
                    <a:pt x="181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1"/>
            <p:cNvSpPr/>
            <p:nvPr/>
          </p:nvSpPr>
          <p:spPr>
            <a:xfrm>
              <a:off x="2300950" y="3347050"/>
              <a:ext cx="464350" cy="403775"/>
            </a:xfrm>
            <a:custGeom>
              <a:avLst/>
              <a:gdLst/>
              <a:ahLst/>
              <a:cxnLst/>
              <a:rect l="l" t="t" r="r" b="b"/>
              <a:pathLst>
                <a:path w="18574" h="16151" extrusionOk="0">
                  <a:moveTo>
                    <a:pt x="18573" y="0"/>
                  </a:moveTo>
                  <a:cubicBezTo>
                    <a:pt x="14132" y="404"/>
                    <a:pt x="10498" y="2423"/>
                    <a:pt x="7672" y="6460"/>
                  </a:cubicBezTo>
                  <a:cubicBezTo>
                    <a:pt x="6057" y="7268"/>
                    <a:pt x="4442" y="9287"/>
                    <a:pt x="3634" y="10902"/>
                  </a:cubicBezTo>
                  <a:cubicBezTo>
                    <a:pt x="2423" y="12517"/>
                    <a:pt x="1615" y="14132"/>
                    <a:pt x="0" y="16151"/>
                  </a:cubicBezTo>
                  <a:cubicBezTo>
                    <a:pt x="2019" y="16151"/>
                    <a:pt x="4442" y="14535"/>
                    <a:pt x="6057" y="13324"/>
                  </a:cubicBezTo>
                  <a:cubicBezTo>
                    <a:pt x="7672" y="12113"/>
                    <a:pt x="9287" y="10902"/>
                    <a:pt x="10498" y="9287"/>
                  </a:cubicBezTo>
                  <a:cubicBezTo>
                    <a:pt x="13728" y="6460"/>
                    <a:pt x="16151" y="4038"/>
                    <a:pt x="18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1"/>
            <p:cNvSpPr/>
            <p:nvPr/>
          </p:nvSpPr>
          <p:spPr>
            <a:xfrm>
              <a:off x="1220900" y="3288450"/>
              <a:ext cx="565275" cy="220125"/>
            </a:xfrm>
            <a:custGeom>
              <a:avLst/>
              <a:gdLst/>
              <a:ahLst/>
              <a:cxnLst/>
              <a:rect l="l" t="t" r="r" b="b"/>
              <a:pathLst>
                <a:path w="22611" h="8805" extrusionOk="0">
                  <a:moveTo>
                    <a:pt x="18985" y="0"/>
                  </a:moveTo>
                  <a:cubicBezTo>
                    <a:pt x="15946" y="0"/>
                    <a:pt x="13117" y="664"/>
                    <a:pt x="10498" y="1537"/>
                  </a:cubicBezTo>
                  <a:cubicBezTo>
                    <a:pt x="8479" y="2344"/>
                    <a:pt x="6460" y="3152"/>
                    <a:pt x="4845" y="4363"/>
                  </a:cubicBezTo>
                  <a:cubicBezTo>
                    <a:pt x="4038" y="4767"/>
                    <a:pt x="2827" y="5171"/>
                    <a:pt x="2423" y="6382"/>
                  </a:cubicBezTo>
                  <a:lnTo>
                    <a:pt x="1212" y="7189"/>
                  </a:lnTo>
                  <a:lnTo>
                    <a:pt x="808" y="7593"/>
                  </a:lnTo>
                  <a:lnTo>
                    <a:pt x="404" y="7593"/>
                  </a:lnTo>
                  <a:cubicBezTo>
                    <a:pt x="0" y="8401"/>
                    <a:pt x="404" y="8804"/>
                    <a:pt x="404" y="8804"/>
                  </a:cubicBezTo>
                  <a:lnTo>
                    <a:pt x="2827" y="8804"/>
                  </a:lnTo>
                  <a:cubicBezTo>
                    <a:pt x="4038" y="8804"/>
                    <a:pt x="4845" y="8401"/>
                    <a:pt x="6057" y="8401"/>
                  </a:cubicBezTo>
                  <a:lnTo>
                    <a:pt x="12113" y="6786"/>
                  </a:lnTo>
                  <a:cubicBezTo>
                    <a:pt x="16151" y="5171"/>
                    <a:pt x="19381" y="3152"/>
                    <a:pt x="22611" y="325"/>
                  </a:cubicBezTo>
                  <a:cubicBezTo>
                    <a:pt x="21370" y="100"/>
                    <a:pt x="20162" y="0"/>
                    <a:pt x="18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1"/>
            <p:cNvSpPr/>
            <p:nvPr/>
          </p:nvSpPr>
          <p:spPr>
            <a:xfrm>
              <a:off x="4047200" y="3104800"/>
              <a:ext cx="323025" cy="403775"/>
            </a:xfrm>
            <a:custGeom>
              <a:avLst/>
              <a:gdLst/>
              <a:ahLst/>
              <a:cxnLst/>
              <a:rect l="l" t="t" r="r" b="b"/>
              <a:pathLst>
                <a:path w="12921" h="16151" extrusionOk="0">
                  <a:moveTo>
                    <a:pt x="0" y="0"/>
                  </a:moveTo>
                  <a:cubicBezTo>
                    <a:pt x="1212" y="3634"/>
                    <a:pt x="2827" y="6460"/>
                    <a:pt x="4845" y="8883"/>
                  </a:cubicBezTo>
                  <a:cubicBezTo>
                    <a:pt x="6864" y="11709"/>
                    <a:pt x="9287" y="14132"/>
                    <a:pt x="12921" y="16150"/>
                  </a:cubicBezTo>
                  <a:cubicBezTo>
                    <a:pt x="12921" y="12113"/>
                    <a:pt x="10902" y="8883"/>
                    <a:pt x="8883" y="6056"/>
                  </a:cubicBezTo>
                  <a:cubicBezTo>
                    <a:pt x="6460" y="3634"/>
                    <a:pt x="4038" y="80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1"/>
            <p:cNvSpPr/>
            <p:nvPr/>
          </p:nvSpPr>
          <p:spPr>
            <a:xfrm>
              <a:off x="5167625" y="4225225"/>
              <a:ext cx="444150" cy="464325"/>
            </a:xfrm>
            <a:custGeom>
              <a:avLst/>
              <a:gdLst/>
              <a:ahLst/>
              <a:cxnLst/>
              <a:rect l="l" t="t" r="r" b="b"/>
              <a:pathLst>
                <a:path w="17766" h="18573" extrusionOk="0">
                  <a:moveTo>
                    <a:pt x="0" y="0"/>
                  </a:moveTo>
                  <a:lnTo>
                    <a:pt x="0" y="0"/>
                  </a:lnTo>
                  <a:cubicBezTo>
                    <a:pt x="2019" y="4441"/>
                    <a:pt x="4442" y="7671"/>
                    <a:pt x="7672" y="10498"/>
                  </a:cubicBezTo>
                  <a:cubicBezTo>
                    <a:pt x="10498" y="13728"/>
                    <a:pt x="13728" y="16554"/>
                    <a:pt x="17766" y="18573"/>
                  </a:cubicBezTo>
                  <a:cubicBezTo>
                    <a:pt x="16554" y="13728"/>
                    <a:pt x="14132" y="10094"/>
                    <a:pt x="10902" y="7268"/>
                  </a:cubicBezTo>
                  <a:cubicBezTo>
                    <a:pt x="8075" y="4038"/>
                    <a:pt x="4442" y="161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1"/>
            <p:cNvSpPr/>
            <p:nvPr/>
          </p:nvSpPr>
          <p:spPr>
            <a:xfrm>
              <a:off x="4713400" y="3347050"/>
              <a:ext cx="535000" cy="373500"/>
            </a:xfrm>
            <a:custGeom>
              <a:avLst/>
              <a:gdLst/>
              <a:ahLst/>
              <a:cxnLst/>
              <a:rect l="l" t="t" r="r" b="b"/>
              <a:pathLst>
                <a:path w="21400" h="14940" extrusionOk="0">
                  <a:moveTo>
                    <a:pt x="0" y="0"/>
                  </a:moveTo>
                  <a:lnTo>
                    <a:pt x="0" y="0"/>
                  </a:lnTo>
                  <a:cubicBezTo>
                    <a:pt x="2827" y="4038"/>
                    <a:pt x="6460" y="6864"/>
                    <a:pt x="9287" y="8883"/>
                  </a:cubicBezTo>
                  <a:cubicBezTo>
                    <a:pt x="12921" y="11305"/>
                    <a:pt x="16958" y="13324"/>
                    <a:pt x="21399" y="14939"/>
                  </a:cubicBezTo>
                  <a:cubicBezTo>
                    <a:pt x="19381" y="10498"/>
                    <a:pt x="16151" y="7268"/>
                    <a:pt x="12517" y="4845"/>
                  </a:cubicBezTo>
                  <a:cubicBezTo>
                    <a:pt x="8883" y="2423"/>
                    <a:pt x="4845" y="40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1"/>
            <p:cNvSpPr/>
            <p:nvPr/>
          </p:nvSpPr>
          <p:spPr>
            <a:xfrm>
              <a:off x="5742975" y="3333775"/>
              <a:ext cx="676325" cy="140450"/>
            </a:xfrm>
            <a:custGeom>
              <a:avLst/>
              <a:gdLst/>
              <a:ahLst/>
              <a:cxnLst/>
              <a:rect l="l" t="t" r="r" b="b"/>
              <a:pathLst>
                <a:path w="27053" h="5618" extrusionOk="0">
                  <a:moveTo>
                    <a:pt x="8181" y="1"/>
                  </a:moveTo>
                  <a:cubicBezTo>
                    <a:pt x="5538" y="1"/>
                    <a:pt x="2839" y="393"/>
                    <a:pt x="1" y="1339"/>
                  </a:cubicBezTo>
                  <a:cubicBezTo>
                    <a:pt x="4038" y="3761"/>
                    <a:pt x="8479" y="4973"/>
                    <a:pt x="13325" y="5376"/>
                  </a:cubicBezTo>
                  <a:cubicBezTo>
                    <a:pt x="14950" y="5524"/>
                    <a:pt x="16576" y="5618"/>
                    <a:pt x="18221" y="5618"/>
                  </a:cubicBezTo>
                  <a:cubicBezTo>
                    <a:pt x="21071" y="5618"/>
                    <a:pt x="23981" y="5337"/>
                    <a:pt x="27052" y="4569"/>
                  </a:cubicBezTo>
                  <a:cubicBezTo>
                    <a:pt x="23015" y="1743"/>
                    <a:pt x="18170" y="935"/>
                    <a:pt x="13728" y="531"/>
                  </a:cubicBezTo>
                  <a:cubicBezTo>
                    <a:pt x="11889" y="197"/>
                    <a:pt x="10049" y="1"/>
                    <a:pt x="8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1"/>
            <p:cNvSpPr/>
            <p:nvPr/>
          </p:nvSpPr>
          <p:spPr>
            <a:xfrm>
              <a:off x="3754475" y="1126375"/>
              <a:ext cx="121150" cy="625850"/>
            </a:xfrm>
            <a:custGeom>
              <a:avLst/>
              <a:gdLst/>
              <a:ahLst/>
              <a:cxnLst/>
              <a:rect l="l" t="t" r="r" b="b"/>
              <a:pathLst>
                <a:path w="4846" h="25034" extrusionOk="0">
                  <a:moveTo>
                    <a:pt x="2423" y="1"/>
                  </a:moveTo>
                  <a:cubicBezTo>
                    <a:pt x="2423" y="1"/>
                    <a:pt x="2423" y="1"/>
                    <a:pt x="2423" y="1"/>
                  </a:cubicBezTo>
                  <a:lnTo>
                    <a:pt x="2423" y="1"/>
                  </a:lnTo>
                  <a:cubicBezTo>
                    <a:pt x="2423" y="1"/>
                    <a:pt x="2117" y="1"/>
                    <a:pt x="2304" y="267"/>
                  </a:cubicBezTo>
                  <a:lnTo>
                    <a:pt x="2304" y="267"/>
                  </a:lnTo>
                  <a:cubicBezTo>
                    <a:pt x="388" y="4603"/>
                    <a:pt x="0" y="8560"/>
                    <a:pt x="0" y="12517"/>
                  </a:cubicBezTo>
                  <a:cubicBezTo>
                    <a:pt x="0" y="16555"/>
                    <a:pt x="404" y="20996"/>
                    <a:pt x="2423" y="25034"/>
                  </a:cubicBezTo>
                  <a:cubicBezTo>
                    <a:pt x="4442" y="20996"/>
                    <a:pt x="4845" y="16958"/>
                    <a:pt x="4845" y="12921"/>
                  </a:cubicBezTo>
                  <a:cubicBezTo>
                    <a:pt x="4845" y="8883"/>
                    <a:pt x="4442" y="4442"/>
                    <a:pt x="2827" y="404"/>
                  </a:cubicBezTo>
                  <a:lnTo>
                    <a:pt x="28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1"/>
            <p:cNvSpPr/>
            <p:nvPr/>
          </p:nvSpPr>
          <p:spPr>
            <a:xfrm>
              <a:off x="4269250" y="308775"/>
              <a:ext cx="302850" cy="595550"/>
            </a:xfrm>
            <a:custGeom>
              <a:avLst/>
              <a:gdLst/>
              <a:ahLst/>
              <a:cxnLst/>
              <a:rect l="l" t="t" r="r" b="b"/>
              <a:pathLst>
                <a:path w="12114" h="23822" extrusionOk="0">
                  <a:moveTo>
                    <a:pt x="12114" y="0"/>
                  </a:moveTo>
                  <a:lnTo>
                    <a:pt x="12114" y="0"/>
                  </a:lnTo>
                  <a:cubicBezTo>
                    <a:pt x="8076" y="2827"/>
                    <a:pt x="5654" y="6864"/>
                    <a:pt x="3635" y="10902"/>
                  </a:cubicBezTo>
                  <a:cubicBezTo>
                    <a:pt x="1616" y="14939"/>
                    <a:pt x="1" y="18977"/>
                    <a:pt x="405" y="23822"/>
                  </a:cubicBezTo>
                  <a:cubicBezTo>
                    <a:pt x="3635" y="20188"/>
                    <a:pt x="6057" y="16554"/>
                    <a:pt x="8076" y="13324"/>
                  </a:cubicBezTo>
                  <a:cubicBezTo>
                    <a:pt x="10095" y="9287"/>
                    <a:pt x="11710" y="5249"/>
                    <a:pt x="12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1"/>
            <p:cNvSpPr/>
            <p:nvPr/>
          </p:nvSpPr>
          <p:spPr>
            <a:xfrm>
              <a:off x="3138750" y="238125"/>
              <a:ext cx="232175" cy="686400"/>
            </a:xfrm>
            <a:custGeom>
              <a:avLst/>
              <a:gdLst/>
              <a:ahLst/>
              <a:cxnLst/>
              <a:rect l="l" t="t" r="r" b="b"/>
              <a:pathLst>
                <a:path w="9287" h="27456" extrusionOk="0">
                  <a:moveTo>
                    <a:pt x="808" y="0"/>
                  </a:moveTo>
                  <a:cubicBezTo>
                    <a:pt x="0" y="5249"/>
                    <a:pt x="808" y="9690"/>
                    <a:pt x="2019" y="14535"/>
                  </a:cubicBezTo>
                  <a:cubicBezTo>
                    <a:pt x="3230" y="19380"/>
                    <a:pt x="5249" y="23418"/>
                    <a:pt x="8479" y="27455"/>
                  </a:cubicBezTo>
                  <a:cubicBezTo>
                    <a:pt x="9287" y="21803"/>
                    <a:pt x="8479" y="17362"/>
                    <a:pt x="7268" y="12516"/>
                  </a:cubicBezTo>
                  <a:cubicBezTo>
                    <a:pt x="6057" y="8479"/>
                    <a:pt x="4038" y="4038"/>
                    <a:pt x="8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1"/>
            <p:cNvSpPr/>
            <p:nvPr/>
          </p:nvSpPr>
          <p:spPr>
            <a:xfrm>
              <a:off x="3047900" y="1358550"/>
              <a:ext cx="292750" cy="524900"/>
            </a:xfrm>
            <a:custGeom>
              <a:avLst/>
              <a:gdLst/>
              <a:ahLst/>
              <a:cxnLst/>
              <a:rect l="l" t="t" r="r" b="b"/>
              <a:pathLst>
                <a:path w="11710" h="20996" extrusionOk="0">
                  <a:moveTo>
                    <a:pt x="0" y="0"/>
                  </a:moveTo>
                  <a:cubicBezTo>
                    <a:pt x="0" y="4441"/>
                    <a:pt x="1615" y="8075"/>
                    <a:pt x="3634" y="11709"/>
                  </a:cubicBezTo>
                  <a:cubicBezTo>
                    <a:pt x="5653" y="15343"/>
                    <a:pt x="8075" y="18169"/>
                    <a:pt x="11709" y="20995"/>
                  </a:cubicBezTo>
                  <a:cubicBezTo>
                    <a:pt x="10902" y="16150"/>
                    <a:pt x="9691" y="12920"/>
                    <a:pt x="8075" y="9286"/>
                  </a:cubicBezTo>
                  <a:cubicBezTo>
                    <a:pt x="6057" y="5653"/>
                    <a:pt x="3634" y="242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1"/>
            <p:cNvSpPr/>
            <p:nvPr/>
          </p:nvSpPr>
          <p:spPr>
            <a:xfrm>
              <a:off x="4400475" y="1287875"/>
              <a:ext cx="333125" cy="565300"/>
            </a:xfrm>
            <a:custGeom>
              <a:avLst/>
              <a:gdLst/>
              <a:ahLst/>
              <a:cxnLst/>
              <a:rect l="l" t="t" r="r" b="b"/>
              <a:pathLst>
                <a:path w="13325" h="22612" extrusionOk="0">
                  <a:moveTo>
                    <a:pt x="13325" y="1"/>
                  </a:moveTo>
                  <a:lnTo>
                    <a:pt x="13325" y="1"/>
                  </a:lnTo>
                  <a:cubicBezTo>
                    <a:pt x="9287" y="2423"/>
                    <a:pt x="6865" y="6057"/>
                    <a:pt x="4442" y="10095"/>
                  </a:cubicBezTo>
                  <a:cubicBezTo>
                    <a:pt x="2423" y="13728"/>
                    <a:pt x="405" y="17766"/>
                    <a:pt x="1" y="22611"/>
                  </a:cubicBezTo>
                  <a:cubicBezTo>
                    <a:pt x="4038" y="19785"/>
                    <a:pt x="6865" y="16151"/>
                    <a:pt x="8883" y="12517"/>
                  </a:cubicBezTo>
                  <a:cubicBezTo>
                    <a:pt x="10902" y="8883"/>
                    <a:pt x="12921" y="4846"/>
                    <a:pt x="133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1"/>
            <p:cNvSpPr/>
            <p:nvPr/>
          </p:nvSpPr>
          <p:spPr>
            <a:xfrm>
              <a:off x="3754475" y="2085300"/>
              <a:ext cx="141325" cy="464350"/>
            </a:xfrm>
            <a:custGeom>
              <a:avLst/>
              <a:gdLst/>
              <a:ahLst/>
              <a:cxnLst/>
              <a:rect l="l" t="t" r="r" b="b"/>
              <a:pathLst>
                <a:path w="5653" h="18574" extrusionOk="0">
                  <a:moveTo>
                    <a:pt x="2827" y="1"/>
                  </a:moveTo>
                  <a:cubicBezTo>
                    <a:pt x="1615" y="808"/>
                    <a:pt x="808" y="2827"/>
                    <a:pt x="404" y="4442"/>
                  </a:cubicBezTo>
                  <a:cubicBezTo>
                    <a:pt x="0" y="6461"/>
                    <a:pt x="0" y="8076"/>
                    <a:pt x="0" y="9287"/>
                  </a:cubicBezTo>
                  <a:cubicBezTo>
                    <a:pt x="0" y="12517"/>
                    <a:pt x="808" y="15343"/>
                    <a:pt x="2827" y="18573"/>
                  </a:cubicBezTo>
                  <a:cubicBezTo>
                    <a:pt x="4845" y="14940"/>
                    <a:pt x="4845" y="12113"/>
                    <a:pt x="5653" y="8883"/>
                  </a:cubicBezTo>
                  <a:cubicBezTo>
                    <a:pt x="4845" y="6057"/>
                    <a:pt x="4442" y="2827"/>
                    <a:pt x="28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1"/>
            <p:cNvSpPr/>
            <p:nvPr/>
          </p:nvSpPr>
          <p:spPr>
            <a:xfrm>
              <a:off x="4178425" y="2155950"/>
              <a:ext cx="282650" cy="383600"/>
            </a:xfrm>
            <a:custGeom>
              <a:avLst/>
              <a:gdLst/>
              <a:ahLst/>
              <a:cxnLst/>
              <a:rect l="l" t="t" r="r" b="b"/>
              <a:pathLst>
                <a:path w="11306" h="15344" extrusionOk="0">
                  <a:moveTo>
                    <a:pt x="11305" y="1"/>
                  </a:moveTo>
                  <a:cubicBezTo>
                    <a:pt x="7672" y="1616"/>
                    <a:pt x="5653" y="3635"/>
                    <a:pt x="3634" y="6057"/>
                  </a:cubicBezTo>
                  <a:cubicBezTo>
                    <a:pt x="2019" y="8480"/>
                    <a:pt x="808" y="11710"/>
                    <a:pt x="0" y="15344"/>
                  </a:cubicBezTo>
                  <a:cubicBezTo>
                    <a:pt x="3230" y="14132"/>
                    <a:pt x="5653" y="11710"/>
                    <a:pt x="7672" y="9287"/>
                  </a:cubicBezTo>
                  <a:cubicBezTo>
                    <a:pt x="9690" y="6461"/>
                    <a:pt x="11305" y="3635"/>
                    <a:pt x="11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1"/>
            <p:cNvSpPr/>
            <p:nvPr/>
          </p:nvSpPr>
          <p:spPr>
            <a:xfrm>
              <a:off x="5218100" y="954775"/>
              <a:ext cx="454250" cy="474450"/>
            </a:xfrm>
            <a:custGeom>
              <a:avLst/>
              <a:gdLst/>
              <a:ahLst/>
              <a:cxnLst/>
              <a:rect l="l" t="t" r="r" b="b"/>
              <a:pathLst>
                <a:path w="18170" h="18978" extrusionOk="0">
                  <a:moveTo>
                    <a:pt x="18169" y="1"/>
                  </a:moveTo>
                  <a:lnTo>
                    <a:pt x="18169" y="1"/>
                  </a:lnTo>
                  <a:cubicBezTo>
                    <a:pt x="13324" y="2020"/>
                    <a:pt x="10094" y="4846"/>
                    <a:pt x="6864" y="7672"/>
                  </a:cubicBezTo>
                  <a:cubicBezTo>
                    <a:pt x="4441" y="11306"/>
                    <a:pt x="1211" y="14132"/>
                    <a:pt x="0" y="18977"/>
                  </a:cubicBezTo>
                  <a:cubicBezTo>
                    <a:pt x="4441" y="17362"/>
                    <a:pt x="8075" y="14940"/>
                    <a:pt x="10902" y="11306"/>
                  </a:cubicBezTo>
                  <a:cubicBezTo>
                    <a:pt x="13728" y="7672"/>
                    <a:pt x="16554" y="4846"/>
                    <a:pt x="181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1"/>
            <p:cNvSpPr/>
            <p:nvPr/>
          </p:nvSpPr>
          <p:spPr>
            <a:xfrm>
              <a:off x="4834525" y="1913700"/>
              <a:ext cx="474425" cy="403775"/>
            </a:xfrm>
            <a:custGeom>
              <a:avLst/>
              <a:gdLst/>
              <a:ahLst/>
              <a:cxnLst/>
              <a:rect l="l" t="t" r="r" b="b"/>
              <a:pathLst>
                <a:path w="18977" h="16151" extrusionOk="0">
                  <a:moveTo>
                    <a:pt x="18977" y="1"/>
                  </a:moveTo>
                  <a:cubicBezTo>
                    <a:pt x="16554" y="1"/>
                    <a:pt x="14132" y="1616"/>
                    <a:pt x="12921" y="2827"/>
                  </a:cubicBezTo>
                  <a:cubicBezTo>
                    <a:pt x="11306" y="4038"/>
                    <a:pt x="9691" y="5250"/>
                    <a:pt x="8076" y="6865"/>
                  </a:cubicBezTo>
                  <a:cubicBezTo>
                    <a:pt x="5249" y="9691"/>
                    <a:pt x="2827" y="12113"/>
                    <a:pt x="0" y="16151"/>
                  </a:cubicBezTo>
                  <a:cubicBezTo>
                    <a:pt x="4845" y="15747"/>
                    <a:pt x="8076" y="13325"/>
                    <a:pt x="11306" y="9691"/>
                  </a:cubicBezTo>
                  <a:cubicBezTo>
                    <a:pt x="12921" y="8480"/>
                    <a:pt x="14132" y="6865"/>
                    <a:pt x="15343" y="5250"/>
                  </a:cubicBezTo>
                  <a:cubicBezTo>
                    <a:pt x="16151" y="3635"/>
                    <a:pt x="17362" y="2019"/>
                    <a:pt x="18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1"/>
            <p:cNvSpPr/>
            <p:nvPr/>
          </p:nvSpPr>
          <p:spPr>
            <a:xfrm>
              <a:off x="4077475" y="2801975"/>
              <a:ext cx="333125" cy="128725"/>
            </a:xfrm>
            <a:custGeom>
              <a:avLst/>
              <a:gdLst/>
              <a:ahLst/>
              <a:cxnLst/>
              <a:rect l="l" t="t" r="r" b="b"/>
              <a:pathLst>
                <a:path w="13325" h="5149" extrusionOk="0">
                  <a:moveTo>
                    <a:pt x="6864" y="0"/>
                  </a:moveTo>
                  <a:cubicBezTo>
                    <a:pt x="4442" y="404"/>
                    <a:pt x="2827" y="404"/>
                    <a:pt x="1" y="2423"/>
                  </a:cubicBezTo>
                  <a:cubicBezTo>
                    <a:pt x="1515" y="4240"/>
                    <a:pt x="3483" y="5148"/>
                    <a:pt x="5224" y="5148"/>
                  </a:cubicBezTo>
                  <a:cubicBezTo>
                    <a:pt x="5805" y="5148"/>
                    <a:pt x="6360" y="5047"/>
                    <a:pt x="6864" y="4845"/>
                  </a:cubicBezTo>
                  <a:cubicBezTo>
                    <a:pt x="9287" y="4845"/>
                    <a:pt x="11306" y="4442"/>
                    <a:pt x="13325" y="2019"/>
                  </a:cubicBezTo>
                  <a:cubicBezTo>
                    <a:pt x="10902" y="0"/>
                    <a:pt x="8883" y="0"/>
                    <a:pt x="68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1"/>
            <p:cNvSpPr/>
            <p:nvPr/>
          </p:nvSpPr>
          <p:spPr>
            <a:xfrm>
              <a:off x="4955650" y="2812075"/>
              <a:ext cx="605650" cy="131225"/>
            </a:xfrm>
            <a:custGeom>
              <a:avLst/>
              <a:gdLst/>
              <a:ahLst/>
              <a:cxnLst/>
              <a:rect l="l" t="t" r="r" b="b"/>
              <a:pathLst>
                <a:path w="24226" h="5249" extrusionOk="0">
                  <a:moveTo>
                    <a:pt x="12113" y="0"/>
                  </a:moveTo>
                  <a:cubicBezTo>
                    <a:pt x="8076" y="404"/>
                    <a:pt x="4038" y="1211"/>
                    <a:pt x="0" y="3230"/>
                  </a:cubicBezTo>
                  <a:cubicBezTo>
                    <a:pt x="4038" y="5249"/>
                    <a:pt x="8076" y="5249"/>
                    <a:pt x="12113" y="5249"/>
                  </a:cubicBezTo>
                  <a:cubicBezTo>
                    <a:pt x="16151" y="4441"/>
                    <a:pt x="20188" y="4038"/>
                    <a:pt x="24226" y="2019"/>
                  </a:cubicBezTo>
                  <a:cubicBezTo>
                    <a:pt x="20188" y="0"/>
                    <a:pt x="16151" y="0"/>
                    <a:pt x="12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1"/>
            <p:cNvSpPr/>
            <p:nvPr/>
          </p:nvSpPr>
          <p:spPr>
            <a:xfrm>
              <a:off x="5823725" y="2155950"/>
              <a:ext cx="565275" cy="218425"/>
            </a:xfrm>
            <a:custGeom>
              <a:avLst/>
              <a:gdLst/>
              <a:ahLst/>
              <a:cxnLst/>
              <a:rect l="l" t="t" r="r" b="b"/>
              <a:pathLst>
                <a:path w="22611" h="8737" extrusionOk="0">
                  <a:moveTo>
                    <a:pt x="19785" y="1"/>
                  </a:moveTo>
                  <a:cubicBezTo>
                    <a:pt x="18573" y="1"/>
                    <a:pt x="17766" y="405"/>
                    <a:pt x="16555" y="405"/>
                  </a:cubicBezTo>
                  <a:lnTo>
                    <a:pt x="10498" y="2020"/>
                  </a:lnTo>
                  <a:cubicBezTo>
                    <a:pt x="6461" y="3635"/>
                    <a:pt x="2827" y="5653"/>
                    <a:pt x="1" y="8480"/>
                  </a:cubicBezTo>
                  <a:cubicBezTo>
                    <a:pt x="974" y="8657"/>
                    <a:pt x="1928" y="8737"/>
                    <a:pt x="2863" y="8737"/>
                  </a:cubicBezTo>
                  <a:cubicBezTo>
                    <a:pt x="6193" y="8737"/>
                    <a:pt x="9276" y="7722"/>
                    <a:pt x="12113" y="6461"/>
                  </a:cubicBezTo>
                  <a:cubicBezTo>
                    <a:pt x="14132" y="6057"/>
                    <a:pt x="15747" y="4846"/>
                    <a:pt x="17766" y="4038"/>
                  </a:cubicBezTo>
                  <a:cubicBezTo>
                    <a:pt x="18573" y="3635"/>
                    <a:pt x="18977" y="2827"/>
                    <a:pt x="20188" y="2423"/>
                  </a:cubicBezTo>
                  <a:lnTo>
                    <a:pt x="20996" y="1616"/>
                  </a:lnTo>
                  <a:lnTo>
                    <a:pt x="21803" y="808"/>
                  </a:lnTo>
                  <a:lnTo>
                    <a:pt x="22207" y="808"/>
                  </a:lnTo>
                  <a:cubicBezTo>
                    <a:pt x="22611" y="405"/>
                    <a:pt x="22207" y="1"/>
                    <a:pt x="222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1"/>
            <p:cNvSpPr/>
            <p:nvPr/>
          </p:nvSpPr>
          <p:spPr>
            <a:xfrm>
              <a:off x="3239675" y="2155950"/>
              <a:ext cx="323025" cy="403800"/>
            </a:xfrm>
            <a:custGeom>
              <a:avLst/>
              <a:gdLst/>
              <a:ahLst/>
              <a:cxnLst/>
              <a:rect l="l" t="t" r="r" b="b"/>
              <a:pathLst>
                <a:path w="12921" h="16152" extrusionOk="0">
                  <a:moveTo>
                    <a:pt x="1" y="1"/>
                  </a:moveTo>
                  <a:cubicBezTo>
                    <a:pt x="1" y="4038"/>
                    <a:pt x="2020" y="6865"/>
                    <a:pt x="4038" y="10095"/>
                  </a:cubicBezTo>
                  <a:cubicBezTo>
                    <a:pt x="6461" y="12517"/>
                    <a:pt x="8883" y="15344"/>
                    <a:pt x="12921" y="16151"/>
                  </a:cubicBezTo>
                  <a:cubicBezTo>
                    <a:pt x="12113" y="12114"/>
                    <a:pt x="10095" y="9287"/>
                    <a:pt x="8076" y="6865"/>
                  </a:cubicBezTo>
                  <a:cubicBezTo>
                    <a:pt x="5653" y="4442"/>
                    <a:pt x="3231" y="202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1"/>
            <p:cNvSpPr/>
            <p:nvPr/>
          </p:nvSpPr>
          <p:spPr>
            <a:xfrm>
              <a:off x="1998125" y="954775"/>
              <a:ext cx="444150" cy="474450"/>
            </a:xfrm>
            <a:custGeom>
              <a:avLst/>
              <a:gdLst/>
              <a:ahLst/>
              <a:cxnLst/>
              <a:rect l="l" t="t" r="r" b="b"/>
              <a:pathLst>
                <a:path w="17766" h="18978" extrusionOk="0">
                  <a:moveTo>
                    <a:pt x="1" y="1"/>
                  </a:moveTo>
                  <a:lnTo>
                    <a:pt x="1" y="1"/>
                  </a:lnTo>
                  <a:cubicBezTo>
                    <a:pt x="1616" y="4846"/>
                    <a:pt x="4038" y="8076"/>
                    <a:pt x="6461" y="11710"/>
                  </a:cubicBezTo>
                  <a:cubicBezTo>
                    <a:pt x="9691" y="14940"/>
                    <a:pt x="13325" y="17362"/>
                    <a:pt x="17766" y="18977"/>
                  </a:cubicBezTo>
                  <a:cubicBezTo>
                    <a:pt x="15747" y="14132"/>
                    <a:pt x="13325" y="11306"/>
                    <a:pt x="10095" y="8076"/>
                  </a:cubicBezTo>
                  <a:cubicBezTo>
                    <a:pt x="7268" y="5250"/>
                    <a:pt x="4038" y="202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1"/>
            <p:cNvSpPr/>
            <p:nvPr/>
          </p:nvSpPr>
          <p:spPr>
            <a:xfrm>
              <a:off x="2351425" y="1923800"/>
              <a:ext cx="545075" cy="383600"/>
            </a:xfrm>
            <a:custGeom>
              <a:avLst/>
              <a:gdLst/>
              <a:ahLst/>
              <a:cxnLst/>
              <a:rect l="l" t="t" r="r" b="b"/>
              <a:pathLst>
                <a:path w="21803" h="15344" extrusionOk="0">
                  <a:moveTo>
                    <a:pt x="0" y="0"/>
                  </a:moveTo>
                  <a:lnTo>
                    <a:pt x="0" y="0"/>
                  </a:lnTo>
                  <a:cubicBezTo>
                    <a:pt x="2019" y="4846"/>
                    <a:pt x="5653" y="7672"/>
                    <a:pt x="9287" y="10094"/>
                  </a:cubicBezTo>
                  <a:cubicBezTo>
                    <a:pt x="12517" y="12921"/>
                    <a:pt x="16554" y="14939"/>
                    <a:pt x="21803" y="15343"/>
                  </a:cubicBezTo>
                  <a:cubicBezTo>
                    <a:pt x="18573" y="11306"/>
                    <a:pt x="15343" y="8883"/>
                    <a:pt x="12113" y="6057"/>
                  </a:cubicBezTo>
                  <a:cubicBezTo>
                    <a:pt x="8479" y="3634"/>
                    <a:pt x="4441" y="161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1"/>
            <p:cNvSpPr/>
            <p:nvPr/>
          </p:nvSpPr>
          <p:spPr>
            <a:xfrm>
              <a:off x="3259875" y="2771700"/>
              <a:ext cx="292750" cy="141325"/>
            </a:xfrm>
            <a:custGeom>
              <a:avLst/>
              <a:gdLst/>
              <a:ahLst/>
              <a:cxnLst/>
              <a:rect l="l" t="t" r="r" b="b"/>
              <a:pathLst>
                <a:path w="11710" h="5653" extrusionOk="0">
                  <a:moveTo>
                    <a:pt x="5653" y="0"/>
                  </a:moveTo>
                  <a:cubicBezTo>
                    <a:pt x="4038" y="0"/>
                    <a:pt x="2423" y="808"/>
                    <a:pt x="0" y="2019"/>
                  </a:cubicBezTo>
                  <a:cubicBezTo>
                    <a:pt x="404" y="3634"/>
                    <a:pt x="1615" y="4038"/>
                    <a:pt x="2423" y="4845"/>
                  </a:cubicBezTo>
                  <a:cubicBezTo>
                    <a:pt x="3634" y="5249"/>
                    <a:pt x="4442" y="5653"/>
                    <a:pt x="5653" y="5653"/>
                  </a:cubicBezTo>
                  <a:cubicBezTo>
                    <a:pt x="7672" y="5653"/>
                    <a:pt x="9690" y="5249"/>
                    <a:pt x="11709" y="3634"/>
                  </a:cubicBezTo>
                  <a:cubicBezTo>
                    <a:pt x="10094" y="1211"/>
                    <a:pt x="8075" y="808"/>
                    <a:pt x="56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1"/>
            <p:cNvSpPr/>
            <p:nvPr/>
          </p:nvSpPr>
          <p:spPr>
            <a:xfrm>
              <a:off x="2210100" y="2801975"/>
              <a:ext cx="494625" cy="121150"/>
            </a:xfrm>
            <a:custGeom>
              <a:avLst/>
              <a:gdLst/>
              <a:ahLst/>
              <a:cxnLst/>
              <a:rect l="l" t="t" r="r" b="b"/>
              <a:pathLst>
                <a:path w="19785" h="4846" extrusionOk="0">
                  <a:moveTo>
                    <a:pt x="9691" y="0"/>
                  </a:moveTo>
                  <a:cubicBezTo>
                    <a:pt x="6864" y="0"/>
                    <a:pt x="3634" y="404"/>
                    <a:pt x="0" y="2423"/>
                  </a:cubicBezTo>
                  <a:cubicBezTo>
                    <a:pt x="3634" y="4442"/>
                    <a:pt x="6864" y="4845"/>
                    <a:pt x="10094" y="4845"/>
                  </a:cubicBezTo>
                  <a:cubicBezTo>
                    <a:pt x="13324" y="4442"/>
                    <a:pt x="16958" y="4038"/>
                    <a:pt x="19785" y="1615"/>
                  </a:cubicBezTo>
                  <a:cubicBezTo>
                    <a:pt x="16151" y="0"/>
                    <a:pt x="13324" y="0"/>
                    <a:pt x="9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1"/>
            <p:cNvSpPr/>
            <p:nvPr/>
          </p:nvSpPr>
          <p:spPr>
            <a:xfrm>
              <a:off x="1200700" y="2183075"/>
              <a:ext cx="676325" cy="147675"/>
            </a:xfrm>
            <a:custGeom>
              <a:avLst/>
              <a:gdLst/>
              <a:ahLst/>
              <a:cxnLst/>
              <a:rect l="l" t="t" r="r" b="b"/>
              <a:pathLst>
                <a:path w="27053" h="5907" extrusionOk="0">
                  <a:moveTo>
                    <a:pt x="8181" y="0"/>
                  </a:moveTo>
                  <a:cubicBezTo>
                    <a:pt x="5539" y="0"/>
                    <a:pt x="2839" y="392"/>
                    <a:pt x="1" y="1338"/>
                  </a:cubicBezTo>
                  <a:cubicBezTo>
                    <a:pt x="4038" y="4165"/>
                    <a:pt x="8883" y="4972"/>
                    <a:pt x="13325" y="5376"/>
                  </a:cubicBezTo>
                  <a:cubicBezTo>
                    <a:pt x="15164" y="5710"/>
                    <a:pt x="17004" y="5906"/>
                    <a:pt x="18872" y="5906"/>
                  </a:cubicBezTo>
                  <a:cubicBezTo>
                    <a:pt x="21515" y="5906"/>
                    <a:pt x="24214" y="5515"/>
                    <a:pt x="27052" y="4568"/>
                  </a:cubicBezTo>
                  <a:cubicBezTo>
                    <a:pt x="22207" y="2146"/>
                    <a:pt x="17766" y="935"/>
                    <a:pt x="13729" y="531"/>
                  </a:cubicBezTo>
                  <a:cubicBezTo>
                    <a:pt x="11889" y="196"/>
                    <a:pt x="10049" y="0"/>
                    <a:pt x="81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11"/>
          <p:cNvGrpSpPr/>
          <p:nvPr/>
        </p:nvGrpSpPr>
        <p:grpSpPr>
          <a:xfrm flipH="1">
            <a:off x="1280022" y="-749007"/>
            <a:ext cx="1536356" cy="1524462"/>
            <a:chOff x="1200700" y="238125"/>
            <a:chExt cx="5218600" cy="5178200"/>
          </a:xfrm>
        </p:grpSpPr>
        <p:sp>
          <p:nvSpPr>
            <p:cNvPr id="1363" name="Google Shape;1363;p11"/>
            <p:cNvSpPr/>
            <p:nvPr/>
          </p:nvSpPr>
          <p:spPr>
            <a:xfrm>
              <a:off x="3724200" y="3902200"/>
              <a:ext cx="131225" cy="625850"/>
            </a:xfrm>
            <a:custGeom>
              <a:avLst/>
              <a:gdLst/>
              <a:ahLst/>
              <a:cxnLst/>
              <a:rect l="l" t="t" r="r" b="b"/>
              <a:pathLst>
                <a:path w="5249" h="25034" extrusionOk="0">
                  <a:moveTo>
                    <a:pt x="2826" y="1"/>
                  </a:moveTo>
                  <a:cubicBezTo>
                    <a:pt x="808" y="4038"/>
                    <a:pt x="0" y="8076"/>
                    <a:pt x="0" y="12114"/>
                  </a:cubicBezTo>
                  <a:cubicBezTo>
                    <a:pt x="0" y="15747"/>
                    <a:pt x="808" y="20592"/>
                    <a:pt x="2019" y="24630"/>
                  </a:cubicBezTo>
                  <a:lnTo>
                    <a:pt x="2019" y="25034"/>
                  </a:lnTo>
                  <a:lnTo>
                    <a:pt x="2826" y="25034"/>
                  </a:lnTo>
                  <a:cubicBezTo>
                    <a:pt x="2826" y="25034"/>
                    <a:pt x="3132" y="25034"/>
                    <a:pt x="2946" y="24768"/>
                  </a:cubicBezTo>
                  <a:lnTo>
                    <a:pt x="2946" y="24768"/>
                  </a:lnTo>
                  <a:cubicBezTo>
                    <a:pt x="4861" y="20431"/>
                    <a:pt x="5249" y="16474"/>
                    <a:pt x="5249" y="12517"/>
                  </a:cubicBezTo>
                  <a:cubicBezTo>
                    <a:pt x="5249" y="8480"/>
                    <a:pt x="4845" y="4038"/>
                    <a:pt x="2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1"/>
            <p:cNvSpPr/>
            <p:nvPr/>
          </p:nvSpPr>
          <p:spPr>
            <a:xfrm>
              <a:off x="3047900" y="4750100"/>
              <a:ext cx="302850" cy="595575"/>
            </a:xfrm>
            <a:custGeom>
              <a:avLst/>
              <a:gdLst/>
              <a:ahLst/>
              <a:cxnLst/>
              <a:rect l="l" t="t" r="r" b="b"/>
              <a:pathLst>
                <a:path w="12114" h="23823" extrusionOk="0">
                  <a:moveTo>
                    <a:pt x="11709" y="0"/>
                  </a:moveTo>
                  <a:lnTo>
                    <a:pt x="11709" y="0"/>
                  </a:lnTo>
                  <a:cubicBezTo>
                    <a:pt x="8075" y="3634"/>
                    <a:pt x="6057" y="7268"/>
                    <a:pt x="4038" y="10902"/>
                  </a:cubicBezTo>
                  <a:cubicBezTo>
                    <a:pt x="2019" y="14940"/>
                    <a:pt x="404" y="18977"/>
                    <a:pt x="0" y="23822"/>
                  </a:cubicBezTo>
                  <a:cubicBezTo>
                    <a:pt x="4038" y="21400"/>
                    <a:pt x="6460" y="17362"/>
                    <a:pt x="8479" y="13324"/>
                  </a:cubicBezTo>
                  <a:cubicBezTo>
                    <a:pt x="10498" y="9287"/>
                    <a:pt x="12113" y="5249"/>
                    <a:pt x="11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1"/>
            <p:cNvSpPr/>
            <p:nvPr/>
          </p:nvSpPr>
          <p:spPr>
            <a:xfrm>
              <a:off x="4249075" y="4740000"/>
              <a:ext cx="222100" cy="676325"/>
            </a:xfrm>
            <a:custGeom>
              <a:avLst/>
              <a:gdLst/>
              <a:ahLst/>
              <a:cxnLst/>
              <a:rect l="l" t="t" r="r" b="b"/>
              <a:pathLst>
                <a:path w="8884" h="27053" extrusionOk="0">
                  <a:moveTo>
                    <a:pt x="404" y="1"/>
                  </a:moveTo>
                  <a:lnTo>
                    <a:pt x="404" y="1"/>
                  </a:lnTo>
                  <a:cubicBezTo>
                    <a:pt x="0" y="5250"/>
                    <a:pt x="404" y="9691"/>
                    <a:pt x="2019" y="14132"/>
                  </a:cubicBezTo>
                  <a:cubicBezTo>
                    <a:pt x="3231" y="18170"/>
                    <a:pt x="5249" y="23015"/>
                    <a:pt x="8479" y="27052"/>
                  </a:cubicBezTo>
                  <a:cubicBezTo>
                    <a:pt x="8883" y="21804"/>
                    <a:pt x="8479" y="17362"/>
                    <a:pt x="6864" y="12921"/>
                  </a:cubicBezTo>
                  <a:cubicBezTo>
                    <a:pt x="5249" y="8076"/>
                    <a:pt x="3231" y="4038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1"/>
            <p:cNvSpPr/>
            <p:nvPr/>
          </p:nvSpPr>
          <p:spPr>
            <a:xfrm>
              <a:off x="4269250" y="3781075"/>
              <a:ext cx="292750" cy="524925"/>
            </a:xfrm>
            <a:custGeom>
              <a:avLst/>
              <a:gdLst/>
              <a:ahLst/>
              <a:cxnLst/>
              <a:rect l="l" t="t" r="r" b="b"/>
              <a:pathLst>
                <a:path w="11710" h="20997" extrusionOk="0">
                  <a:moveTo>
                    <a:pt x="1" y="1"/>
                  </a:moveTo>
                  <a:lnTo>
                    <a:pt x="1" y="1"/>
                  </a:lnTo>
                  <a:cubicBezTo>
                    <a:pt x="405" y="4038"/>
                    <a:pt x="2020" y="8076"/>
                    <a:pt x="3635" y="11710"/>
                  </a:cubicBezTo>
                  <a:cubicBezTo>
                    <a:pt x="5654" y="15344"/>
                    <a:pt x="8076" y="18170"/>
                    <a:pt x="11710" y="20996"/>
                  </a:cubicBezTo>
                  <a:cubicBezTo>
                    <a:pt x="11710" y="16151"/>
                    <a:pt x="10095" y="12921"/>
                    <a:pt x="8076" y="9287"/>
                  </a:cubicBezTo>
                  <a:cubicBezTo>
                    <a:pt x="6057" y="5653"/>
                    <a:pt x="3635" y="282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1"/>
            <p:cNvSpPr/>
            <p:nvPr/>
          </p:nvSpPr>
          <p:spPr>
            <a:xfrm>
              <a:off x="2866200" y="3801275"/>
              <a:ext cx="343225" cy="565275"/>
            </a:xfrm>
            <a:custGeom>
              <a:avLst/>
              <a:gdLst/>
              <a:ahLst/>
              <a:cxnLst/>
              <a:rect l="l" t="t" r="r" b="b"/>
              <a:pathLst>
                <a:path w="13729" h="22611" extrusionOk="0">
                  <a:moveTo>
                    <a:pt x="13728" y="0"/>
                  </a:moveTo>
                  <a:lnTo>
                    <a:pt x="13728" y="0"/>
                  </a:lnTo>
                  <a:cubicBezTo>
                    <a:pt x="9691" y="2827"/>
                    <a:pt x="6865" y="6460"/>
                    <a:pt x="4846" y="10094"/>
                  </a:cubicBezTo>
                  <a:cubicBezTo>
                    <a:pt x="2827" y="13324"/>
                    <a:pt x="404" y="17362"/>
                    <a:pt x="1" y="22611"/>
                  </a:cubicBezTo>
                  <a:cubicBezTo>
                    <a:pt x="4038" y="20188"/>
                    <a:pt x="6865" y="16151"/>
                    <a:pt x="9287" y="12517"/>
                  </a:cubicBezTo>
                  <a:cubicBezTo>
                    <a:pt x="11306" y="8883"/>
                    <a:pt x="13325" y="4845"/>
                    <a:pt x="137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1"/>
            <p:cNvSpPr/>
            <p:nvPr/>
          </p:nvSpPr>
          <p:spPr>
            <a:xfrm>
              <a:off x="3714100" y="3114875"/>
              <a:ext cx="141325" cy="464350"/>
            </a:xfrm>
            <a:custGeom>
              <a:avLst/>
              <a:gdLst/>
              <a:ahLst/>
              <a:cxnLst/>
              <a:rect l="l" t="t" r="r" b="b"/>
              <a:pathLst>
                <a:path w="5653" h="18574" extrusionOk="0">
                  <a:moveTo>
                    <a:pt x="2423" y="1"/>
                  </a:moveTo>
                  <a:cubicBezTo>
                    <a:pt x="404" y="3231"/>
                    <a:pt x="404" y="6057"/>
                    <a:pt x="0" y="9691"/>
                  </a:cubicBezTo>
                  <a:cubicBezTo>
                    <a:pt x="404" y="12517"/>
                    <a:pt x="1212" y="15747"/>
                    <a:pt x="2423" y="18574"/>
                  </a:cubicBezTo>
                  <a:cubicBezTo>
                    <a:pt x="4038" y="17766"/>
                    <a:pt x="4442" y="15747"/>
                    <a:pt x="5249" y="14132"/>
                  </a:cubicBezTo>
                  <a:cubicBezTo>
                    <a:pt x="5653" y="12114"/>
                    <a:pt x="5653" y="10499"/>
                    <a:pt x="5653" y="9287"/>
                  </a:cubicBezTo>
                  <a:cubicBezTo>
                    <a:pt x="5653" y="6057"/>
                    <a:pt x="4442" y="3231"/>
                    <a:pt x="2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3148825" y="3114875"/>
              <a:ext cx="272575" cy="383600"/>
            </a:xfrm>
            <a:custGeom>
              <a:avLst/>
              <a:gdLst/>
              <a:ahLst/>
              <a:cxnLst/>
              <a:rect l="l" t="t" r="r" b="b"/>
              <a:pathLst>
                <a:path w="10903" h="15344" extrusionOk="0">
                  <a:moveTo>
                    <a:pt x="10902" y="1"/>
                  </a:moveTo>
                  <a:lnTo>
                    <a:pt x="10902" y="1"/>
                  </a:lnTo>
                  <a:cubicBezTo>
                    <a:pt x="8076" y="1616"/>
                    <a:pt x="5654" y="3635"/>
                    <a:pt x="3635" y="6057"/>
                  </a:cubicBezTo>
                  <a:cubicBezTo>
                    <a:pt x="1616" y="8480"/>
                    <a:pt x="1" y="11710"/>
                    <a:pt x="1" y="15344"/>
                  </a:cubicBezTo>
                  <a:lnTo>
                    <a:pt x="1" y="15344"/>
                  </a:lnTo>
                  <a:cubicBezTo>
                    <a:pt x="3635" y="13729"/>
                    <a:pt x="5654" y="11710"/>
                    <a:pt x="7672" y="9287"/>
                  </a:cubicBezTo>
                  <a:cubicBezTo>
                    <a:pt x="8884" y="6461"/>
                    <a:pt x="10499" y="3635"/>
                    <a:pt x="109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1"/>
            <p:cNvSpPr/>
            <p:nvPr/>
          </p:nvSpPr>
          <p:spPr>
            <a:xfrm>
              <a:off x="1937575" y="4225225"/>
              <a:ext cx="454250" cy="464325"/>
            </a:xfrm>
            <a:custGeom>
              <a:avLst/>
              <a:gdLst/>
              <a:ahLst/>
              <a:cxnLst/>
              <a:rect l="l" t="t" r="r" b="b"/>
              <a:pathLst>
                <a:path w="18170" h="18573" extrusionOk="0">
                  <a:moveTo>
                    <a:pt x="18169" y="0"/>
                  </a:moveTo>
                  <a:lnTo>
                    <a:pt x="18169" y="0"/>
                  </a:lnTo>
                  <a:cubicBezTo>
                    <a:pt x="13728" y="1615"/>
                    <a:pt x="10094" y="4441"/>
                    <a:pt x="6864" y="7671"/>
                  </a:cubicBezTo>
                  <a:cubicBezTo>
                    <a:pt x="4441" y="11305"/>
                    <a:pt x="1211" y="14132"/>
                    <a:pt x="0" y="18573"/>
                  </a:cubicBezTo>
                  <a:cubicBezTo>
                    <a:pt x="4441" y="16554"/>
                    <a:pt x="8075" y="14132"/>
                    <a:pt x="10901" y="11305"/>
                  </a:cubicBezTo>
                  <a:cubicBezTo>
                    <a:pt x="13728" y="7671"/>
                    <a:pt x="16554" y="4441"/>
                    <a:pt x="181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1"/>
            <p:cNvSpPr/>
            <p:nvPr/>
          </p:nvSpPr>
          <p:spPr>
            <a:xfrm>
              <a:off x="2300950" y="3347050"/>
              <a:ext cx="464350" cy="403775"/>
            </a:xfrm>
            <a:custGeom>
              <a:avLst/>
              <a:gdLst/>
              <a:ahLst/>
              <a:cxnLst/>
              <a:rect l="l" t="t" r="r" b="b"/>
              <a:pathLst>
                <a:path w="18574" h="16151" extrusionOk="0">
                  <a:moveTo>
                    <a:pt x="18573" y="0"/>
                  </a:moveTo>
                  <a:cubicBezTo>
                    <a:pt x="14132" y="404"/>
                    <a:pt x="10498" y="2423"/>
                    <a:pt x="7672" y="6460"/>
                  </a:cubicBezTo>
                  <a:cubicBezTo>
                    <a:pt x="6057" y="7268"/>
                    <a:pt x="4442" y="9287"/>
                    <a:pt x="3634" y="10902"/>
                  </a:cubicBezTo>
                  <a:cubicBezTo>
                    <a:pt x="2423" y="12517"/>
                    <a:pt x="1615" y="14132"/>
                    <a:pt x="0" y="16151"/>
                  </a:cubicBezTo>
                  <a:cubicBezTo>
                    <a:pt x="2019" y="16151"/>
                    <a:pt x="4442" y="14535"/>
                    <a:pt x="6057" y="13324"/>
                  </a:cubicBezTo>
                  <a:cubicBezTo>
                    <a:pt x="7672" y="12113"/>
                    <a:pt x="9287" y="10902"/>
                    <a:pt x="10498" y="9287"/>
                  </a:cubicBezTo>
                  <a:cubicBezTo>
                    <a:pt x="13728" y="6460"/>
                    <a:pt x="16151" y="4038"/>
                    <a:pt x="18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1"/>
            <p:cNvSpPr/>
            <p:nvPr/>
          </p:nvSpPr>
          <p:spPr>
            <a:xfrm>
              <a:off x="1220900" y="3288450"/>
              <a:ext cx="565275" cy="220125"/>
            </a:xfrm>
            <a:custGeom>
              <a:avLst/>
              <a:gdLst/>
              <a:ahLst/>
              <a:cxnLst/>
              <a:rect l="l" t="t" r="r" b="b"/>
              <a:pathLst>
                <a:path w="22611" h="8805" extrusionOk="0">
                  <a:moveTo>
                    <a:pt x="18985" y="0"/>
                  </a:moveTo>
                  <a:cubicBezTo>
                    <a:pt x="15946" y="0"/>
                    <a:pt x="13117" y="664"/>
                    <a:pt x="10498" y="1537"/>
                  </a:cubicBezTo>
                  <a:cubicBezTo>
                    <a:pt x="8479" y="2344"/>
                    <a:pt x="6460" y="3152"/>
                    <a:pt x="4845" y="4363"/>
                  </a:cubicBezTo>
                  <a:cubicBezTo>
                    <a:pt x="4038" y="4767"/>
                    <a:pt x="2827" y="5171"/>
                    <a:pt x="2423" y="6382"/>
                  </a:cubicBezTo>
                  <a:lnTo>
                    <a:pt x="1212" y="7189"/>
                  </a:lnTo>
                  <a:lnTo>
                    <a:pt x="808" y="7593"/>
                  </a:lnTo>
                  <a:lnTo>
                    <a:pt x="404" y="7593"/>
                  </a:lnTo>
                  <a:cubicBezTo>
                    <a:pt x="0" y="8401"/>
                    <a:pt x="404" y="8804"/>
                    <a:pt x="404" y="8804"/>
                  </a:cubicBezTo>
                  <a:lnTo>
                    <a:pt x="2827" y="8804"/>
                  </a:lnTo>
                  <a:cubicBezTo>
                    <a:pt x="4038" y="8804"/>
                    <a:pt x="4845" y="8401"/>
                    <a:pt x="6057" y="8401"/>
                  </a:cubicBezTo>
                  <a:lnTo>
                    <a:pt x="12113" y="6786"/>
                  </a:lnTo>
                  <a:cubicBezTo>
                    <a:pt x="16151" y="5171"/>
                    <a:pt x="19381" y="3152"/>
                    <a:pt x="22611" y="325"/>
                  </a:cubicBezTo>
                  <a:cubicBezTo>
                    <a:pt x="21370" y="100"/>
                    <a:pt x="20162" y="0"/>
                    <a:pt x="18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1"/>
            <p:cNvSpPr/>
            <p:nvPr/>
          </p:nvSpPr>
          <p:spPr>
            <a:xfrm>
              <a:off x="4047200" y="3104800"/>
              <a:ext cx="323025" cy="403775"/>
            </a:xfrm>
            <a:custGeom>
              <a:avLst/>
              <a:gdLst/>
              <a:ahLst/>
              <a:cxnLst/>
              <a:rect l="l" t="t" r="r" b="b"/>
              <a:pathLst>
                <a:path w="12921" h="16151" extrusionOk="0">
                  <a:moveTo>
                    <a:pt x="0" y="0"/>
                  </a:moveTo>
                  <a:cubicBezTo>
                    <a:pt x="1212" y="3634"/>
                    <a:pt x="2827" y="6460"/>
                    <a:pt x="4845" y="8883"/>
                  </a:cubicBezTo>
                  <a:cubicBezTo>
                    <a:pt x="6864" y="11709"/>
                    <a:pt x="9287" y="14132"/>
                    <a:pt x="12921" y="16150"/>
                  </a:cubicBezTo>
                  <a:cubicBezTo>
                    <a:pt x="12921" y="12113"/>
                    <a:pt x="10902" y="8883"/>
                    <a:pt x="8883" y="6056"/>
                  </a:cubicBezTo>
                  <a:cubicBezTo>
                    <a:pt x="6460" y="3634"/>
                    <a:pt x="4038" y="80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1"/>
            <p:cNvSpPr/>
            <p:nvPr/>
          </p:nvSpPr>
          <p:spPr>
            <a:xfrm>
              <a:off x="5167625" y="4225225"/>
              <a:ext cx="444150" cy="464325"/>
            </a:xfrm>
            <a:custGeom>
              <a:avLst/>
              <a:gdLst/>
              <a:ahLst/>
              <a:cxnLst/>
              <a:rect l="l" t="t" r="r" b="b"/>
              <a:pathLst>
                <a:path w="17766" h="18573" extrusionOk="0">
                  <a:moveTo>
                    <a:pt x="0" y="0"/>
                  </a:moveTo>
                  <a:lnTo>
                    <a:pt x="0" y="0"/>
                  </a:lnTo>
                  <a:cubicBezTo>
                    <a:pt x="2019" y="4441"/>
                    <a:pt x="4442" y="7671"/>
                    <a:pt x="7672" y="10498"/>
                  </a:cubicBezTo>
                  <a:cubicBezTo>
                    <a:pt x="10498" y="13728"/>
                    <a:pt x="13728" y="16554"/>
                    <a:pt x="17766" y="18573"/>
                  </a:cubicBezTo>
                  <a:cubicBezTo>
                    <a:pt x="16554" y="13728"/>
                    <a:pt x="14132" y="10094"/>
                    <a:pt x="10902" y="7268"/>
                  </a:cubicBezTo>
                  <a:cubicBezTo>
                    <a:pt x="8075" y="4038"/>
                    <a:pt x="4442" y="161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1"/>
            <p:cNvSpPr/>
            <p:nvPr/>
          </p:nvSpPr>
          <p:spPr>
            <a:xfrm>
              <a:off x="4713400" y="3347050"/>
              <a:ext cx="535000" cy="373500"/>
            </a:xfrm>
            <a:custGeom>
              <a:avLst/>
              <a:gdLst/>
              <a:ahLst/>
              <a:cxnLst/>
              <a:rect l="l" t="t" r="r" b="b"/>
              <a:pathLst>
                <a:path w="21400" h="14940" extrusionOk="0">
                  <a:moveTo>
                    <a:pt x="0" y="0"/>
                  </a:moveTo>
                  <a:lnTo>
                    <a:pt x="0" y="0"/>
                  </a:lnTo>
                  <a:cubicBezTo>
                    <a:pt x="2827" y="4038"/>
                    <a:pt x="6460" y="6864"/>
                    <a:pt x="9287" y="8883"/>
                  </a:cubicBezTo>
                  <a:cubicBezTo>
                    <a:pt x="12921" y="11305"/>
                    <a:pt x="16958" y="13324"/>
                    <a:pt x="21399" y="14939"/>
                  </a:cubicBezTo>
                  <a:cubicBezTo>
                    <a:pt x="19381" y="10498"/>
                    <a:pt x="16151" y="7268"/>
                    <a:pt x="12517" y="4845"/>
                  </a:cubicBezTo>
                  <a:cubicBezTo>
                    <a:pt x="8883" y="2423"/>
                    <a:pt x="4845" y="40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1"/>
            <p:cNvSpPr/>
            <p:nvPr/>
          </p:nvSpPr>
          <p:spPr>
            <a:xfrm>
              <a:off x="5742975" y="3333775"/>
              <a:ext cx="676325" cy="140450"/>
            </a:xfrm>
            <a:custGeom>
              <a:avLst/>
              <a:gdLst/>
              <a:ahLst/>
              <a:cxnLst/>
              <a:rect l="l" t="t" r="r" b="b"/>
              <a:pathLst>
                <a:path w="27053" h="5618" extrusionOk="0">
                  <a:moveTo>
                    <a:pt x="8181" y="1"/>
                  </a:moveTo>
                  <a:cubicBezTo>
                    <a:pt x="5538" y="1"/>
                    <a:pt x="2839" y="393"/>
                    <a:pt x="1" y="1339"/>
                  </a:cubicBezTo>
                  <a:cubicBezTo>
                    <a:pt x="4038" y="3761"/>
                    <a:pt x="8479" y="4973"/>
                    <a:pt x="13325" y="5376"/>
                  </a:cubicBezTo>
                  <a:cubicBezTo>
                    <a:pt x="14950" y="5524"/>
                    <a:pt x="16576" y="5618"/>
                    <a:pt x="18221" y="5618"/>
                  </a:cubicBezTo>
                  <a:cubicBezTo>
                    <a:pt x="21071" y="5618"/>
                    <a:pt x="23981" y="5337"/>
                    <a:pt x="27052" y="4569"/>
                  </a:cubicBezTo>
                  <a:cubicBezTo>
                    <a:pt x="23015" y="1743"/>
                    <a:pt x="18170" y="935"/>
                    <a:pt x="13728" y="531"/>
                  </a:cubicBezTo>
                  <a:cubicBezTo>
                    <a:pt x="11889" y="197"/>
                    <a:pt x="10049" y="1"/>
                    <a:pt x="8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1"/>
            <p:cNvSpPr/>
            <p:nvPr/>
          </p:nvSpPr>
          <p:spPr>
            <a:xfrm>
              <a:off x="3754475" y="1126375"/>
              <a:ext cx="121150" cy="625850"/>
            </a:xfrm>
            <a:custGeom>
              <a:avLst/>
              <a:gdLst/>
              <a:ahLst/>
              <a:cxnLst/>
              <a:rect l="l" t="t" r="r" b="b"/>
              <a:pathLst>
                <a:path w="4846" h="25034" extrusionOk="0">
                  <a:moveTo>
                    <a:pt x="2423" y="1"/>
                  </a:moveTo>
                  <a:cubicBezTo>
                    <a:pt x="2423" y="1"/>
                    <a:pt x="2423" y="1"/>
                    <a:pt x="2423" y="1"/>
                  </a:cubicBezTo>
                  <a:lnTo>
                    <a:pt x="2423" y="1"/>
                  </a:lnTo>
                  <a:cubicBezTo>
                    <a:pt x="2423" y="1"/>
                    <a:pt x="2117" y="1"/>
                    <a:pt x="2304" y="267"/>
                  </a:cubicBezTo>
                  <a:lnTo>
                    <a:pt x="2304" y="267"/>
                  </a:lnTo>
                  <a:cubicBezTo>
                    <a:pt x="388" y="4603"/>
                    <a:pt x="0" y="8560"/>
                    <a:pt x="0" y="12517"/>
                  </a:cubicBezTo>
                  <a:cubicBezTo>
                    <a:pt x="0" y="16555"/>
                    <a:pt x="404" y="20996"/>
                    <a:pt x="2423" y="25034"/>
                  </a:cubicBezTo>
                  <a:cubicBezTo>
                    <a:pt x="4442" y="20996"/>
                    <a:pt x="4845" y="16958"/>
                    <a:pt x="4845" y="12921"/>
                  </a:cubicBezTo>
                  <a:cubicBezTo>
                    <a:pt x="4845" y="8883"/>
                    <a:pt x="4442" y="4442"/>
                    <a:pt x="2827" y="404"/>
                  </a:cubicBezTo>
                  <a:lnTo>
                    <a:pt x="28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1"/>
            <p:cNvSpPr/>
            <p:nvPr/>
          </p:nvSpPr>
          <p:spPr>
            <a:xfrm>
              <a:off x="4269250" y="308775"/>
              <a:ext cx="302850" cy="595550"/>
            </a:xfrm>
            <a:custGeom>
              <a:avLst/>
              <a:gdLst/>
              <a:ahLst/>
              <a:cxnLst/>
              <a:rect l="l" t="t" r="r" b="b"/>
              <a:pathLst>
                <a:path w="12114" h="23822" extrusionOk="0">
                  <a:moveTo>
                    <a:pt x="12114" y="0"/>
                  </a:moveTo>
                  <a:lnTo>
                    <a:pt x="12114" y="0"/>
                  </a:lnTo>
                  <a:cubicBezTo>
                    <a:pt x="8076" y="2827"/>
                    <a:pt x="5654" y="6864"/>
                    <a:pt x="3635" y="10902"/>
                  </a:cubicBezTo>
                  <a:cubicBezTo>
                    <a:pt x="1616" y="14939"/>
                    <a:pt x="1" y="18977"/>
                    <a:pt x="405" y="23822"/>
                  </a:cubicBezTo>
                  <a:cubicBezTo>
                    <a:pt x="3635" y="20188"/>
                    <a:pt x="6057" y="16554"/>
                    <a:pt x="8076" y="13324"/>
                  </a:cubicBezTo>
                  <a:cubicBezTo>
                    <a:pt x="10095" y="9287"/>
                    <a:pt x="11710" y="5249"/>
                    <a:pt x="12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1"/>
            <p:cNvSpPr/>
            <p:nvPr/>
          </p:nvSpPr>
          <p:spPr>
            <a:xfrm>
              <a:off x="3138750" y="238125"/>
              <a:ext cx="232175" cy="686400"/>
            </a:xfrm>
            <a:custGeom>
              <a:avLst/>
              <a:gdLst/>
              <a:ahLst/>
              <a:cxnLst/>
              <a:rect l="l" t="t" r="r" b="b"/>
              <a:pathLst>
                <a:path w="9287" h="27456" extrusionOk="0">
                  <a:moveTo>
                    <a:pt x="808" y="0"/>
                  </a:moveTo>
                  <a:cubicBezTo>
                    <a:pt x="0" y="5249"/>
                    <a:pt x="808" y="9690"/>
                    <a:pt x="2019" y="14535"/>
                  </a:cubicBezTo>
                  <a:cubicBezTo>
                    <a:pt x="3230" y="19380"/>
                    <a:pt x="5249" y="23418"/>
                    <a:pt x="8479" y="27455"/>
                  </a:cubicBezTo>
                  <a:cubicBezTo>
                    <a:pt x="9287" y="21803"/>
                    <a:pt x="8479" y="17362"/>
                    <a:pt x="7268" y="12516"/>
                  </a:cubicBezTo>
                  <a:cubicBezTo>
                    <a:pt x="6057" y="8479"/>
                    <a:pt x="4038" y="4038"/>
                    <a:pt x="8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1"/>
            <p:cNvSpPr/>
            <p:nvPr/>
          </p:nvSpPr>
          <p:spPr>
            <a:xfrm>
              <a:off x="3047900" y="1358550"/>
              <a:ext cx="292750" cy="524900"/>
            </a:xfrm>
            <a:custGeom>
              <a:avLst/>
              <a:gdLst/>
              <a:ahLst/>
              <a:cxnLst/>
              <a:rect l="l" t="t" r="r" b="b"/>
              <a:pathLst>
                <a:path w="11710" h="20996" extrusionOk="0">
                  <a:moveTo>
                    <a:pt x="0" y="0"/>
                  </a:moveTo>
                  <a:cubicBezTo>
                    <a:pt x="0" y="4441"/>
                    <a:pt x="1615" y="8075"/>
                    <a:pt x="3634" y="11709"/>
                  </a:cubicBezTo>
                  <a:cubicBezTo>
                    <a:pt x="5653" y="15343"/>
                    <a:pt x="8075" y="18169"/>
                    <a:pt x="11709" y="20995"/>
                  </a:cubicBezTo>
                  <a:cubicBezTo>
                    <a:pt x="10902" y="16150"/>
                    <a:pt x="9691" y="12920"/>
                    <a:pt x="8075" y="9286"/>
                  </a:cubicBezTo>
                  <a:cubicBezTo>
                    <a:pt x="6057" y="5653"/>
                    <a:pt x="3634" y="242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1"/>
            <p:cNvSpPr/>
            <p:nvPr/>
          </p:nvSpPr>
          <p:spPr>
            <a:xfrm>
              <a:off x="4400475" y="1287875"/>
              <a:ext cx="333125" cy="565300"/>
            </a:xfrm>
            <a:custGeom>
              <a:avLst/>
              <a:gdLst/>
              <a:ahLst/>
              <a:cxnLst/>
              <a:rect l="l" t="t" r="r" b="b"/>
              <a:pathLst>
                <a:path w="13325" h="22612" extrusionOk="0">
                  <a:moveTo>
                    <a:pt x="13325" y="1"/>
                  </a:moveTo>
                  <a:lnTo>
                    <a:pt x="13325" y="1"/>
                  </a:lnTo>
                  <a:cubicBezTo>
                    <a:pt x="9287" y="2423"/>
                    <a:pt x="6865" y="6057"/>
                    <a:pt x="4442" y="10095"/>
                  </a:cubicBezTo>
                  <a:cubicBezTo>
                    <a:pt x="2423" y="13728"/>
                    <a:pt x="405" y="17766"/>
                    <a:pt x="1" y="22611"/>
                  </a:cubicBezTo>
                  <a:cubicBezTo>
                    <a:pt x="4038" y="19785"/>
                    <a:pt x="6865" y="16151"/>
                    <a:pt x="8883" y="12517"/>
                  </a:cubicBezTo>
                  <a:cubicBezTo>
                    <a:pt x="10902" y="8883"/>
                    <a:pt x="12921" y="4846"/>
                    <a:pt x="133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1"/>
            <p:cNvSpPr/>
            <p:nvPr/>
          </p:nvSpPr>
          <p:spPr>
            <a:xfrm>
              <a:off x="3754475" y="2085300"/>
              <a:ext cx="141325" cy="464350"/>
            </a:xfrm>
            <a:custGeom>
              <a:avLst/>
              <a:gdLst/>
              <a:ahLst/>
              <a:cxnLst/>
              <a:rect l="l" t="t" r="r" b="b"/>
              <a:pathLst>
                <a:path w="5653" h="18574" extrusionOk="0">
                  <a:moveTo>
                    <a:pt x="2827" y="1"/>
                  </a:moveTo>
                  <a:cubicBezTo>
                    <a:pt x="1615" y="808"/>
                    <a:pt x="808" y="2827"/>
                    <a:pt x="404" y="4442"/>
                  </a:cubicBezTo>
                  <a:cubicBezTo>
                    <a:pt x="0" y="6461"/>
                    <a:pt x="0" y="8076"/>
                    <a:pt x="0" y="9287"/>
                  </a:cubicBezTo>
                  <a:cubicBezTo>
                    <a:pt x="0" y="12517"/>
                    <a:pt x="808" y="15343"/>
                    <a:pt x="2827" y="18573"/>
                  </a:cubicBezTo>
                  <a:cubicBezTo>
                    <a:pt x="4845" y="14940"/>
                    <a:pt x="4845" y="12113"/>
                    <a:pt x="5653" y="8883"/>
                  </a:cubicBezTo>
                  <a:cubicBezTo>
                    <a:pt x="4845" y="6057"/>
                    <a:pt x="4442" y="2827"/>
                    <a:pt x="28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1"/>
            <p:cNvSpPr/>
            <p:nvPr/>
          </p:nvSpPr>
          <p:spPr>
            <a:xfrm>
              <a:off x="4178425" y="2155950"/>
              <a:ext cx="282650" cy="383600"/>
            </a:xfrm>
            <a:custGeom>
              <a:avLst/>
              <a:gdLst/>
              <a:ahLst/>
              <a:cxnLst/>
              <a:rect l="l" t="t" r="r" b="b"/>
              <a:pathLst>
                <a:path w="11306" h="15344" extrusionOk="0">
                  <a:moveTo>
                    <a:pt x="11305" y="1"/>
                  </a:moveTo>
                  <a:cubicBezTo>
                    <a:pt x="7672" y="1616"/>
                    <a:pt x="5653" y="3635"/>
                    <a:pt x="3634" y="6057"/>
                  </a:cubicBezTo>
                  <a:cubicBezTo>
                    <a:pt x="2019" y="8480"/>
                    <a:pt x="808" y="11710"/>
                    <a:pt x="0" y="15344"/>
                  </a:cubicBezTo>
                  <a:cubicBezTo>
                    <a:pt x="3230" y="14132"/>
                    <a:pt x="5653" y="11710"/>
                    <a:pt x="7672" y="9287"/>
                  </a:cubicBezTo>
                  <a:cubicBezTo>
                    <a:pt x="9690" y="6461"/>
                    <a:pt x="11305" y="3635"/>
                    <a:pt x="11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1"/>
            <p:cNvSpPr/>
            <p:nvPr/>
          </p:nvSpPr>
          <p:spPr>
            <a:xfrm>
              <a:off x="5218100" y="954775"/>
              <a:ext cx="454250" cy="474450"/>
            </a:xfrm>
            <a:custGeom>
              <a:avLst/>
              <a:gdLst/>
              <a:ahLst/>
              <a:cxnLst/>
              <a:rect l="l" t="t" r="r" b="b"/>
              <a:pathLst>
                <a:path w="18170" h="18978" extrusionOk="0">
                  <a:moveTo>
                    <a:pt x="18169" y="1"/>
                  </a:moveTo>
                  <a:lnTo>
                    <a:pt x="18169" y="1"/>
                  </a:lnTo>
                  <a:cubicBezTo>
                    <a:pt x="13324" y="2020"/>
                    <a:pt x="10094" y="4846"/>
                    <a:pt x="6864" y="7672"/>
                  </a:cubicBezTo>
                  <a:cubicBezTo>
                    <a:pt x="4441" y="11306"/>
                    <a:pt x="1211" y="14132"/>
                    <a:pt x="0" y="18977"/>
                  </a:cubicBezTo>
                  <a:cubicBezTo>
                    <a:pt x="4441" y="17362"/>
                    <a:pt x="8075" y="14940"/>
                    <a:pt x="10902" y="11306"/>
                  </a:cubicBezTo>
                  <a:cubicBezTo>
                    <a:pt x="13728" y="7672"/>
                    <a:pt x="16554" y="4846"/>
                    <a:pt x="181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1"/>
            <p:cNvSpPr/>
            <p:nvPr/>
          </p:nvSpPr>
          <p:spPr>
            <a:xfrm>
              <a:off x="4834525" y="1913700"/>
              <a:ext cx="474425" cy="403775"/>
            </a:xfrm>
            <a:custGeom>
              <a:avLst/>
              <a:gdLst/>
              <a:ahLst/>
              <a:cxnLst/>
              <a:rect l="l" t="t" r="r" b="b"/>
              <a:pathLst>
                <a:path w="18977" h="16151" extrusionOk="0">
                  <a:moveTo>
                    <a:pt x="18977" y="1"/>
                  </a:moveTo>
                  <a:cubicBezTo>
                    <a:pt x="16554" y="1"/>
                    <a:pt x="14132" y="1616"/>
                    <a:pt x="12921" y="2827"/>
                  </a:cubicBezTo>
                  <a:cubicBezTo>
                    <a:pt x="11306" y="4038"/>
                    <a:pt x="9691" y="5250"/>
                    <a:pt x="8076" y="6865"/>
                  </a:cubicBezTo>
                  <a:cubicBezTo>
                    <a:pt x="5249" y="9691"/>
                    <a:pt x="2827" y="12113"/>
                    <a:pt x="0" y="16151"/>
                  </a:cubicBezTo>
                  <a:cubicBezTo>
                    <a:pt x="4845" y="15747"/>
                    <a:pt x="8076" y="13325"/>
                    <a:pt x="11306" y="9691"/>
                  </a:cubicBezTo>
                  <a:cubicBezTo>
                    <a:pt x="12921" y="8480"/>
                    <a:pt x="14132" y="6865"/>
                    <a:pt x="15343" y="5250"/>
                  </a:cubicBezTo>
                  <a:cubicBezTo>
                    <a:pt x="16151" y="3635"/>
                    <a:pt x="17362" y="2019"/>
                    <a:pt x="18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1"/>
            <p:cNvSpPr/>
            <p:nvPr/>
          </p:nvSpPr>
          <p:spPr>
            <a:xfrm>
              <a:off x="4077475" y="2801975"/>
              <a:ext cx="333125" cy="128725"/>
            </a:xfrm>
            <a:custGeom>
              <a:avLst/>
              <a:gdLst/>
              <a:ahLst/>
              <a:cxnLst/>
              <a:rect l="l" t="t" r="r" b="b"/>
              <a:pathLst>
                <a:path w="13325" h="5149" extrusionOk="0">
                  <a:moveTo>
                    <a:pt x="6864" y="0"/>
                  </a:moveTo>
                  <a:cubicBezTo>
                    <a:pt x="4442" y="404"/>
                    <a:pt x="2827" y="404"/>
                    <a:pt x="1" y="2423"/>
                  </a:cubicBezTo>
                  <a:cubicBezTo>
                    <a:pt x="1515" y="4240"/>
                    <a:pt x="3483" y="5148"/>
                    <a:pt x="5224" y="5148"/>
                  </a:cubicBezTo>
                  <a:cubicBezTo>
                    <a:pt x="5805" y="5148"/>
                    <a:pt x="6360" y="5047"/>
                    <a:pt x="6864" y="4845"/>
                  </a:cubicBezTo>
                  <a:cubicBezTo>
                    <a:pt x="9287" y="4845"/>
                    <a:pt x="11306" y="4442"/>
                    <a:pt x="13325" y="2019"/>
                  </a:cubicBezTo>
                  <a:cubicBezTo>
                    <a:pt x="10902" y="0"/>
                    <a:pt x="8883" y="0"/>
                    <a:pt x="68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1"/>
            <p:cNvSpPr/>
            <p:nvPr/>
          </p:nvSpPr>
          <p:spPr>
            <a:xfrm>
              <a:off x="4955650" y="2812075"/>
              <a:ext cx="605650" cy="131225"/>
            </a:xfrm>
            <a:custGeom>
              <a:avLst/>
              <a:gdLst/>
              <a:ahLst/>
              <a:cxnLst/>
              <a:rect l="l" t="t" r="r" b="b"/>
              <a:pathLst>
                <a:path w="24226" h="5249" extrusionOk="0">
                  <a:moveTo>
                    <a:pt x="12113" y="0"/>
                  </a:moveTo>
                  <a:cubicBezTo>
                    <a:pt x="8076" y="404"/>
                    <a:pt x="4038" y="1211"/>
                    <a:pt x="0" y="3230"/>
                  </a:cubicBezTo>
                  <a:cubicBezTo>
                    <a:pt x="4038" y="5249"/>
                    <a:pt x="8076" y="5249"/>
                    <a:pt x="12113" y="5249"/>
                  </a:cubicBezTo>
                  <a:cubicBezTo>
                    <a:pt x="16151" y="4441"/>
                    <a:pt x="20188" y="4038"/>
                    <a:pt x="24226" y="2019"/>
                  </a:cubicBezTo>
                  <a:cubicBezTo>
                    <a:pt x="20188" y="0"/>
                    <a:pt x="16151" y="0"/>
                    <a:pt x="12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1"/>
            <p:cNvSpPr/>
            <p:nvPr/>
          </p:nvSpPr>
          <p:spPr>
            <a:xfrm>
              <a:off x="5823725" y="2155950"/>
              <a:ext cx="565275" cy="218425"/>
            </a:xfrm>
            <a:custGeom>
              <a:avLst/>
              <a:gdLst/>
              <a:ahLst/>
              <a:cxnLst/>
              <a:rect l="l" t="t" r="r" b="b"/>
              <a:pathLst>
                <a:path w="22611" h="8737" extrusionOk="0">
                  <a:moveTo>
                    <a:pt x="19785" y="1"/>
                  </a:moveTo>
                  <a:cubicBezTo>
                    <a:pt x="18573" y="1"/>
                    <a:pt x="17766" y="405"/>
                    <a:pt x="16555" y="405"/>
                  </a:cubicBezTo>
                  <a:lnTo>
                    <a:pt x="10498" y="2020"/>
                  </a:lnTo>
                  <a:cubicBezTo>
                    <a:pt x="6461" y="3635"/>
                    <a:pt x="2827" y="5653"/>
                    <a:pt x="1" y="8480"/>
                  </a:cubicBezTo>
                  <a:cubicBezTo>
                    <a:pt x="974" y="8657"/>
                    <a:pt x="1928" y="8737"/>
                    <a:pt x="2863" y="8737"/>
                  </a:cubicBezTo>
                  <a:cubicBezTo>
                    <a:pt x="6193" y="8737"/>
                    <a:pt x="9276" y="7722"/>
                    <a:pt x="12113" y="6461"/>
                  </a:cubicBezTo>
                  <a:cubicBezTo>
                    <a:pt x="14132" y="6057"/>
                    <a:pt x="15747" y="4846"/>
                    <a:pt x="17766" y="4038"/>
                  </a:cubicBezTo>
                  <a:cubicBezTo>
                    <a:pt x="18573" y="3635"/>
                    <a:pt x="18977" y="2827"/>
                    <a:pt x="20188" y="2423"/>
                  </a:cubicBezTo>
                  <a:lnTo>
                    <a:pt x="20996" y="1616"/>
                  </a:lnTo>
                  <a:lnTo>
                    <a:pt x="21803" y="808"/>
                  </a:lnTo>
                  <a:lnTo>
                    <a:pt x="22207" y="808"/>
                  </a:lnTo>
                  <a:cubicBezTo>
                    <a:pt x="22611" y="405"/>
                    <a:pt x="22207" y="1"/>
                    <a:pt x="222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1"/>
            <p:cNvSpPr/>
            <p:nvPr/>
          </p:nvSpPr>
          <p:spPr>
            <a:xfrm>
              <a:off x="3239675" y="2155950"/>
              <a:ext cx="323025" cy="403800"/>
            </a:xfrm>
            <a:custGeom>
              <a:avLst/>
              <a:gdLst/>
              <a:ahLst/>
              <a:cxnLst/>
              <a:rect l="l" t="t" r="r" b="b"/>
              <a:pathLst>
                <a:path w="12921" h="16152" extrusionOk="0">
                  <a:moveTo>
                    <a:pt x="1" y="1"/>
                  </a:moveTo>
                  <a:cubicBezTo>
                    <a:pt x="1" y="4038"/>
                    <a:pt x="2020" y="6865"/>
                    <a:pt x="4038" y="10095"/>
                  </a:cubicBezTo>
                  <a:cubicBezTo>
                    <a:pt x="6461" y="12517"/>
                    <a:pt x="8883" y="15344"/>
                    <a:pt x="12921" y="16151"/>
                  </a:cubicBezTo>
                  <a:cubicBezTo>
                    <a:pt x="12113" y="12114"/>
                    <a:pt x="10095" y="9287"/>
                    <a:pt x="8076" y="6865"/>
                  </a:cubicBezTo>
                  <a:cubicBezTo>
                    <a:pt x="5653" y="4442"/>
                    <a:pt x="3231" y="202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1"/>
            <p:cNvSpPr/>
            <p:nvPr/>
          </p:nvSpPr>
          <p:spPr>
            <a:xfrm>
              <a:off x="1998125" y="954775"/>
              <a:ext cx="444150" cy="474450"/>
            </a:xfrm>
            <a:custGeom>
              <a:avLst/>
              <a:gdLst/>
              <a:ahLst/>
              <a:cxnLst/>
              <a:rect l="l" t="t" r="r" b="b"/>
              <a:pathLst>
                <a:path w="17766" h="18978" extrusionOk="0">
                  <a:moveTo>
                    <a:pt x="1" y="1"/>
                  </a:moveTo>
                  <a:lnTo>
                    <a:pt x="1" y="1"/>
                  </a:lnTo>
                  <a:cubicBezTo>
                    <a:pt x="1616" y="4846"/>
                    <a:pt x="4038" y="8076"/>
                    <a:pt x="6461" y="11710"/>
                  </a:cubicBezTo>
                  <a:cubicBezTo>
                    <a:pt x="9691" y="14940"/>
                    <a:pt x="13325" y="17362"/>
                    <a:pt x="17766" y="18977"/>
                  </a:cubicBezTo>
                  <a:cubicBezTo>
                    <a:pt x="15747" y="14132"/>
                    <a:pt x="13325" y="11306"/>
                    <a:pt x="10095" y="8076"/>
                  </a:cubicBezTo>
                  <a:cubicBezTo>
                    <a:pt x="7268" y="5250"/>
                    <a:pt x="4038" y="202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1"/>
            <p:cNvSpPr/>
            <p:nvPr/>
          </p:nvSpPr>
          <p:spPr>
            <a:xfrm>
              <a:off x="2351425" y="1923800"/>
              <a:ext cx="545075" cy="383600"/>
            </a:xfrm>
            <a:custGeom>
              <a:avLst/>
              <a:gdLst/>
              <a:ahLst/>
              <a:cxnLst/>
              <a:rect l="l" t="t" r="r" b="b"/>
              <a:pathLst>
                <a:path w="21803" h="15344" extrusionOk="0">
                  <a:moveTo>
                    <a:pt x="0" y="0"/>
                  </a:moveTo>
                  <a:lnTo>
                    <a:pt x="0" y="0"/>
                  </a:lnTo>
                  <a:cubicBezTo>
                    <a:pt x="2019" y="4846"/>
                    <a:pt x="5653" y="7672"/>
                    <a:pt x="9287" y="10094"/>
                  </a:cubicBezTo>
                  <a:cubicBezTo>
                    <a:pt x="12517" y="12921"/>
                    <a:pt x="16554" y="14939"/>
                    <a:pt x="21803" y="15343"/>
                  </a:cubicBezTo>
                  <a:cubicBezTo>
                    <a:pt x="18573" y="11306"/>
                    <a:pt x="15343" y="8883"/>
                    <a:pt x="12113" y="6057"/>
                  </a:cubicBezTo>
                  <a:cubicBezTo>
                    <a:pt x="8479" y="3634"/>
                    <a:pt x="4441" y="161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1"/>
            <p:cNvSpPr/>
            <p:nvPr/>
          </p:nvSpPr>
          <p:spPr>
            <a:xfrm>
              <a:off x="3259875" y="2771700"/>
              <a:ext cx="292750" cy="141325"/>
            </a:xfrm>
            <a:custGeom>
              <a:avLst/>
              <a:gdLst/>
              <a:ahLst/>
              <a:cxnLst/>
              <a:rect l="l" t="t" r="r" b="b"/>
              <a:pathLst>
                <a:path w="11710" h="5653" extrusionOk="0">
                  <a:moveTo>
                    <a:pt x="5653" y="0"/>
                  </a:moveTo>
                  <a:cubicBezTo>
                    <a:pt x="4038" y="0"/>
                    <a:pt x="2423" y="808"/>
                    <a:pt x="0" y="2019"/>
                  </a:cubicBezTo>
                  <a:cubicBezTo>
                    <a:pt x="404" y="3634"/>
                    <a:pt x="1615" y="4038"/>
                    <a:pt x="2423" y="4845"/>
                  </a:cubicBezTo>
                  <a:cubicBezTo>
                    <a:pt x="3634" y="5249"/>
                    <a:pt x="4442" y="5653"/>
                    <a:pt x="5653" y="5653"/>
                  </a:cubicBezTo>
                  <a:cubicBezTo>
                    <a:pt x="7672" y="5653"/>
                    <a:pt x="9690" y="5249"/>
                    <a:pt x="11709" y="3634"/>
                  </a:cubicBezTo>
                  <a:cubicBezTo>
                    <a:pt x="10094" y="1211"/>
                    <a:pt x="8075" y="808"/>
                    <a:pt x="56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1"/>
            <p:cNvSpPr/>
            <p:nvPr/>
          </p:nvSpPr>
          <p:spPr>
            <a:xfrm>
              <a:off x="2210100" y="2801975"/>
              <a:ext cx="494625" cy="121150"/>
            </a:xfrm>
            <a:custGeom>
              <a:avLst/>
              <a:gdLst/>
              <a:ahLst/>
              <a:cxnLst/>
              <a:rect l="l" t="t" r="r" b="b"/>
              <a:pathLst>
                <a:path w="19785" h="4846" extrusionOk="0">
                  <a:moveTo>
                    <a:pt x="9691" y="0"/>
                  </a:moveTo>
                  <a:cubicBezTo>
                    <a:pt x="6864" y="0"/>
                    <a:pt x="3634" y="404"/>
                    <a:pt x="0" y="2423"/>
                  </a:cubicBezTo>
                  <a:cubicBezTo>
                    <a:pt x="3634" y="4442"/>
                    <a:pt x="6864" y="4845"/>
                    <a:pt x="10094" y="4845"/>
                  </a:cubicBezTo>
                  <a:cubicBezTo>
                    <a:pt x="13324" y="4442"/>
                    <a:pt x="16958" y="4038"/>
                    <a:pt x="19785" y="1615"/>
                  </a:cubicBezTo>
                  <a:cubicBezTo>
                    <a:pt x="16151" y="0"/>
                    <a:pt x="13324" y="0"/>
                    <a:pt x="9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1"/>
            <p:cNvSpPr/>
            <p:nvPr/>
          </p:nvSpPr>
          <p:spPr>
            <a:xfrm>
              <a:off x="1200700" y="2183075"/>
              <a:ext cx="676325" cy="147675"/>
            </a:xfrm>
            <a:custGeom>
              <a:avLst/>
              <a:gdLst/>
              <a:ahLst/>
              <a:cxnLst/>
              <a:rect l="l" t="t" r="r" b="b"/>
              <a:pathLst>
                <a:path w="27053" h="5907" extrusionOk="0">
                  <a:moveTo>
                    <a:pt x="8181" y="0"/>
                  </a:moveTo>
                  <a:cubicBezTo>
                    <a:pt x="5539" y="0"/>
                    <a:pt x="2839" y="392"/>
                    <a:pt x="1" y="1338"/>
                  </a:cubicBezTo>
                  <a:cubicBezTo>
                    <a:pt x="4038" y="4165"/>
                    <a:pt x="8883" y="4972"/>
                    <a:pt x="13325" y="5376"/>
                  </a:cubicBezTo>
                  <a:cubicBezTo>
                    <a:pt x="15164" y="5710"/>
                    <a:pt x="17004" y="5906"/>
                    <a:pt x="18872" y="5906"/>
                  </a:cubicBezTo>
                  <a:cubicBezTo>
                    <a:pt x="21515" y="5906"/>
                    <a:pt x="24214" y="5515"/>
                    <a:pt x="27052" y="4568"/>
                  </a:cubicBezTo>
                  <a:cubicBezTo>
                    <a:pt x="22207" y="2146"/>
                    <a:pt x="17766" y="935"/>
                    <a:pt x="13729" y="531"/>
                  </a:cubicBezTo>
                  <a:cubicBezTo>
                    <a:pt x="11889" y="196"/>
                    <a:pt x="10049" y="0"/>
                    <a:pt x="81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11"/>
          <p:cNvGrpSpPr/>
          <p:nvPr/>
        </p:nvGrpSpPr>
        <p:grpSpPr>
          <a:xfrm>
            <a:off x="-131100" y="2320212"/>
            <a:ext cx="1354360" cy="764236"/>
            <a:chOff x="397009" y="3697962"/>
            <a:chExt cx="1354360" cy="764236"/>
          </a:xfrm>
        </p:grpSpPr>
        <p:grpSp>
          <p:nvGrpSpPr>
            <p:cNvPr id="1396" name="Google Shape;1396;p11"/>
            <p:cNvGrpSpPr/>
            <p:nvPr/>
          </p:nvGrpSpPr>
          <p:grpSpPr>
            <a:xfrm flipH="1">
              <a:off x="397009" y="3697962"/>
              <a:ext cx="1354360" cy="764236"/>
              <a:chOff x="551525" y="1064150"/>
              <a:chExt cx="6192775" cy="3494450"/>
            </a:xfrm>
          </p:grpSpPr>
          <p:sp>
            <p:nvSpPr>
              <p:cNvPr id="1397" name="Google Shape;1397;p11"/>
              <p:cNvSpPr/>
              <p:nvPr/>
            </p:nvSpPr>
            <p:spPr>
              <a:xfrm>
                <a:off x="2880550" y="1797225"/>
                <a:ext cx="3863750" cy="2289000"/>
              </a:xfrm>
              <a:custGeom>
                <a:avLst/>
                <a:gdLst/>
                <a:ahLst/>
                <a:cxnLst/>
                <a:rect l="l" t="t" r="r" b="b"/>
                <a:pathLst>
                  <a:path w="154550" h="91560" extrusionOk="0">
                    <a:moveTo>
                      <a:pt x="154519" y="65612"/>
                    </a:moveTo>
                    <a:cubicBezTo>
                      <a:pt x="154536" y="65640"/>
                      <a:pt x="154546" y="65655"/>
                      <a:pt x="154549" y="65655"/>
                    </a:cubicBezTo>
                    <a:cubicBezTo>
                      <a:pt x="154550" y="65655"/>
                      <a:pt x="154549" y="65652"/>
                      <a:pt x="154547" y="65647"/>
                    </a:cubicBezTo>
                    <a:cubicBezTo>
                      <a:pt x="154538" y="65635"/>
                      <a:pt x="154528" y="65624"/>
                      <a:pt x="154519" y="65612"/>
                    </a:cubicBezTo>
                    <a:close/>
                    <a:moveTo>
                      <a:pt x="34575" y="0"/>
                    </a:moveTo>
                    <a:cubicBezTo>
                      <a:pt x="28716" y="0"/>
                      <a:pt x="23905" y="1833"/>
                      <a:pt x="20967" y="3179"/>
                    </a:cubicBezTo>
                    <a:cubicBezTo>
                      <a:pt x="15131" y="7286"/>
                      <a:pt x="0" y="19174"/>
                      <a:pt x="216" y="38844"/>
                    </a:cubicBezTo>
                    <a:cubicBezTo>
                      <a:pt x="865" y="66943"/>
                      <a:pt x="21831" y="80777"/>
                      <a:pt x="30694" y="85316"/>
                    </a:cubicBezTo>
                    <a:cubicBezTo>
                      <a:pt x="37051" y="88604"/>
                      <a:pt x="44464" y="91559"/>
                      <a:pt x="52962" y="91559"/>
                    </a:cubicBezTo>
                    <a:cubicBezTo>
                      <a:pt x="61222" y="91559"/>
                      <a:pt x="70506" y="88768"/>
                      <a:pt x="80840" y="80777"/>
                    </a:cubicBezTo>
                    <a:cubicBezTo>
                      <a:pt x="84947" y="77535"/>
                      <a:pt x="88838" y="74293"/>
                      <a:pt x="92080" y="71483"/>
                    </a:cubicBezTo>
                    <a:cubicBezTo>
                      <a:pt x="101591" y="63485"/>
                      <a:pt x="108507" y="57865"/>
                      <a:pt x="118018" y="56352"/>
                    </a:cubicBezTo>
                    <a:cubicBezTo>
                      <a:pt x="122303" y="54391"/>
                      <a:pt x="126662" y="53382"/>
                      <a:pt x="130954" y="53382"/>
                    </a:cubicBezTo>
                    <a:cubicBezTo>
                      <a:pt x="139424" y="53382"/>
                      <a:pt x="147636" y="57312"/>
                      <a:pt x="154519" y="65612"/>
                    </a:cubicBezTo>
                    <a:lnTo>
                      <a:pt x="154519" y="65612"/>
                    </a:lnTo>
                    <a:cubicBezTo>
                      <a:pt x="153853" y="64544"/>
                      <a:pt x="142227" y="43825"/>
                      <a:pt x="116081" y="43825"/>
                    </a:cubicBezTo>
                    <a:cubicBezTo>
                      <a:pt x="107781" y="43825"/>
                      <a:pt x="98017" y="45913"/>
                      <a:pt x="86676" y="51381"/>
                    </a:cubicBezTo>
                    <a:cubicBezTo>
                      <a:pt x="83002" y="53758"/>
                      <a:pt x="76950" y="56784"/>
                      <a:pt x="68520" y="56784"/>
                    </a:cubicBezTo>
                    <a:cubicBezTo>
                      <a:pt x="67439" y="56784"/>
                      <a:pt x="66358" y="56784"/>
                      <a:pt x="65277" y="56568"/>
                    </a:cubicBezTo>
                    <a:cubicBezTo>
                      <a:pt x="64197" y="56568"/>
                      <a:pt x="63332" y="55488"/>
                      <a:pt x="63764" y="54623"/>
                    </a:cubicBezTo>
                    <a:cubicBezTo>
                      <a:pt x="63764" y="53655"/>
                      <a:pt x="64631" y="52860"/>
                      <a:pt x="65434" y="52860"/>
                    </a:cubicBezTo>
                    <a:cubicBezTo>
                      <a:pt x="65527" y="52860"/>
                      <a:pt x="65620" y="52871"/>
                      <a:pt x="65710" y="52894"/>
                    </a:cubicBezTo>
                    <a:cubicBezTo>
                      <a:pt x="66674" y="52984"/>
                      <a:pt x="67611" y="53026"/>
                      <a:pt x="68520" y="53026"/>
                    </a:cubicBezTo>
                    <a:cubicBezTo>
                      <a:pt x="80650" y="53026"/>
                      <a:pt x="87772" y="45530"/>
                      <a:pt x="87973" y="45329"/>
                    </a:cubicBezTo>
                    <a:cubicBezTo>
                      <a:pt x="89054" y="42086"/>
                      <a:pt x="89486" y="37979"/>
                      <a:pt x="86892" y="33656"/>
                    </a:cubicBezTo>
                    <a:cubicBezTo>
                      <a:pt x="84498" y="29400"/>
                      <a:pt x="80058" y="28254"/>
                      <a:pt x="75938" y="28254"/>
                    </a:cubicBezTo>
                    <a:cubicBezTo>
                      <a:pt x="73363" y="28254"/>
                      <a:pt x="70914" y="28702"/>
                      <a:pt x="69168" y="29117"/>
                    </a:cubicBezTo>
                    <a:cubicBezTo>
                      <a:pt x="69168" y="34737"/>
                      <a:pt x="67871" y="45112"/>
                      <a:pt x="61387" y="52029"/>
                    </a:cubicBezTo>
                    <a:cubicBezTo>
                      <a:pt x="55335" y="58081"/>
                      <a:pt x="46905" y="61972"/>
                      <a:pt x="39340" y="61972"/>
                    </a:cubicBezTo>
                    <a:lnTo>
                      <a:pt x="38259" y="61972"/>
                    </a:lnTo>
                    <a:cubicBezTo>
                      <a:pt x="32207" y="61540"/>
                      <a:pt x="27019" y="58946"/>
                      <a:pt x="23128" y="53975"/>
                    </a:cubicBezTo>
                    <a:cubicBezTo>
                      <a:pt x="18589" y="48138"/>
                      <a:pt x="18805" y="38844"/>
                      <a:pt x="23777" y="33224"/>
                    </a:cubicBezTo>
                    <a:cubicBezTo>
                      <a:pt x="26281" y="30378"/>
                      <a:pt x="29504" y="28971"/>
                      <a:pt x="33100" y="28971"/>
                    </a:cubicBezTo>
                    <a:cubicBezTo>
                      <a:pt x="36332" y="28971"/>
                      <a:pt x="39865" y="30108"/>
                      <a:pt x="43446" y="32360"/>
                    </a:cubicBezTo>
                    <a:cubicBezTo>
                      <a:pt x="44311" y="33008"/>
                      <a:pt x="44527" y="34089"/>
                      <a:pt x="44095" y="34953"/>
                    </a:cubicBezTo>
                    <a:cubicBezTo>
                      <a:pt x="43676" y="35372"/>
                      <a:pt x="43077" y="35611"/>
                      <a:pt x="42472" y="35611"/>
                    </a:cubicBezTo>
                    <a:cubicBezTo>
                      <a:pt x="42141" y="35611"/>
                      <a:pt x="41807" y="35539"/>
                      <a:pt x="41501" y="35386"/>
                    </a:cubicBezTo>
                    <a:cubicBezTo>
                      <a:pt x="38583" y="33548"/>
                      <a:pt x="35719" y="32630"/>
                      <a:pt x="33125" y="32630"/>
                    </a:cubicBezTo>
                    <a:cubicBezTo>
                      <a:pt x="30531" y="32630"/>
                      <a:pt x="28208" y="33548"/>
                      <a:pt x="26371" y="35386"/>
                    </a:cubicBezTo>
                    <a:cubicBezTo>
                      <a:pt x="22696" y="39709"/>
                      <a:pt x="22480" y="47058"/>
                      <a:pt x="25938" y="51381"/>
                    </a:cubicBezTo>
                    <a:cubicBezTo>
                      <a:pt x="29180" y="55488"/>
                      <a:pt x="33503" y="57433"/>
                      <a:pt x="38259" y="57865"/>
                    </a:cubicBezTo>
                    <a:cubicBezTo>
                      <a:pt x="38476" y="57872"/>
                      <a:pt x="38694" y="57875"/>
                      <a:pt x="38913" y="57875"/>
                    </a:cubicBezTo>
                    <a:cubicBezTo>
                      <a:pt x="45675" y="57875"/>
                      <a:pt x="53343" y="54663"/>
                      <a:pt x="58577" y="49219"/>
                    </a:cubicBezTo>
                    <a:cubicBezTo>
                      <a:pt x="66791" y="40789"/>
                      <a:pt x="65277" y="25010"/>
                      <a:pt x="65277" y="25010"/>
                    </a:cubicBezTo>
                    <a:cubicBezTo>
                      <a:pt x="63981" y="19607"/>
                      <a:pt x="60306" y="10745"/>
                      <a:pt x="49499" y="4260"/>
                    </a:cubicBezTo>
                    <a:cubicBezTo>
                      <a:pt x="44157" y="1074"/>
                      <a:pt x="39059" y="0"/>
                      <a:pt x="345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1"/>
              <p:cNvSpPr/>
              <p:nvPr/>
            </p:nvSpPr>
            <p:spPr>
              <a:xfrm>
                <a:off x="551525" y="1064150"/>
                <a:ext cx="5003900" cy="3494450"/>
              </a:xfrm>
              <a:custGeom>
                <a:avLst/>
                <a:gdLst/>
                <a:ahLst/>
                <a:cxnLst/>
                <a:rect l="l" t="t" r="r" b="b"/>
                <a:pathLst>
                  <a:path w="200156" h="139778" extrusionOk="0">
                    <a:moveTo>
                      <a:pt x="65514" y="1"/>
                    </a:moveTo>
                    <a:cubicBezTo>
                      <a:pt x="62585" y="1"/>
                      <a:pt x="59483" y="231"/>
                      <a:pt x="56200" y="728"/>
                    </a:cubicBezTo>
                    <a:cubicBezTo>
                      <a:pt x="14267" y="7213"/>
                      <a:pt x="12970" y="43958"/>
                      <a:pt x="17725" y="59521"/>
                    </a:cubicBezTo>
                    <a:cubicBezTo>
                      <a:pt x="20103" y="64492"/>
                      <a:pt x="29397" y="78975"/>
                      <a:pt x="46041" y="79839"/>
                    </a:cubicBezTo>
                    <a:cubicBezTo>
                      <a:pt x="47262" y="79909"/>
                      <a:pt x="48455" y="79943"/>
                      <a:pt x="49619" y="79943"/>
                    </a:cubicBezTo>
                    <a:cubicBezTo>
                      <a:pt x="66587" y="79943"/>
                      <a:pt x="77485" y="72585"/>
                      <a:pt x="82138" y="58224"/>
                    </a:cubicBezTo>
                    <a:cubicBezTo>
                      <a:pt x="84515" y="50443"/>
                      <a:pt x="83651" y="42013"/>
                      <a:pt x="79976" y="35745"/>
                    </a:cubicBezTo>
                    <a:cubicBezTo>
                      <a:pt x="76085" y="29909"/>
                      <a:pt x="69601" y="26450"/>
                      <a:pt x="61171" y="25586"/>
                    </a:cubicBezTo>
                    <a:cubicBezTo>
                      <a:pt x="60558" y="25520"/>
                      <a:pt x="59944" y="25487"/>
                      <a:pt x="59333" y="25487"/>
                    </a:cubicBezTo>
                    <a:cubicBezTo>
                      <a:pt x="53919" y="25487"/>
                      <a:pt x="48716" y="28035"/>
                      <a:pt x="45608" y="32502"/>
                    </a:cubicBezTo>
                    <a:cubicBezTo>
                      <a:pt x="42798" y="36393"/>
                      <a:pt x="42150" y="40932"/>
                      <a:pt x="43447" y="44174"/>
                    </a:cubicBezTo>
                    <a:cubicBezTo>
                      <a:pt x="44528" y="46552"/>
                      <a:pt x="46905" y="48065"/>
                      <a:pt x="50796" y="48281"/>
                    </a:cubicBezTo>
                    <a:cubicBezTo>
                      <a:pt x="51120" y="48299"/>
                      <a:pt x="51437" y="48308"/>
                      <a:pt x="51746" y="48308"/>
                    </a:cubicBezTo>
                    <a:cubicBezTo>
                      <a:pt x="55149" y="48308"/>
                      <a:pt x="57659" y="47219"/>
                      <a:pt x="59442" y="45039"/>
                    </a:cubicBezTo>
                    <a:cubicBezTo>
                      <a:pt x="59685" y="44554"/>
                      <a:pt x="60200" y="44272"/>
                      <a:pt x="60758" y="44272"/>
                    </a:cubicBezTo>
                    <a:cubicBezTo>
                      <a:pt x="61194" y="44272"/>
                      <a:pt x="61657" y="44444"/>
                      <a:pt x="62036" y="44823"/>
                    </a:cubicBezTo>
                    <a:cubicBezTo>
                      <a:pt x="62900" y="45255"/>
                      <a:pt x="63116" y="46552"/>
                      <a:pt x="62252" y="47417"/>
                    </a:cubicBezTo>
                    <a:cubicBezTo>
                      <a:pt x="59803" y="50682"/>
                      <a:pt x="56004" y="52406"/>
                      <a:pt x="51221" y="52406"/>
                    </a:cubicBezTo>
                    <a:cubicBezTo>
                      <a:pt x="50938" y="52406"/>
                      <a:pt x="50653" y="52400"/>
                      <a:pt x="50364" y="52388"/>
                    </a:cubicBezTo>
                    <a:cubicBezTo>
                      <a:pt x="45608" y="51956"/>
                      <a:pt x="41718" y="49794"/>
                      <a:pt x="40205" y="46120"/>
                    </a:cubicBezTo>
                    <a:cubicBezTo>
                      <a:pt x="38043" y="41797"/>
                      <a:pt x="39124" y="35745"/>
                      <a:pt x="42582" y="30773"/>
                    </a:cubicBezTo>
                    <a:cubicBezTo>
                      <a:pt x="46444" y="25174"/>
                      <a:pt x="52720" y="21989"/>
                      <a:pt x="59407" y="21989"/>
                    </a:cubicBezTo>
                    <a:cubicBezTo>
                      <a:pt x="60207" y="21989"/>
                      <a:pt x="61012" y="22035"/>
                      <a:pt x="61820" y="22127"/>
                    </a:cubicBezTo>
                    <a:cubicBezTo>
                      <a:pt x="73708" y="23424"/>
                      <a:pt x="79976" y="29044"/>
                      <a:pt x="83218" y="34015"/>
                    </a:cubicBezTo>
                    <a:cubicBezTo>
                      <a:pt x="87757" y="40932"/>
                      <a:pt x="88838" y="50443"/>
                      <a:pt x="85812" y="59305"/>
                    </a:cubicBezTo>
                    <a:cubicBezTo>
                      <a:pt x="80625" y="75300"/>
                      <a:pt x="68304" y="83730"/>
                      <a:pt x="49715" y="83730"/>
                    </a:cubicBezTo>
                    <a:lnTo>
                      <a:pt x="46473" y="83730"/>
                    </a:lnTo>
                    <a:cubicBezTo>
                      <a:pt x="29613" y="82865"/>
                      <a:pt x="19886" y="69896"/>
                      <a:pt x="16212" y="63412"/>
                    </a:cubicBezTo>
                    <a:cubicBezTo>
                      <a:pt x="10808" y="67735"/>
                      <a:pt x="1" y="78975"/>
                      <a:pt x="7998" y="97780"/>
                    </a:cubicBezTo>
                    <a:cubicBezTo>
                      <a:pt x="12537" y="108587"/>
                      <a:pt x="22048" y="111829"/>
                      <a:pt x="30910" y="112262"/>
                    </a:cubicBezTo>
                    <a:cubicBezTo>
                      <a:pt x="29613" y="108803"/>
                      <a:pt x="28100" y="103183"/>
                      <a:pt x="27452" y="95834"/>
                    </a:cubicBezTo>
                    <a:cubicBezTo>
                      <a:pt x="27452" y="94753"/>
                      <a:pt x="28316" y="93889"/>
                      <a:pt x="29181" y="93889"/>
                    </a:cubicBezTo>
                    <a:cubicBezTo>
                      <a:pt x="30262" y="93889"/>
                      <a:pt x="30910" y="94753"/>
                      <a:pt x="30910" y="95618"/>
                    </a:cubicBezTo>
                    <a:cubicBezTo>
                      <a:pt x="31559" y="104264"/>
                      <a:pt x="33936" y="110100"/>
                      <a:pt x="35233" y="113126"/>
                    </a:cubicBezTo>
                    <a:cubicBezTo>
                      <a:pt x="37505" y="116371"/>
                      <a:pt x="46598" y="127412"/>
                      <a:pt x="63609" y="127412"/>
                    </a:cubicBezTo>
                    <a:cubicBezTo>
                      <a:pt x="69259" y="127412"/>
                      <a:pt x="75782" y="126195"/>
                      <a:pt x="83218" y="123069"/>
                    </a:cubicBezTo>
                    <a:cubicBezTo>
                      <a:pt x="86461" y="120691"/>
                      <a:pt x="91216" y="116368"/>
                      <a:pt x="92945" y="109235"/>
                    </a:cubicBezTo>
                    <a:cubicBezTo>
                      <a:pt x="94026" y="103616"/>
                      <a:pt x="91216" y="97996"/>
                      <a:pt x="85380" y="94970"/>
                    </a:cubicBezTo>
                    <a:cubicBezTo>
                      <a:pt x="83157" y="93858"/>
                      <a:pt x="80378" y="93064"/>
                      <a:pt x="77400" y="93064"/>
                    </a:cubicBezTo>
                    <a:cubicBezTo>
                      <a:pt x="73430" y="93064"/>
                      <a:pt x="69107" y="94476"/>
                      <a:pt x="65278" y="98428"/>
                    </a:cubicBezTo>
                    <a:cubicBezTo>
                      <a:pt x="62900" y="101022"/>
                      <a:pt x="62036" y="104264"/>
                      <a:pt x="62900" y="106858"/>
                    </a:cubicBezTo>
                    <a:cubicBezTo>
                      <a:pt x="63765" y="109235"/>
                      <a:pt x="65926" y="110965"/>
                      <a:pt x="68304" y="111181"/>
                    </a:cubicBezTo>
                    <a:cubicBezTo>
                      <a:pt x="68491" y="111194"/>
                      <a:pt x="68676" y="111201"/>
                      <a:pt x="68860" y="111201"/>
                    </a:cubicBezTo>
                    <a:cubicBezTo>
                      <a:pt x="71649" y="111201"/>
                      <a:pt x="74057" y="109644"/>
                      <a:pt x="76085" y="105993"/>
                    </a:cubicBezTo>
                    <a:cubicBezTo>
                      <a:pt x="76508" y="105571"/>
                      <a:pt x="77114" y="105240"/>
                      <a:pt x="77664" y="105240"/>
                    </a:cubicBezTo>
                    <a:cubicBezTo>
                      <a:pt x="77958" y="105240"/>
                      <a:pt x="78237" y="105335"/>
                      <a:pt x="78463" y="105561"/>
                    </a:cubicBezTo>
                    <a:cubicBezTo>
                      <a:pt x="79328" y="105993"/>
                      <a:pt x="79544" y="107074"/>
                      <a:pt x="79112" y="107939"/>
                    </a:cubicBezTo>
                    <a:cubicBezTo>
                      <a:pt x="76412" y="112373"/>
                      <a:pt x="72681" y="114744"/>
                      <a:pt x="68838" y="114744"/>
                    </a:cubicBezTo>
                    <a:cubicBezTo>
                      <a:pt x="68373" y="114744"/>
                      <a:pt x="67906" y="114709"/>
                      <a:pt x="67439" y="114639"/>
                    </a:cubicBezTo>
                    <a:cubicBezTo>
                      <a:pt x="63765" y="114207"/>
                      <a:pt x="60523" y="111397"/>
                      <a:pt x="59010" y="107939"/>
                    </a:cubicBezTo>
                    <a:cubicBezTo>
                      <a:pt x="57713" y="103832"/>
                      <a:pt x="58793" y="99293"/>
                      <a:pt x="62252" y="95834"/>
                    </a:cubicBezTo>
                    <a:cubicBezTo>
                      <a:pt x="66614" y="91608"/>
                      <a:pt x="71922" y="89360"/>
                      <a:pt x="77308" y="89360"/>
                    </a:cubicBezTo>
                    <a:cubicBezTo>
                      <a:pt x="80462" y="89360"/>
                      <a:pt x="83643" y="90131"/>
                      <a:pt x="86677" y="91727"/>
                    </a:cubicBezTo>
                    <a:cubicBezTo>
                      <a:pt x="94026" y="95618"/>
                      <a:pt x="97484" y="102751"/>
                      <a:pt x="96187" y="110100"/>
                    </a:cubicBezTo>
                    <a:cubicBezTo>
                      <a:pt x="94458" y="117881"/>
                      <a:pt x="89271" y="122853"/>
                      <a:pt x="85812" y="125879"/>
                    </a:cubicBezTo>
                    <a:cubicBezTo>
                      <a:pt x="91428" y="130559"/>
                      <a:pt x="105311" y="139777"/>
                      <a:pt x="126197" y="139777"/>
                    </a:cubicBezTo>
                    <a:cubicBezTo>
                      <a:pt x="129429" y="139777"/>
                      <a:pt x="132829" y="139557"/>
                      <a:pt x="136391" y="139064"/>
                    </a:cubicBezTo>
                    <a:cubicBezTo>
                      <a:pt x="170111" y="134093"/>
                      <a:pt x="182215" y="115288"/>
                      <a:pt x="197778" y="97347"/>
                    </a:cubicBezTo>
                    <a:cubicBezTo>
                      <a:pt x="198426" y="96699"/>
                      <a:pt x="199291" y="95618"/>
                      <a:pt x="200155" y="94753"/>
                    </a:cubicBezTo>
                    <a:lnTo>
                      <a:pt x="200155" y="94753"/>
                    </a:lnTo>
                    <a:cubicBezTo>
                      <a:pt x="196265" y="97131"/>
                      <a:pt x="192590" y="100373"/>
                      <a:pt x="188051" y="104264"/>
                    </a:cubicBezTo>
                    <a:cubicBezTo>
                      <a:pt x="184376" y="106858"/>
                      <a:pt x="180702" y="110100"/>
                      <a:pt x="176379" y="113558"/>
                    </a:cubicBezTo>
                    <a:cubicBezTo>
                      <a:pt x="165355" y="122204"/>
                      <a:pt x="155196" y="125014"/>
                      <a:pt x="146334" y="125014"/>
                    </a:cubicBezTo>
                    <a:cubicBezTo>
                      <a:pt x="136824" y="125014"/>
                      <a:pt x="128826" y="121772"/>
                      <a:pt x="122341" y="118530"/>
                    </a:cubicBezTo>
                    <a:cubicBezTo>
                      <a:pt x="112831" y="113558"/>
                      <a:pt x="90351" y="98860"/>
                      <a:pt x="89919" y="68815"/>
                    </a:cubicBezTo>
                    <a:cubicBezTo>
                      <a:pt x="89271" y="49146"/>
                      <a:pt x="102888" y="36609"/>
                      <a:pt x="110237" y="31205"/>
                    </a:cubicBezTo>
                    <a:cubicBezTo>
                      <a:pt x="106508" y="22374"/>
                      <a:pt x="94405" y="1"/>
                      <a:pt x="655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9" name="Google Shape;1399;p11"/>
            <p:cNvGrpSpPr/>
            <p:nvPr/>
          </p:nvGrpSpPr>
          <p:grpSpPr>
            <a:xfrm flipH="1">
              <a:off x="397009" y="3697962"/>
              <a:ext cx="1354360" cy="764236"/>
              <a:chOff x="551525" y="1064150"/>
              <a:chExt cx="6192775" cy="3494450"/>
            </a:xfrm>
          </p:grpSpPr>
          <p:sp>
            <p:nvSpPr>
              <p:cNvPr id="1400" name="Google Shape;1400;p11"/>
              <p:cNvSpPr/>
              <p:nvPr/>
            </p:nvSpPr>
            <p:spPr>
              <a:xfrm>
                <a:off x="2880550" y="1797225"/>
                <a:ext cx="3863750" cy="2289000"/>
              </a:xfrm>
              <a:custGeom>
                <a:avLst/>
                <a:gdLst/>
                <a:ahLst/>
                <a:cxnLst/>
                <a:rect l="l" t="t" r="r" b="b"/>
                <a:pathLst>
                  <a:path w="154550" h="91560" extrusionOk="0">
                    <a:moveTo>
                      <a:pt x="154519" y="65612"/>
                    </a:moveTo>
                    <a:cubicBezTo>
                      <a:pt x="154536" y="65640"/>
                      <a:pt x="154546" y="65655"/>
                      <a:pt x="154549" y="65655"/>
                    </a:cubicBezTo>
                    <a:cubicBezTo>
                      <a:pt x="154550" y="65655"/>
                      <a:pt x="154549" y="65652"/>
                      <a:pt x="154547" y="65647"/>
                    </a:cubicBezTo>
                    <a:cubicBezTo>
                      <a:pt x="154538" y="65635"/>
                      <a:pt x="154528" y="65624"/>
                      <a:pt x="154519" y="65612"/>
                    </a:cubicBezTo>
                    <a:close/>
                    <a:moveTo>
                      <a:pt x="34575" y="0"/>
                    </a:moveTo>
                    <a:cubicBezTo>
                      <a:pt x="28716" y="0"/>
                      <a:pt x="23905" y="1833"/>
                      <a:pt x="20967" y="3179"/>
                    </a:cubicBezTo>
                    <a:cubicBezTo>
                      <a:pt x="15131" y="7286"/>
                      <a:pt x="0" y="19174"/>
                      <a:pt x="216" y="38844"/>
                    </a:cubicBezTo>
                    <a:cubicBezTo>
                      <a:pt x="865" y="66943"/>
                      <a:pt x="21831" y="80777"/>
                      <a:pt x="30694" y="85316"/>
                    </a:cubicBezTo>
                    <a:cubicBezTo>
                      <a:pt x="37051" y="88604"/>
                      <a:pt x="44464" y="91559"/>
                      <a:pt x="52962" y="91559"/>
                    </a:cubicBezTo>
                    <a:cubicBezTo>
                      <a:pt x="61222" y="91559"/>
                      <a:pt x="70506" y="88768"/>
                      <a:pt x="80840" y="80777"/>
                    </a:cubicBezTo>
                    <a:cubicBezTo>
                      <a:pt x="84947" y="77535"/>
                      <a:pt x="88838" y="74293"/>
                      <a:pt x="92080" y="71483"/>
                    </a:cubicBezTo>
                    <a:cubicBezTo>
                      <a:pt x="101591" y="63485"/>
                      <a:pt x="108507" y="57865"/>
                      <a:pt x="118018" y="56352"/>
                    </a:cubicBezTo>
                    <a:cubicBezTo>
                      <a:pt x="122303" y="54391"/>
                      <a:pt x="126662" y="53382"/>
                      <a:pt x="130954" y="53382"/>
                    </a:cubicBezTo>
                    <a:cubicBezTo>
                      <a:pt x="139424" y="53382"/>
                      <a:pt x="147636" y="57312"/>
                      <a:pt x="154519" y="65612"/>
                    </a:cubicBezTo>
                    <a:lnTo>
                      <a:pt x="154519" y="65612"/>
                    </a:lnTo>
                    <a:cubicBezTo>
                      <a:pt x="153853" y="64544"/>
                      <a:pt x="142227" y="43825"/>
                      <a:pt x="116081" y="43825"/>
                    </a:cubicBezTo>
                    <a:cubicBezTo>
                      <a:pt x="107781" y="43825"/>
                      <a:pt x="98017" y="45913"/>
                      <a:pt x="86676" y="51381"/>
                    </a:cubicBezTo>
                    <a:cubicBezTo>
                      <a:pt x="83002" y="53758"/>
                      <a:pt x="76950" y="56784"/>
                      <a:pt x="68520" y="56784"/>
                    </a:cubicBezTo>
                    <a:cubicBezTo>
                      <a:pt x="67439" y="56784"/>
                      <a:pt x="66358" y="56784"/>
                      <a:pt x="65277" y="56568"/>
                    </a:cubicBezTo>
                    <a:cubicBezTo>
                      <a:pt x="64197" y="56568"/>
                      <a:pt x="63332" y="55488"/>
                      <a:pt x="63764" y="54623"/>
                    </a:cubicBezTo>
                    <a:cubicBezTo>
                      <a:pt x="63764" y="53655"/>
                      <a:pt x="64631" y="52860"/>
                      <a:pt x="65434" y="52860"/>
                    </a:cubicBezTo>
                    <a:cubicBezTo>
                      <a:pt x="65527" y="52860"/>
                      <a:pt x="65620" y="52871"/>
                      <a:pt x="65710" y="52894"/>
                    </a:cubicBezTo>
                    <a:cubicBezTo>
                      <a:pt x="66674" y="52984"/>
                      <a:pt x="67611" y="53026"/>
                      <a:pt x="68520" y="53026"/>
                    </a:cubicBezTo>
                    <a:cubicBezTo>
                      <a:pt x="80650" y="53026"/>
                      <a:pt x="87772" y="45530"/>
                      <a:pt x="87973" y="45329"/>
                    </a:cubicBezTo>
                    <a:cubicBezTo>
                      <a:pt x="89054" y="42086"/>
                      <a:pt x="89486" y="37979"/>
                      <a:pt x="86892" y="33656"/>
                    </a:cubicBezTo>
                    <a:cubicBezTo>
                      <a:pt x="84498" y="29400"/>
                      <a:pt x="80058" y="28254"/>
                      <a:pt x="75938" y="28254"/>
                    </a:cubicBezTo>
                    <a:cubicBezTo>
                      <a:pt x="73363" y="28254"/>
                      <a:pt x="70914" y="28702"/>
                      <a:pt x="69168" y="29117"/>
                    </a:cubicBezTo>
                    <a:cubicBezTo>
                      <a:pt x="69168" y="34737"/>
                      <a:pt x="67871" y="45112"/>
                      <a:pt x="61387" y="52029"/>
                    </a:cubicBezTo>
                    <a:cubicBezTo>
                      <a:pt x="55335" y="58081"/>
                      <a:pt x="46905" y="61972"/>
                      <a:pt x="39340" y="61972"/>
                    </a:cubicBezTo>
                    <a:lnTo>
                      <a:pt x="38259" y="61972"/>
                    </a:lnTo>
                    <a:cubicBezTo>
                      <a:pt x="32207" y="61540"/>
                      <a:pt x="27019" y="58946"/>
                      <a:pt x="23128" y="53975"/>
                    </a:cubicBezTo>
                    <a:cubicBezTo>
                      <a:pt x="18589" y="48138"/>
                      <a:pt x="18805" y="38844"/>
                      <a:pt x="23777" y="33224"/>
                    </a:cubicBezTo>
                    <a:cubicBezTo>
                      <a:pt x="26281" y="30378"/>
                      <a:pt x="29504" y="28971"/>
                      <a:pt x="33100" y="28971"/>
                    </a:cubicBezTo>
                    <a:cubicBezTo>
                      <a:pt x="36332" y="28971"/>
                      <a:pt x="39865" y="30108"/>
                      <a:pt x="43446" y="32360"/>
                    </a:cubicBezTo>
                    <a:cubicBezTo>
                      <a:pt x="44311" y="33008"/>
                      <a:pt x="44527" y="34089"/>
                      <a:pt x="44095" y="34953"/>
                    </a:cubicBezTo>
                    <a:cubicBezTo>
                      <a:pt x="43676" y="35372"/>
                      <a:pt x="43077" y="35611"/>
                      <a:pt x="42472" y="35611"/>
                    </a:cubicBezTo>
                    <a:cubicBezTo>
                      <a:pt x="42141" y="35611"/>
                      <a:pt x="41807" y="35539"/>
                      <a:pt x="41501" y="35386"/>
                    </a:cubicBezTo>
                    <a:cubicBezTo>
                      <a:pt x="38583" y="33548"/>
                      <a:pt x="35719" y="32630"/>
                      <a:pt x="33125" y="32630"/>
                    </a:cubicBezTo>
                    <a:cubicBezTo>
                      <a:pt x="30531" y="32630"/>
                      <a:pt x="28208" y="33548"/>
                      <a:pt x="26371" y="35386"/>
                    </a:cubicBezTo>
                    <a:cubicBezTo>
                      <a:pt x="22696" y="39709"/>
                      <a:pt x="22480" y="47058"/>
                      <a:pt x="25938" y="51381"/>
                    </a:cubicBezTo>
                    <a:cubicBezTo>
                      <a:pt x="29180" y="55488"/>
                      <a:pt x="33503" y="57433"/>
                      <a:pt x="38259" y="57865"/>
                    </a:cubicBezTo>
                    <a:cubicBezTo>
                      <a:pt x="38476" y="57872"/>
                      <a:pt x="38694" y="57875"/>
                      <a:pt x="38913" y="57875"/>
                    </a:cubicBezTo>
                    <a:cubicBezTo>
                      <a:pt x="45675" y="57875"/>
                      <a:pt x="53343" y="54663"/>
                      <a:pt x="58577" y="49219"/>
                    </a:cubicBezTo>
                    <a:cubicBezTo>
                      <a:pt x="66791" y="40789"/>
                      <a:pt x="65277" y="25010"/>
                      <a:pt x="65277" y="25010"/>
                    </a:cubicBezTo>
                    <a:cubicBezTo>
                      <a:pt x="63981" y="19607"/>
                      <a:pt x="60306" y="10745"/>
                      <a:pt x="49499" y="4260"/>
                    </a:cubicBezTo>
                    <a:cubicBezTo>
                      <a:pt x="44157" y="1074"/>
                      <a:pt x="39059" y="0"/>
                      <a:pt x="345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1"/>
              <p:cNvSpPr/>
              <p:nvPr/>
            </p:nvSpPr>
            <p:spPr>
              <a:xfrm>
                <a:off x="551525" y="1064150"/>
                <a:ext cx="5003900" cy="3494450"/>
              </a:xfrm>
              <a:custGeom>
                <a:avLst/>
                <a:gdLst/>
                <a:ahLst/>
                <a:cxnLst/>
                <a:rect l="l" t="t" r="r" b="b"/>
                <a:pathLst>
                  <a:path w="200156" h="139778" extrusionOk="0">
                    <a:moveTo>
                      <a:pt x="65514" y="1"/>
                    </a:moveTo>
                    <a:cubicBezTo>
                      <a:pt x="62585" y="1"/>
                      <a:pt x="59483" y="231"/>
                      <a:pt x="56200" y="728"/>
                    </a:cubicBezTo>
                    <a:cubicBezTo>
                      <a:pt x="14267" y="7213"/>
                      <a:pt x="12970" y="43958"/>
                      <a:pt x="17725" y="59521"/>
                    </a:cubicBezTo>
                    <a:cubicBezTo>
                      <a:pt x="20103" y="64492"/>
                      <a:pt x="29397" y="78975"/>
                      <a:pt x="46041" y="79839"/>
                    </a:cubicBezTo>
                    <a:cubicBezTo>
                      <a:pt x="47262" y="79909"/>
                      <a:pt x="48455" y="79943"/>
                      <a:pt x="49619" y="79943"/>
                    </a:cubicBezTo>
                    <a:cubicBezTo>
                      <a:pt x="66587" y="79943"/>
                      <a:pt x="77485" y="72585"/>
                      <a:pt x="82138" y="58224"/>
                    </a:cubicBezTo>
                    <a:cubicBezTo>
                      <a:pt x="84515" y="50443"/>
                      <a:pt x="83651" y="42013"/>
                      <a:pt x="79976" y="35745"/>
                    </a:cubicBezTo>
                    <a:cubicBezTo>
                      <a:pt x="76085" y="29909"/>
                      <a:pt x="69601" y="26450"/>
                      <a:pt x="61171" y="25586"/>
                    </a:cubicBezTo>
                    <a:cubicBezTo>
                      <a:pt x="60558" y="25520"/>
                      <a:pt x="59944" y="25487"/>
                      <a:pt x="59333" y="25487"/>
                    </a:cubicBezTo>
                    <a:cubicBezTo>
                      <a:pt x="53919" y="25487"/>
                      <a:pt x="48716" y="28035"/>
                      <a:pt x="45608" y="32502"/>
                    </a:cubicBezTo>
                    <a:cubicBezTo>
                      <a:pt x="42798" y="36393"/>
                      <a:pt x="42150" y="40932"/>
                      <a:pt x="43447" y="44174"/>
                    </a:cubicBezTo>
                    <a:cubicBezTo>
                      <a:pt x="44528" y="46552"/>
                      <a:pt x="46905" y="48065"/>
                      <a:pt x="50796" y="48281"/>
                    </a:cubicBezTo>
                    <a:cubicBezTo>
                      <a:pt x="51120" y="48299"/>
                      <a:pt x="51437" y="48308"/>
                      <a:pt x="51746" y="48308"/>
                    </a:cubicBezTo>
                    <a:cubicBezTo>
                      <a:pt x="55149" y="48308"/>
                      <a:pt x="57659" y="47219"/>
                      <a:pt x="59442" y="45039"/>
                    </a:cubicBezTo>
                    <a:cubicBezTo>
                      <a:pt x="59685" y="44554"/>
                      <a:pt x="60200" y="44272"/>
                      <a:pt x="60758" y="44272"/>
                    </a:cubicBezTo>
                    <a:cubicBezTo>
                      <a:pt x="61194" y="44272"/>
                      <a:pt x="61657" y="44444"/>
                      <a:pt x="62036" y="44823"/>
                    </a:cubicBezTo>
                    <a:cubicBezTo>
                      <a:pt x="62900" y="45255"/>
                      <a:pt x="63116" y="46552"/>
                      <a:pt x="62252" y="47417"/>
                    </a:cubicBezTo>
                    <a:cubicBezTo>
                      <a:pt x="59803" y="50682"/>
                      <a:pt x="56004" y="52406"/>
                      <a:pt x="51221" y="52406"/>
                    </a:cubicBezTo>
                    <a:cubicBezTo>
                      <a:pt x="50938" y="52406"/>
                      <a:pt x="50653" y="52400"/>
                      <a:pt x="50364" y="52388"/>
                    </a:cubicBezTo>
                    <a:cubicBezTo>
                      <a:pt x="45608" y="51956"/>
                      <a:pt x="41718" y="49794"/>
                      <a:pt x="40205" y="46120"/>
                    </a:cubicBezTo>
                    <a:cubicBezTo>
                      <a:pt x="38043" y="41797"/>
                      <a:pt x="39124" y="35745"/>
                      <a:pt x="42582" y="30773"/>
                    </a:cubicBezTo>
                    <a:cubicBezTo>
                      <a:pt x="46444" y="25174"/>
                      <a:pt x="52720" y="21989"/>
                      <a:pt x="59407" y="21989"/>
                    </a:cubicBezTo>
                    <a:cubicBezTo>
                      <a:pt x="60207" y="21989"/>
                      <a:pt x="61012" y="22035"/>
                      <a:pt x="61820" y="22127"/>
                    </a:cubicBezTo>
                    <a:cubicBezTo>
                      <a:pt x="73708" y="23424"/>
                      <a:pt x="79976" y="29044"/>
                      <a:pt x="83218" y="34015"/>
                    </a:cubicBezTo>
                    <a:cubicBezTo>
                      <a:pt x="87757" y="40932"/>
                      <a:pt x="88838" y="50443"/>
                      <a:pt x="85812" y="59305"/>
                    </a:cubicBezTo>
                    <a:cubicBezTo>
                      <a:pt x="80625" y="75300"/>
                      <a:pt x="68304" y="83730"/>
                      <a:pt x="49715" y="83730"/>
                    </a:cubicBezTo>
                    <a:lnTo>
                      <a:pt x="46473" y="83730"/>
                    </a:lnTo>
                    <a:cubicBezTo>
                      <a:pt x="29613" y="82865"/>
                      <a:pt x="19886" y="69896"/>
                      <a:pt x="16212" y="63412"/>
                    </a:cubicBezTo>
                    <a:cubicBezTo>
                      <a:pt x="10808" y="67735"/>
                      <a:pt x="1" y="78975"/>
                      <a:pt x="7998" y="97780"/>
                    </a:cubicBezTo>
                    <a:cubicBezTo>
                      <a:pt x="12537" y="108587"/>
                      <a:pt x="22048" y="111829"/>
                      <a:pt x="30910" y="112262"/>
                    </a:cubicBezTo>
                    <a:cubicBezTo>
                      <a:pt x="29613" y="108803"/>
                      <a:pt x="28100" y="103183"/>
                      <a:pt x="27452" y="95834"/>
                    </a:cubicBezTo>
                    <a:cubicBezTo>
                      <a:pt x="27452" y="94753"/>
                      <a:pt x="28316" y="93889"/>
                      <a:pt x="29181" y="93889"/>
                    </a:cubicBezTo>
                    <a:cubicBezTo>
                      <a:pt x="30262" y="93889"/>
                      <a:pt x="30910" y="94753"/>
                      <a:pt x="30910" y="95618"/>
                    </a:cubicBezTo>
                    <a:cubicBezTo>
                      <a:pt x="31559" y="104264"/>
                      <a:pt x="33936" y="110100"/>
                      <a:pt x="35233" y="113126"/>
                    </a:cubicBezTo>
                    <a:cubicBezTo>
                      <a:pt x="37505" y="116371"/>
                      <a:pt x="46598" y="127412"/>
                      <a:pt x="63609" y="127412"/>
                    </a:cubicBezTo>
                    <a:cubicBezTo>
                      <a:pt x="69259" y="127412"/>
                      <a:pt x="75782" y="126195"/>
                      <a:pt x="83218" y="123069"/>
                    </a:cubicBezTo>
                    <a:cubicBezTo>
                      <a:pt x="86461" y="120691"/>
                      <a:pt x="91216" y="116368"/>
                      <a:pt x="92945" y="109235"/>
                    </a:cubicBezTo>
                    <a:cubicBezTo>
                      <a:pt x="94026" y="103616"/>
                      <a:pt x="91216" y="97996"/>
                      <a:pt x="85380" y="94970"/>
                    </a:cubicBezTo>
                    <a:cubicBezTo>
                      <a:pt x="83157" y="93858"/>
                      <a:pt x="80378" y="93064"/>
                      <a:pt x="77400" y="93064"/>
                    </a:cubicBezTo>
                    <a:cubicBezTo>
                      <a:pt x="73430" y="93064"/>
                      <a:pt x="69107" y="94476"/>
                      <a:pt x="65278" y="98428"/>
                    </a:cubicBezTo>
                    <a:cubicBezTo>
                      <a:pt x="62900" y="101022"/>
                      <a:pt x="62036" y="104264"/>
                      <a:pt x="62900" y="106858"/>
                    </a:cubicBezTo>
                    <a:cubicBezTo>
                      <a:pt x="63765" y="109235"/>
                      <a:pt x="65926" y="110965"/>
                      <a:pt x="68304" y="111181"/>
                    </a:cubicBezTo>
                    <a:cubicBezTo>
                      <a:pt x="68491" y="111194"/>
                      <a:pt x="68676" y="111201"/>
                      <a:pt x="68860" y="111201"/>
                    </a:cubicBezTo>
                    <a:cubicBezTo>
                      <a:pt x="71649" y="111201"/>
                      <a:pt x="74057" y="109644"/>
                      <a:pt x="76085" y="105993"/>
                    </a:cubicBezTo>
                    <a:cubicBezTo>
                      <a:pt x="76508" y="105571"/>
                      <a:pt x="77114" y="105240"/>
                      <a:pt x="77664" y="105240"/>
                    </a:cubicBezTo>
                    <a:cubicBezTo>
                      <a:pt x="77958" y="105240"/>
                      <a:pt x="78237" y="105335"/>
                      <a:pt x="78463" y="105561"/>
                    </a:cubicBezTo>
                    <a:cubicBezTo>
                      <a:pt x="79328" y="105993"/>
                      <a:pt x="79544" y="107074"/>
                      <a:pt x="79112" y="107939"/>
                    </a:cubicBezTo>
                    <a:cubicBezTo>
                      <a:pt x="76412" y="112373"/>
                      <a:pt x="72681" y="114744"/>
                      <a:pt x="68838" y="114744"/>
                    </a:cubicBezTo>
                    <a:cubicBezTo>
                      <a:pt x="68373" y="114744"/>
                      <a:pt x="67906" y="114709"/>
                      <a:pt x="67439" y="114639"/>
                    </a:cubicBezTo>
                    <a:cubicBezTo>
                      <a:pt x="63765" y="114207"/>
                      <a:pt x="60523" y="111397"/>
                      <a:pt x="59010" y="107939"/>
                    </a:cubicBezTo>
                    <a:cubicBezTo>
                      <a:pt x="57713" y="103832"/>
                      <a:pt x="58793" y="99293"/>
                      <a:pt x="62252" y="95834"/>
                    </a:cubicBezTo>
                    <a:cubicBezTo>
                      <a:pt x="66614" y="91608"/>
                      <a:pt x="71922" y="89360"/>
                      <a:pt x="77308" y="89360"/>
                    </a:cubicBezTo>
                    <a:cubicBezTo>
                      <a:pt x="80462" y="89360"/>
                      <a:pt x="83643" y="90131"/>
                      <a:pt x="86677" y="91727"/>
                    </a:cubicBezTo>
                    <a:cubicBezTo>
                      <a:pt x="94026" y="95618"/>
                      <a:pt x="97484" y="102751"/>
                      <a:pt x="96187" y="110100"/>
                    </a:cubicBezTo>
                    <a:cubicBezTo>
                      <a:pt x="94458" y="117881"/>
                      <a:pt x="89271" y="122853"/>
                      <a:pt x="85812" y="125879"/>
                    </a:cubicBezTo>
                    <a:cubicBezTo>
                      <a:pt x="91428" y="130559"/>
                      <a:pt x="105311" y="139777"/>
                      <a:pt x="126197" y="139777"/>
                    </a:cubicBezTo>
                    <a:cubicBezTo>
                      <a:pt x="129429" y="139777"/>
                      <a:pt x="132829" y="139557"/>
                      <a:pt x="136391" y="139064"/>
                    </a:cubicBezTo>
                    <a:cubicBezTo>
                      <a:pt x="170111" y="134093"/>
                      <a:pt x="182215" y="115288"/>
                      <a:pt x="197778" y="97347"/>
                    </a:cubicBezTo>
                    <a:cubicBezTo>
                      <a:pt x="198426" y="96699"/>
                      <a:pt x="199291" y="95618"/>
                      <a:pt x="200155" y="94753"/>
                    </a:cubicBezTo>
                    <a:lnTo>
                      <a:pt x="200155" y="94753"/>
                    </a:lnTo>
                    <a:cubicBezTo>
                      <a:pt x="196265" y="97131"/>
                      <a:pt x="192590" y="100373"/>
                      <a:pt x="188051" y="104264"/>
                    </a:cubicBezTo>
                    <a:cubicBezTo>
                      <a:pt x="184376" y="106858"/>
                      <a:pt x="180702" y="110100"/>
                      <a:pt x="176379" y="113558"/>
                    </a:cubicBezTo>
                    <a:cubicBezTo>
                      <a:pt x="165355" y="122204"/>
                      <a:pt x="155196" y="125014"/>
                      <a:pt x="146334" y="125014"/>
                    </a:cubicBezTo>
                    <a:cubicBezTo>
                      <a:pt x="136824" y="125014"/>
                      <a:pt x="128826" y="121772"/>
                      <a:pt x="122341" y="118530"/>
                    </a:cubicBezTo>
                    <a:cubicBezTo>
                      <a:pt x="112831" y="113558"/>
                      <a:pt x="90351" y="98860"/>
                      <a:pt x="89919" y="68815"/>
                    </a:cubicBezTo>
                    <a:cubicBezTo>
                      <a:pt x="89271" y="49146"/>
                      <a:pt x="102888" y="36609"/>
                      <a:pt x="110237" y="31205"/>
                    </a:cubicBezTo>
                    <a:cubicBezTo>
                      <a:pt x="106508" y="22374"/>
                      <a:pt x="94405" y="1"/>
                      <a:pt x="655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02" name="Google Shape;1402;p11"/>
          <p:cNvGrpSpPr/>
          <p:nvPr/>
        </p:nvGrpSpPr>
        <p:grpSpPr>
          <a:xfrm flipH="1">
            <a:off x="8274561" y="3230454"/>
            <a:ext cx="390854" cy="411698"/>
            <a:chOff x="5232406" y="2094648"/>
            <a:chExt cx="586515" cy="617793"/>
          </a:xfrm>
        </p:grpSpPr>
        <p:sp>
          <p:nvSpPr>
            <p:cNvPr id="1403" name="Google Shape;1403;p11"/>
            <p:cNvSpPr/>
            <p:nvPr/>
          </p:nvSpPr>
          <p:spPr>
            <a:xfrm flipH="1">
              <a:off x="5232406" y="2094648"/>
              <a:ext cx="586515" cy="617793"/>
            </a:xfrm>
            <a:custGeom>
              <a:avLst/>
              <a:gdLst/>
              <a:ahLst/>
              <a:cxnLst/>
              <a:rect l="l" t="t" r="r" b="b"/>
              <a:pathLst>
                <a:path w="163831" h="172568" extrusionOk="0">
                  <a:moveTo>
                    <a:pt x="163830" y="107633"/>
                  </a:moveTo>
                  <a:cubicBezTo>
                    <a:pt x="163830" y="107633"/>
                    <a:pt x="163051" y="108217"/>
                    <a:pt x="162141" y="108953"/>
                  </a:cubicBezTo>
                  <a:lnTo>
                    <a:pt x="162141" y="108953"/>
                  </a:lnTo>
                  <a:cubicBezTo>
                    <a:pt x="162175" y="108937"/>
                    <a:pt x="162209" y="108920"/>
                    <a:pt x="162243" y="108903"/>
                  </a:cubicBezTo>
                  <a:cubicBezTo>
                    <a:pt x="163195" y="108268"/>
                    <a:pt x="163830" y="107633"/>
                    <a:pt x="163830" y="107633"/>
                  </a:cubicBezTo>
                  <a:close/>
                  <a:moveTo>
                    <a:pt x="48578" y="0"/>
                  </a:moveTo>
                  <a:cubicBezTo>
                    <a:pt x="48578" y="0"/>
                    <a:pt x="50800" y="4445"/>
                    <a:pt x="52070" y="6350"/>
                  </a:cubicBezTo>
                  <a:cubicBezTo>
                    <a:pt x="55563" y="12065"/>
                    <a:pt x="57150" y="18733"/>
                    <a:pt x="59055" y="25083"/>
                  </a:cubicBezTo>
                  <a:cubicBezTo>
                    <a:pt x="64770" y="41593"/>
                    <a:pt x="62548" y="59690"/>
                    <a:pt x="68580" y="76200"/>
                  </a:cubicBezTo>
                  <a:cubicBezTo>
                    <a:pt x="71120" y="82233"/>
                    <a:pt x="73025" y="88583"/>
                    <a:pt x="76518" y="93345"/>
                  </a:cubicBezTo>
                  <a:cubicBezTo>
                    <a:pt x="77788" y="95250"/>
                    <a:pt x="79058" y="97155"/>
                    <a:pt x="80645" y="99378"/>
                  </a:cubicBezTo>
                  <a:cubicBezTo>
                    <a:pt x="80963" y="100013"/>
                    <a:pt x="82868" y="102553"/>
                    <a:pt x="85090" y="103505"/>
                  </a:cubicBezTo>
                  <a:cubicBezTo>
                    <a:pt x="79693" y="102553"/>
                    <a:pt x="75565" y="96203"/>
                    <a:pt x="61595" y="91440"/>
                  </a:cubicBezTo>
                  <a:cubicBezTo>
                    <a:pt x="56077" y="89413"/>
                    <a:pt x="50959" y="88704"/>
                    <a:pt x="45970" y="88704"/>
                  </a:cubicBezTo>
                  <a:cubicBezTo>
                    <a:pt x="36894" y="88704"/>
                    <a:pt x="28250" y="91051"/>
                    <a:pt x="18415" y="92075"/>
                  </a:cubicBezTo>
                  <a:cubicBezTo>
                    <a:pt x="15875" y="92075"/>
                    <a:pt x="0" y="95250"/>
                    <a:pt x="0" y="95250"/>
                  </a:cubicBezTo>
                  <a:cubicBezTo>
                    <a:pt x="0" y="95250"/>
                    <a:pt x="7303" y="95568"/>
                    <a:pt x="8890" y="96203"/>
                  </a:cubicBezTo>
                  <a:cubicBezTo>
                    <a:pt x="12700" y="96838"/>
                    <a:pt x="13653" y="96520"/>
                    <a:pt x="17463" y="98108"/>
                  </a:cubicBezTo>
                  <a:cubicBezTo>
                    <a:pt x="31115" y="103188"/>
                    <a:pt x="40640" y="106045"/>
                    <a:pt x="53658" y="111443"/>
                  </a:cubicBezTo>
                  <a:cubicBezTo>
                    <a:pt x="58103" y="113665"/>
                    <a:pt x="66358" y="115888"/>
                    <a:pt x="70803" y="115888"/>
                  </a:cubicBezTo>
                  <a:cubicBezTo>
                    <a:pt x="74295" y="115888"/>
                    <a:pt x="78740" y="115888"/>
                    <a:pt x="80328" y="115570"/>
                  </a:cubicBezTo>
                  <a:lnTo>
                    <a:pt x="80328" y="115570"/>
                  </a:lnTo>
                  <a:cubicBezTo>
                    <a:pt x="80327" y="115570"/>
                    <a:pt x="76200" y="116840"/>
                    <a:pt x="71120" y="121920"/>
                  </a:cubicBezTo>
                  <a:cubicBezTo>
                    <a:pt x="63818" y="128905"/>
                    <a:pt x="62230" y="133668"/>
                    <a:pt x="57150" y="138113"/>
                  </a:cubicBezTo>
                  <a:cubicBezTo>
                    <a:pt x="48895" y="145733"/>
                    <a:pt x="39688" y="148590"/>
                    <a:pt x="40640" y="148590"/>
                  </a:cubicBezTo>
                  <a:cubicBezTo>
                    <a:pt x="86995" y="146368"/>
                    <a:pt x="96520" y="120015"/>
                    <a:pt x="96520" y="120015"/>
                  </a:cubicBezTo>
                  <a:cubicBezTo>
                    <a:pt x="96520" y="120015"/>
                    <a:pt x="106045" y="146050"/>
                    <a:pt x="101600" y="166370"/>
                  </a:cubicBezTo>
                  <a:cubicBezTo>
                    <a:pt x="100421" y="170955"/>
                    <a:pt x="100702" y="172567"/>
                    <a:pt x="101505" y="172567"/>
                  </a:cubicBezTo>
                  <a:cubicBezTo>
                    <a:pt x="102648" y="172567"/>
                    <a:pt x="104851" y="169299"/>
                    <a:pt x="105410" y="166688"/>
                  </a:cubicBezTo>
                  <a:cubicBezTo>
                    <a:pt x="108585" y="152400"/>
                    <a:pt x="103823" y="134620"/>
                    <a:pt x="103823" y="134620"/>
                  </a:cubicBezTo>
                  <a:cubicBezTo>
                    <a:pt x="103823" y="134620"/>
                    <a:pt x="100535" y="119973"/>
                    <a:pt x="100629" y="119973"/>
                  </a:cubicBezTo>
                  <a:lnTo>
                    <a:pt x="100629" y="119973"/>
                  </a:lnTo>
                  <a:cubicBezTo>
                    <a:pt x="100632" y="119973"/>
                    <a:pt x="100638" y="119987"/>
                    <a:pt x="100648" y="120015"/>
                  </a:cubicBezTo>
                  <a:cubicBezTo>
                    <a:pt x="101283" y="120968"/>
                    <a:pt x="106363" y="124778"/>
                    <a:pt x="113983" y="125730"/>
                  </a:cubicBezTo>
                  <a:cubicBezTo>
                    <a:pt x="117755" y="126390"/>
                    <a:pt x="121192" y="126770"/>
                    <a:pt x="124500" y="126770"/>
                  </a:cubicBezTo>
                  <a:cubicBezTo>
                    <a:pt x="132328" y="126770"/>
                    <a:pt x="139440" y="124642"/>
                    <a:pt x="148590" y="119063"/>
                  </a:cubicBezTo>
                  <a:cubicBezTo>
                    <a:pt x="152400" y="116840"/>
                    <a:pt x="156528" y="113665"/>
                    <a:pt x="160020" y="110808"/>
                  </a:cubicBezTo>
                  <a:cubicBezTo>
                    <a:pt x="160587" y="110241"/>
                    <a:pt x="161407" y="109547"/>
                    <a:pt x="162141" y="108953"/>
                  </a:cubicBezTo>
                  <a:lnTo>
                    <a:pt x="162141" y="108953"/>
                  </a:lnTo>
                  <a:cubicBezTo>
                    <a:pt x="158376" y="110836"/>
                    <a:pt x="155215" y="112395"/>
                    <a:pt x="150495" y="112395"/>
                  </a:cubicBezTo>
                  <a:cubicBezTo>
                    <a:pt x="139383" y="112078"/>
                    <a:pt x="135255" y="107315"/>
                    <a:pt x="125413" y="105728"/>
                  </a:cubicBezTo>
                  <a:cubicBezTo>
                    <a:pt x="122518" y="105261"/>
                    <a:pt x="120117" y="105096"/>
                    <a:pt x="118171" y="105096"/>
                  </a:cubicBezTo>
                  <a:cubicBezTo>
                    <a:pt x="113499" y="105096"/>
                    <a:pt x="111443" y="106045"/>
                    <a:pt x="111443" y="106045"/>
                  </a:cubicBezTo>
                  <a:cubicBezTo>
                    <a:pt x="111443" y="106045"/>
                    <a:pt x="114300" y="104458"/>
                    <a:pt x="120650" y="98743"/>
                  </a:cubicBezTo>
                  <a:cubicBezTo>
                    <a:pt x="126683" y="93345"/>
                    <a:pt x="129858" y="87313"/>
                    <a:pt x="131763" y="81915"/>
                  </a:cubicBezTo>
                  <a:cubicBezTo>
                    <a:pt x="135255" y="71755"/>
                    <a:pt x="134620" y="64453"/>
                    <a:pt x="130493" y="51118"/>
                  </a:cubicBezTo>
                  <a:cubicBezTo>
                    <a:pt x="128588" y="44133"/>
                    <a:pt x="117794" y="28576"/>
                    <a:pt x="117793" y="28575"/>
                  </a:cubicBezTo>
                  <a:lnTo>
                    <a:pt x="117793" y="28575"/>
                  </a:lnTo>
                  <a:cubicBezTo>
                    <a:pt x="117793" y="28576"/>
                    <a:pt x="122238" y="37783"/>
                    <a:pt x="122873" y="46355"/>
                  </a:cubicBezTo>
                  <a:cubicBezTo>
                    <a:pt x="123508" y="53975"/>
                    <a:pt x="122238" y="57150"/>
                    <a:pt x="117793" y="65405"/>
                  </a:cubicBezTo>
                  <a:cubicBezTo>
                    <a:pt x="114618" y="71755"/>
                    <a:pt x="109855" y="74295"/>
                    <a:pt x="106998" y="80645"/>
                  </a:cubicBezTo>
                  <a:cubicBezTo>
                    <a:pt x="103505" y="87313"/>
                    <a:pt x="100648" y="98743"/>
                    <a:pt x="100648" y="98743"/>
                  </a:cubicBezTo>
                  <a:cubicBezTo>
                    <a:pt x="100648" y="98743"/>
                    <a:pt x="101600" y="92393"/>
                    <a:pt x="101283" y="86678"/>
                  </a:cubicBezTo>
                  <a:cubicBezTo>
                    <a:pt x="100648" y="79058"/>
                    <a:pt x="100013" y="71120"/>
                    <a:pt x="97473" y="63818"/>
                  </a:cubicBezTo>
                  <a:cubicBezTo>
                    <a:pt x="90805" y="42863"/>
                    <a:pt x="82233" y="31750"/>
                    <a:pt x="67628" y="15875"/>
                  </a:cubicBezTo>
                  <a:cubicBezTo>
                    <a:pt x="63183" y="11113"/>
                    <a:pt x="48578" y="0"/>
                    <a:pt x="48578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1"/>
            <p:cNvSpPr/>
            <p:nvPr/>
          </p:nvSpPr>
          <p:spPr>
            <a:xfrm flipH="1">
              <a:off x="5232406" y="2094648"/>
              <a:ext cx="586515" cy="617793"/>
            </a:xfrm>
            <a:custGeom>
              <a:avLst/>
              <a:gdLst/>
              <a:ahLst/>
              <a:cxnLst/>
              <a:rect l="l" t="t" r="r" b="b"/>
              <a:pathLst>
                <a:path w="163831" h="172568" extrusionOk="0">
                  <a:moveTo>
                    <a:pt x="163830" y="107633"/>
                  </a:moveTo>
                  <a:cubicBezTo>
                    <a:pt x="163830" y="107633"/>
                    <a:pt x="163051" y="108217"/>
                    <a:pt x="162141" y="108953"/>
                  </a:cubicBezTo>
                  <a:lnTo>
                    <a:pt x="162141" y="108953"/>
                  </a:lnTo>
                  <a:cubicBezTo>
                    <a:pt x="162175" y="108937"/>
                    <a:pt x="162209" y="108920"/>
                    <a:pt x="162243" y="108903"/>
                  </a:cubicBezTo>
                  <a:cubicBezTo>
                    <a:pt x="163195" y="108268"/>
                    <a:pt x="163830" y="107633"/>
                    <a:pt x="163830" y="107633"/>
                  </a:cubicBezTo>
                  <a:close/>
                  <a:moveTo>
                    <a:pt x="48578" y="0"/>
                  </a:moveTo>
                  <a:cubicBezTo>
                    <a:pt x="48578" y="0"/>
                    <a:pt x="50800" y="4445"/>
                    <a:pt x="52070" y="6350"/>
                  </a:cubicBezTo>
                  <a:cubicBezTo>
                    <a:pt x="55563" y="12065"/>
                    <a:pt x="57150" y="18733"/>
                    <a:pt x="59055" y="25083"/>
                  </a:cubicBezTo>
                  <a:cubicBezTo>
                    <a:pt x="64770" y="41593"/>
                    <a:pt x="62548" y="59690"/>
                    <a:pt x="68580" y="76200"/>
                  </a:cubicBezTo>
                  <a:cubicBezTo>
                    <a:pt x="71120" y="82233"/>
                    <a:pt x="73025" y="88583"/>
                    <a:pt x="76518" y="93345"/>
                  </a:cubicBezTo>
                  <a:cubicBezTo>
                    <a:pt x="77788" y="95250"/>
                    <a:pt x="79058" y="97155"/>
                    <a:pt x="80645" y="99378"/>
                  </a:cubicBezTo>
                  <a:cubicBezTo>
                    <a:pt x="80963" y="100013"/>
                    <a:pt x="82868" y="102553"/>
                    <a:pt x="85090" y="103505"/>
                  </a:cubicBezTo>
                  <a:cubicBezTo>
                    <a:pt x="79693" y="102553"/>
                    <a:pt x="75565" y="96203"/>
                    <a:pt x="61595" y="91440"/>
                  </a:cubicBezTo>
                  <a:cubicBezTo>
                    <a:pt x="56077" y="89413"/>
                    <a:pt x="50959" y="88704"/>
                    <a:pt x="45970" y="88704"/>
                  </a:cubicBezTo>
                  <a:cubicBezTo>
                    <a:pt x="36894" y="88704"/>
                    <a:pt x="28250" y="91051"/>
                    <a:pt x="18415" y="92075"/>
                  </a:cubicBezTo>
                  <a:cubicBezTo>
                    <a:pt x="15875" y="92075"/>
                    <a:pt x="0" y="95250"/>
                    <a:pt x="0" y="95250"/>
                  </a:cubicBezTo>
                  <a:cubicBezTo>
                    <a:pt x="0" y="95250"/>
                    <a:pt x="7303" y="95568"/>
                    <a:pt x="8890" y="96203"/>
                  </a:cubicBezTo>
                  <a:cubicBezTo>
                    <a:pt x="12700" y="96838"/>
                    <a:pt x="13653" y="96520"/>
                    <a:pt x="17463" y="98108"/>
                  </a:cubicBezTo>
                  <a:cubicBezTo>
                    <a:pt x="31115" y="103188"/>
                    <a:pt x="40640" y="106045"/>
                    <a:pt x="53658" y="111443"/>
                  </a:cubicBezTo>
                  <a:cubicBezTo>
                    <a:pt x="58103" y="113665"/>
                    <a:pt x="66358" y="115888"/>
                    <a:pt x="70803" y="115888"/>
                  </a:cubicBezTo>
                  <a:cubicBezTo>
                    <a:pt x="74295" y="115888"/>
                    <a:pt x="78740" y="115888"/>
                    <a:pt x="80328" y="115570"/>
                  </a:cubicBezTo>
                  <a:lnTo>
                    <a:pt x="80328" y="115570"/>
                  </a:lnTo>
                  <a:cubicBezTo>
                    <a:pt x="80327" y="115570"/>
                    <a:pt x="76200" y="116840"/>
                    <a:pt x="71120" y="121920"/>
                  </a:cubicBezTo>
                  <a:cubicBezTo>
                    <a:pt x="63818" y="128905"/>
                    <a:pt x="62230" y="133668"/>
                    <a:pt x="57150" y="138113"/>
                  </a:cubicBezTo>
                  <a:cubicBezTo>
                    <a:pt x="48895" y="145733"/>
                    <a:pt x="39688" y="148590"/>
                    <a:pt x="40640" y="148590"/>
                  </a:cubicBezTo>
                  <a:cubicBezTo>
                    <a:pt x="86995" y="146368"/>
                    <a:pt x="96520" y="120015"/>
                    <a:pt x="96520" y="120015"/>
                  </a:cubicBezTo>
                  <a:cubicBezTo>
                    <a:pt x="96520" y="120015"/>
                    <a:pt x="106045" y="146050"/>
                    <a:pt x="101600" y="166370"/>
                  </a:cubicBezTo>
                  <a:cubicBezTo>
                    <a:pt x="100421" y="170955"/>
                    <a:pt x="100702" y="172567"/>
                    <a:pt x="101505" y="172567"/>
                  </a:cubicBezTo>
                  <a:cubicBezTo>
                    <a:pt x="102648" y="172567"/>
                    <a:pt x="104851" y="169299"/>
                    <a:pt x="105410" y="166688"/>
                  </a:cubicBezTo>
                  <a:cubicBezTo>
                    <a:pt x="108585" y="152400"/>
                    <a:pt x="103823" y="134620"/>
                    <a:pt x="103823" y="134620"/>
                  </a:cubicBezTo>
                  <a:cubicBezTo>
                    <a:pt x="103823" y="134620"/>
                    <a:pt x="100535" y="119973"/>
                    <a:pt x="100629" y="119973"/>
                  </a:cubicBezTo>
                  <a:lnTo>
                    <a:pt x="100629" y="119973"/>
                  </a:lnTo>
                  <a:cubicBezTo>
                    <a:pt x="100632" y="119973"/>
                    <a:pt x="100638" y="119987"/>
                    <a:pt x="100648" y="120015"/>
                  </a:cubicBezTo>
                  <a:cubicBezTo>
                    <a:pt x="101283" y="120968"/>
                    <a:pt x="106363" y="124778"/>
                    <a:pt x="113983" y="125730"/>
                  </a:cubicBezTo>
                  <a:cubicBezTo>
                    <a:pt x="117755" y="126390"/>
                    <a:pt x="121192" y="126770"/>
                    <a:pt x="124500" y="126770"/>
                  </a:cubicBezTo>
                  <a:cubicBezTo>
                    <a:pt x="132328" y="126770"/>
                    <a:pt x="139440" y="124642"/>
                    <a:pt x="148590" y="119063"/>
                  </a:cubicBezTo>
                  <a:cubicBezTo>
                    <a:pt x="152400" y="116840"/>
                    <a:pt x="156528" y="113665"/>
                    <a:pt x="160020" y="110808"/>
                  </a:cubicBezTo>
                  <a:cubicBezTo>
                    <a:pt x="160587" y="110241"/>
                    <a:pt x="161407" y="109547"/>
                    <a:pt x="162141" y="108953"/>
                  </a:cubicBezTo>
                  <a:lnTo>
                    <a:pt x="162141" y="108953"/>
                  </a:lnTo>
                  <a:cubicBezTo>
                    <a:pt x="158376" y="110836"/>
                    <a:pt x="155215" y="112395"/>
                    <a:pt x="150495" y="112395"/>
                  </a:cubicBezTo>
                  <a:cubicBezTo>
                    <a:pt x="139383" y="112078"/>
                    <a:pt x="135255" y="107315"/>
                    <a:pt x="125413" y="105728"/>
                  </a:cubicBezTo>
                  <a:cubicBezTo>
                    <a:pt x="122518" y="105261"/>
                    <a:pt x="120117" y="105096"/>
                    <a:pt x="118171" y="105096"/>
                  </a:cubicBezTo>
                  <a:cubicBezTo>
                    <a:pt x="113499" y="105096"/>
                    <a:pt x="111443" y="106045"/>
                    <a:pt x="111443" y="106045"/>
                  </a:cubicBezTo>
                  <a:cubicBezTo>
                    <a:pt x="111443" y="106045"/>
                    <a:pt x="114300" y="104458"/>
                    <a:pt x="120650" y="98743"/>
                  </a:cubicBezTo>
                  <a:cubicBezTo>
                    <a:pt x="126683" y="93345"/>
                    <a:pt x="129858" y="87313"/>
                    <a:pt x="131763" y="81915"/>
                  </a:cubicBezTo>
                  <a:cubicBezTo>
                    <a:pt x="135255" y="71755"/>
                    <a:pt x="134620" y="64453"/>
                    <a:pt x="130493" y="51118"/>
                  </a:cubicBezTo>
                  <a:cubicBezTo>
                    <a:pt x="128588" y="44133"/>
                    <a:pt x="117794" y="28576"/>
                    <a:pt x="117793" y="28575"/>
                  </a:cubicBezTo>
                  <a:lnTo>
                    <a:pt x="117793" y="28575"/>
                  </a:lnTo>
                  <a:cubicBezTo>
                    <a:pt x="117793" y="28576"/>
                    <a:pt x="122238" y="37783"/>
                    <a:pt x="122873" y="46355"/>
                  </a:cubicBezTo>
                  <a:cubicBezTo>
                    <a:pt x="123508" y="53975"/>
                    <a:pt x="122238" y="57150"/>
                    <a:pt x="117793" y="65405"/>
                  </a:cubicBezTo>
                  <a:cubicBezTo>
                    <a:pt x="114618" y="71755"/>
                    <a:pt x="109855" y="74295"/>
                    <a:pt x="106998" y="80645"/>
                  </a:cubicBezTo>
                  <a:cubicBezTo>
                    <a:pt x="103505" y="87313"/>
                    <a:pt x="100648" y="98743"/>
                    <a:pt x="100648" y="98743"/>
                  </a:cubicBezTo>
                  <a:cubicBezTo>
                    <a:pt x="100648" y="98743"/>
                    <a:pt x="101600" y="92393"/>
                    <a:pt x="101283" y="86678"/>
                  </a:cubicBezTo>
                  <a:cubicBezTo>
                    <a:pt x="100648" y="79058"/>
                    <a:pt x="100013" y="71120"/>
                    <a:pt x="97473" y="63818"/>
                  </a:cubicBezTo>
                  <a:cubicBezTo>
                    <a:pt x="90805" y="42863"/>
                    <a:pt x="82233" y="31750"/>
                    <a:pt x="67628" y="15875"/>
                  </a:cubicBezTo>
                  <a:cubicBezTo>
                    <a:pt x="63183" y="11113"/>
                    <a:pt x="48578" y="0"/>
                    <a:pt x="48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1"/>
            <p:cNvSpPr/>
            <p:nvPr/>
          </p:nvSpPr>
          <p:spPr>
            <a:xfrm flipH="1">
              <a:off x="5308564" y="2199220"/>
              <a:ext cx="435339" cy="508510"/>
            </a:xfrm>
            <a:custGeom>
              <a:avLst/>
              <a:gdLst/>
              <a:ahLst/>
              <a:cxnLst/>
              <a:rect l="l" t="t" r="r" b="b"/>
              <a:pathLst>
                <a:path w="121603" h="142042" extrusionOk="0">
                  <a:moveTo>
                    <a:pt x="46990" y="0"/>
                  </a:moveTo>
                  <a:lnTo>
                    <a:pt x="46990" y="635"/>
                  </a:lnTo>
                  <a:cubicBezTo>
                    <a:pt x="49848" y="7303"/>
                    <a:pt x="52388" y="13970"/>
                    <a:pt x="54928" y="21273"/>
                  </a:cubicBezTo>
                  <a:cubicBezTo>
                    <a:pt x="57150" y="27940"/>
                    <a:pt x="59690" y="34925"/>
                    <a:pt x="61913" y="41910"/>
                  </a:cubicBezTo>
                  <a:cubicBezTo>
                    <a:pt x="64453" y="48578"/>
                    <a:pt x="66358" y="55563"/>
                    <a:pt x="68263" y="62865"/>
                  </a:cubicBezTo>
                  <a:cubicBezTo>
                    <a:pt x="70485" y="68898"/>
                    <a:pt x="72073" y="74613"/>
                    <a:pt x="73660" y="80963"/>
                  </a:cubicBezTo>
                  <a:cubicBezTo>
                    <a:pt x="68263" y="79375"/>
                    <a:pt x="63183" y="77788"/>
                    <a:pt x="57785" y="76200"/>
                  </a:cubicBezTo>
                  <a:cubicBezTo>
                    <a:pt x="51435" y="74613"/>
                    <a:pt x="45085" y="73025"/>
                    <a:pt x="38735" y="72073"/>
                  </a:cubicBezTo>
                  <a:cubicBezTo>
                    <a:pt x="32385" y="70803"/>
                    <a:pt x="26035" y="69533"/>
                    <a:pt x="19685" y="68898"/>
                  </a:cubicBezTo>
                  <a:cubicBezTo>
                    <a:pt x="13335" y="67945"/>
                    <a:pt x="6985" y="67628"/>
                    <a:pt x="0" y="67628"/>
                  </a:cubicBezTo>
                  <a:cubicBezTo>
                    <a:pt x="6350" y="68263"/>
                    <a:pt x="12700" y="69215"/>
                    <a:pt x="19050" y="70485"/>
                  </a:cubicBezTo>
                  <a:cubicBezTo>
                    <a:pt x="25400" y="71438"/>
                    <a:pt x="31750" y="72708"/>
                    <a:pt x="38100" y="74295"/>
                  </a:cubicBezTo>
                  <a:cubicBezTo>
                    <a:pt x="44450" y="75883"/>
                    <a:pt x="50483" y="77470"/>
                    <a:pt x="56833" y="79058"/>
                  </a:cubicBezTo>
                  <a:cubicBezTo>
                    <a:pt x="62548" y="80645"/>
                    <a:pt x="67628" y="82233"/>
                    <a:pt x="73025" y="84138"/>
                  </a:cubicBezTo>
                  <a:cubicBezTo>
                    <a:pt x="71438" y="86678"/>
                    <a:pt x="69533" y="88583"/>
                    <a:pt x="67628" y="90488"/>
                  </a:cubicBezTo>
                  <a:cubicBezTo>
                    <a:pt x="65088" y="93345"/>
                    <a:pt x="62548" y="95885"/>
                    <a:pt x="59690" y="98108"/>
                  </a:cubicBezTo>
                  <a:lnTo>
                    <a:pt x="51435" y="105410"/>
                  </a:lnTo>
                  <a:cubicBezTo>
                    <a:pt x="48578" y="107633"/>
                    <a:pt x="45403" y="109538"/>
                    <a:pt x="42228" y="111125"/>
                  </a:cubicBezTo>
                  <a:cubicBezTo>
                    <a:pt x="42228" y="111125"/>
                    <a:pt x="41910" y="111760"/>
                    <a:pt x="42228" y="111760"/>
                  </a:cubicBezTo>
                  <a:cubicBezTo>
                    <a:pt x="42228" y="111919"/>
                    <a:pt x="42307" y="111998"/>
                    <a:pt x="42387" y="111998"/>
                  </a:cubicBezTo>
                  <a:cubicBezTo>
                    <a:pt x="42466" y="111998"/>
                    <a:pt x="42545" y="111919"/>
                    <a:pt x="42545" y="111760"/>
                  </a:cubicBezTo>
                  <a:cubicBezTo>
                    <a:pt x="45720" y="110173"/>
                    <a:pt x="48895" y="107950"/>
                    <a:pt x="52070" y="106045"/>
                  </a:cubicBezTo>
                  <a:cubicBezTo>
                    <a:pt x="55245" y="104140"/>
                    <a:pt x="58103" y="101600"/>
                    <a:pt x="61278" y="99378"/>
                  </a:cubicBezTo>
                  <a:cubicBezTo>
                    <a:pt x="64135" y="96838"/>
                    <a:pt x="66675" y="94615"/>
                    <a:pt x="69533" y="91758"/>
                  </a:cubicBezTo>
                  <a:lnTo>
                    <a:pt x="75565" y="85725"/>
                  </a:lnTo>
                  <a:cubicBezTo>
                    <a:pt x="76835" y="89853"/>
                    <a:pt x="77470" y="93345"/>
                    <a:pt x="78740" y="97473"/>
                  </a:cubicBezTo>
                  <a:cubicBezTo>
                    <a:pt x="80010" y="102235"/>
                    <a:pt x="80645" y="106998"/>
                    <a:pt x="81598" y="111760"/>
                  </a:cubicBezTo>
                  <a:cubicBezTo>
                    <a:pt x="82233" y="116523"/>
                    <a:pt x="82550" y="121285"/>
                    <a:pt x="82550" y="126048"/>
                  </a:cubicBezTo>
                  <a:cubicBezTo>
                    <a:pt x="82550" y="130810"/>
                    <a:pt x="82233" y="135573"/>
                    <a:pt x="80328" y="139700"/>
                  </a:cubicBezTo>
                  <a:cubicBezTo>
                    <a:pt x="80010" y="140653"/>
                    <a:pt x="80328" y="141288"/>
                    <a:pt x="80963" y="141923"/>
                  </a:cubicBezTo>
                  <a:cubicBezTo>
                    <a:pt x="81201" y="142002"/>
                    <a:pt x="81419" y="142042"/>
                    <a:pt x="81623" y="142042"/>
                  </a:cubicBezTo>
                  <a:cubicBezTo>
                    <a:pt x="82233" y="142042"/>
                    <a:pt x="82709" y="141684"/>
                    <a:pt x="83185" y="140970"/>
                  </a:cubicBezTo>
                  <a:cubicBezTo>
                    <a:pt x="84138" y="138748"/>
                    <a:pt x="84773" y="136208"/>
                    <a:pt x="85090" y="133350"/>
                  </a:cubicBezTo>
                  <a:cubicBezTo>
                    <a:pt x="85408" y="131128"/>
                    <a:pt x="85408" y="128270"/>
                    <a:pt x="85408" y="126048"/>
                  </a:cubicBezTo>
                  <a:cubicBezTo>
                    <a:pt x="85408" y="120650"/>
                    <a:pt x="85090" y="115888"/>
                    <a:pt x="84138" y="110808"/>
                  </a:cubicBezTo>
                  <a:cubicBezTo>
                    <a:pt x="83503" y="106045"/>
                    <a:pt x="82550" y="100965"/>
                    <a:pt x="81598" y="96203"/>
                  </a:cubicBezTo>
                  <a:cubicBezTo>
                    <a:pt x="80645" y="92075"/>
                    <a:pt x="79375" y="88265"/>
                    <a:pt x="78423" y="84773"/>
                  </a:cubicBezTo>
                  <a:lnTo>
                    <a:pt x="78423" y="84773"/>
                  </a:lnTo>
                  <a:cubicBezTo>
                    <a:pt x="80963" y="85408"/>
                    <a:pt x="84138" y="85725"/>
                    <a:pt x="86995" y="86360"/>
                  </a:cubicBezTo>
                  <a:cubicBezTo>
                    <a:pt x="91123" y="86678"/>
                    <a:pt x="94615" y="86995"/>
                    <a:pt x="98425" y="87313"/>
                  </a:cubicBezTo>
                  <a:cubicBezTo>
                    <a:pt x="100648" y="87313"/>
                    <a:pt x="102553" y="87313"/>
                    <a:pt x="104458" y="87948"/>
                  </a:cubicBezTo>
                  <a:lnTo>
                    <a:pt x="110490" y="87948"/>
                  </a:lnTo>
                  <a:cubicBezTo>
                    <a:pt x="113983" y="87948"/>
                    <a:pt x="118110" y="87948"/>
                    <a:pt x="121603" y="86995"/>
                  </a:cubicBezTo>
                  <a:cubicBezTo>
                    <a:pt x="117475" y="86678"/>
                    <a:pt x="113983" y="86678"/>
                    <a:pt x="110173" y="86360"/>
                  </a:cubicBezTo>
                  <a:cubicBezTo>
                    <a:pt x="107950" y="86360"/>
                    <a:pt x="106045" y="85725"/>
                    <a:pt x="104458" y="85725"/>
                  </a:cubicBezTo>
                  <a:cubicBezTo>
                    <a:pt x="102553" y="85725"/>
                    <a:pt x="100648" y="85408"/>
                    <a:pt x="99060" y="85090"/>
                  </a:cubicBezTo>
                  <a:lnTo>
                    <a:pt x="93345" y="84138"/>
                  </a:lnTo>
                  <a:cubicBezTo>
                    <a:pt x="91440" y="83820"/>
                    <a:pt x="89853" y="83820"/>
                    <a:pt x="87948" y="83503"/>
                  </a:cubicBezTo>
                  <a:cubicBezTo>
                    <a:pt x="85090" y="83185"/>
                    <a:pt x="82233" y="82550"/>
                    <a:pt x="79375" y="81915"/>
                  </a:cubicBezTo>
                  <a:cubicBezTo>
                    <a:pt x="81915" y="79375"/>
                    <a:pt x="84138" y="76835"/>
                    <a:pt x="86678" y="73978"/>
                  </a:cubicBezTo>
                  <a:cubicBezTo>
                    <a:pt x="89535" y="70485"/>
                    <a:pt x="92710" y="66675"/>
                    <a:pt x="94933" y="62865"/>
                  </a:cubicBezTo>
                  <a:cubicBezTo>
                    <a:pt x="97473" y="58738"/>
                    <a:pt x="99695" y="54928"/>
                    <a:pt x="101600" y="50800"/>
                  </a:cubicBezTo>
                  <a:cubicBezTo>
                    <a:pt x="103823" y="46673"/>
                    <a:pt x="105410" y="42228"/>
                    <a:pt x="106045" y="37783"/>
                  </a:cubicBezTo>
                  <a:lnTo>
                    <a:pt x="106045" y="37783"/>
                  </a:lnTo>
                  <a:cubicBezTo>
                    <a:pt x="104775" y="42228"/>
                    <a:pt x="103188" y="46673"/>
                    <a:pt x="100965" y="50483"/>
                  </a:cubicBezTo>
                  <a:cubicBezTo>
                    <a:pt x="99060" y="54610"/>
                    <a:pt x="96203" y="58420"/>
                    <a:pt x="93345" y="61913"/>
                  </a:cubicBezTo>
                  <a:cubicBezTo>
                    <a:pt x="90488" y="65723"/>
                    <a:pt x="87948" y="69215"/>
                    <a:pt x="84773" y="72390"/>
                  </a:cubicBezTo>
                  <a:cubicBezTo>
                    <a:pt x="82233" y="75248"/>
                    <a:pt x="79375" y="77470"/>
                    <a:pt x="76835" y="80328"/>
                  </a:cubicBezTo>
                  <a:cubicBezTo>
                    <a:pt x="74613" y="73978"/>
                    <a:pt x="73025" y="67945"/>
                    <a:pt x="71120" y="61595"/>
                  </a:cubicBezTo>
                  <a:cubicBezTo>
                    <a:pt x="68898" y="54610"/>
                    <a:pt x="66358" y="47625"/>
                    <a:pt x="64135" y="40958"/>
                  </a:cubicBezTo>
                  <a:cubicBezTo>
                    <a:pt x="61595" y="34290"/>
                    <a:pt x="58738" y="26988"/>
                    <a:pt x="56198" y="20320"/>
                  </a:cubicBezTo>
                  <a:cubicBezTo>
                    <a:pt x="53340" y="13653"/>
                    <a:pt x="50483" y="6985"/>
                    <a:pt x="47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6" name="Google Shape;1406;p11"/>
          <p:cNvGrpSpPr/>
          <p:nvPr/>
        </p:nvGrpSpPr>
        <p:grpSpPr>
          <a:xfrm>
            <a:off x="612361" y="4334304"/>
            <a:ext cx="390854" cy="411698"/>
            <a:chOff x="5232406" y="2094648"/>
            <a:chExt cx="586515" cy="617793"/>
          </a:xfrm>
        </p:grpSpPr>
        <p:sp>
          <p:nvSpPr>
            <p:cNvPr id="1407" name="Google Shape;1407;p11"/>
            <p:cNvSpPr/>
            <p:nvPr/>
          </p:nvSpPr>
          <p:spPr>
            <a:xfrm flipH="1">
              <a:off x="5232406" y="2094648"/>
              <a:ext cx="586515" cy="617793"/>
            </a:xfrm>
            <a:custGeom>
              <a:avLst/>
              <a:gdLst/>
              <a:ahLst/>
              <a:cxnLst/>
              <a:rect l="l" t="t" r="r" b="b"/>
              <a:pathLst>
                <a:path w="163831" h="172568" extrusionOk="0">
                  <a:moveTo>
                    <a:pt x="163830" y="107633"/>
                  </a:moveTo>
                  <a:cubicBezTo>
                    <a:pt x="163830" y="107633"/>
                    <a:pt x="163051" y="108217"/>
                    <a:pt x="162141" y="108953"/>
                  </a:cubicBezTo>
                  <a:lnTo>
                    <a:pt x="162141" y="108953"/>
                  </a:lnTo>
                  <a:cubicBezTo>
                    <a:pt x="162175" y="108937"/>
                    <a:pt x="162209" y="108920"/>
                    <a:pt x="162243" y="108903"/>
                  </a:cubicBezTo>
                  <a:cubicBezTo>
                    <a:pt x="163195" y="108268"/>
                    <a:pt x="163830" y="107633"/>
                    <a:pt x="163830" y="107633"/>
                  </a:cubicBezTo>
                  <a:close/>
                  <a:moveTo>
                    <a:pt x="48578" y="0"/>
                  </a:moveTo>
                  <a:cubicBezTo>
                    <a:pt x="48578" y="0"/>
                    <a:pt x="50800" y="4445"/>
                    <a:pt x="52070" y="6350"/>
                  </a:cubicBezTo>
                  <a:cubicBezTo>
                    <a:pt x="55563" y="12065"/>
                    <a:pt x="57150" y="18733"/>
                    <a:pt x="59055" y="25083"/>
                  </a:cubicBezTo>
                  <a:cubicBezTo>
                    <a:pt x="64770" y="41593"/>
                    <a:pt x="62548" y="59690"/>
                    <a:pt x="68580" y="76200"/>
                  </a:cubicBezTo>
                  <a:cubicBezTo>
                    <a:pt x="71120" y="82233"/>
                    <a:pt x="73025" y="88583"/>
                    <a:pt x="76518" y="93345"/>
                  </a:cubicBezTo>
                  <a:cubicBezTo>
                    <a:pt x="77788" y="95250"/>
                    <a:pt x="79058" y="97155"/>
                    <a:pt x="80645" y="99378"/>
                  </a:cubicBezTo>
                  <a:cubicBezTo>
                    <a:pt x="80963" y="100013"/>
                    <a:pt x="82868" y="102553"/>
                    <a:pt x="85090" y="103505"/>
                  </a:cubicBezTo>
                  <a:cubicBezTo>
                    <a:pt x="79693" y="102553"/>
                    <a:pt x="75565" y="96203"/>
                    <a:pt x="61595" y="91440"/>
                  </a:cubicBezTo>
                  <a:cubicBezTo>
                    <a:pt x="56077" y="89413"/>
                    <a:pt x="50959" y="88704"/>
                    <a:pt x="45970" y="88704"/>
                  </a:cubicBezTo>
                  <a:cubicBezTo>
                    <a:pt x="36894" y="88704"/>
                    <a:pt x="28250" y="91051"/>
                    <a:pt x="18415" y="92075"/>
                  </a:cubicBezTo>
                  <a:cubicBezTo>
                    <a:pt x="15875" y="92075"/>
                    <a:pt x="0" y="95250"/>
                    <a:pt x="0" y="95250"/>
                  </a:cubicBezTo>
                  <a:cubicBezTo>
                    <a:pt x="0" y="95250"/>
                    <a:pt x="7303" y="95568"/>
                    <a:pt x="8890" y="96203"/>
                  </a:cubicBezTo>
                  <a:cubicBezTo>
                    <a:pt x="12700" y="96838"/>
                    <a:pt x="13653" y="96520"/>
                    <a:pt x="17463" y="98108"/>
                  </a:cubicBezTo>
                  <a:cubicBezTo>
                    <a:pt x="31115" y="103188"/>
                    <a:pt x="40640" y="106045"/>
                    <a:pt x="53658" y="111443"/>
                  </a:cubicBezTo>
                  <a:cubicBezTo>
                    <a:pt x="58103" y="113665"/>
                    <a:pt x="66358" y="115888"/>
                    <a:pt x="70803" y="115888"/>
                  </a:cubicBezTo>
                  <a:cubicBezTo>
                    <a:pt x="74295" y="115888"/>
                    <a:pt x="78740" y="115888"/>
                    <a:pt x="80328" y="115570"/>
                  </a:cubicBezTo>
                  <a:lnTo>
                    <a:pt x="80328" y="115570"/>
                  </a:lnTo>
                  <a:cubicBezTo>
                    <a:pt x="80327" y="115570"/>
                    <a:pt x="76200" y="116840"/>
                    <a:pt x="71120" y="121920"/>
                  </a:cubicBezTo>
                  <a:cubicBezTo>
                    <a:pt x="63818" y="128905"/>
                    <a:pt x="62230" y="133668"/>
                    <a:pt x="57150" y="138113"/>
                  </a:cubicBezTo>
                  <a:cubicBezTo>
                    <a:pt x="48895" y="145733"/>
                    <a:pt x="39688" y="148590"/>
                    <a:pt x="40640" y="148590"/>
                  </a:cubicBezTo>
                  <a:cubicBezTo>
                    <a:pt x="86995" y="146368"/>
                    <a:pt x="96520" y="120015"/>
                    <a:pt x="96520" y="120015"/>
                  </a:cubicBezTo>
                  <a:cubicBezTo>
                    <a:pt x="96520" y="120015"/>
                    <a:pt x="106045" y="146050"/>
                    <a:pt x="101600" y="166370"/>
                  </a:cubicBezTo>
                  <a:cubicBezTo>
                    <a:pt x="100421" y="170955"/>
                    <a:pt x="100702" y="172567"/>
                    <a:pt x="101505" y="172567"/>
                  </a:cubicBezTo>
                  <a:cubicBezTo>
                    <a:pt x="102648" y="172567"/>
                    <a:pt x="104851" y="169299"/>
                    <a:pt x="105410" y="166688"/>
                  </a:cubicBezTo>
                  <a:cubicBezTo>
                    <a:pt x="108585" y="152400"/>
                    <a:pt x="103823" y="134620"/>
                    <a:pt x="103823" y="134620"/>
                  </a:cubicBezTo>
                  <a:cubicBezTo>
                    <a:pt x="103823" y="134620"/>
                    <a:pt x="100535" y="119973"/>
                    <a:pt x="100629" y="119973"/>
                  </a:cubicBezTo>
                  <a:lnTo>
                    <a:pt x="100629" y="119973"/>
                  </a:lnTo>
                  <a:cubicBezTo>
                    <a:pt x="100632" y="119973"/>
                    <a:pt x="100638" y="119987"/>
                    <a:pt x="100648" y="120015"/>
                  </a:cubicBezTo>
                  <a:cubicBezTo>
                    <a:pt x="101283" y="120968"/>
                    <a:pt x="106363" y="124778"/>
                    <a:pt x="113983" y="125730"/>
                  </a:cubicBezTo>
                  <a:cubicBezTo>
                    <a:pt x="117755" y="126390"/>
                    <a:pt x="121192" y="126770"/>
                    <a:pt x="124500" y="126770"/>
                  </a:cubicBezTo>
                  <a:cubicBezTo>
                    <a:pt x="132328" y="126770"/>
                    <a:pt x="139440" y="124642"/>
                    <a:pt x="148590" y="119063"/>
                  </a:cubicBezTo>
                  <a:cubicBezTo>
                    <a:pt x="152400" y="116840"/>
                    <a:pt x="156528" y="113665"/>
                    <a:pt x="160020" y="110808"/>
                  </a:cubicBezTo>
                  <a:cubicBezTo>
                    <a:pt x="160587" y="110241"/>
                    <a:pt x="161407" y="109547"/>
                    <a:pt x="162141" y="108953"/>
                  </a:cubicBezTo>
                  <a:lnTo>
                    <a:pt x="162141" y="108953"/>
                  </a:lnTo>
                  <a:cubicBezTo>
                    <a:pt x="158376" y="110836"/>
                    <a:pt x="155215" y="112395"/>
                    <a:pt x="150495" y="112395"/>
                  </a:cubicBezTo>
                  <a:cubicBezTo>
                    <a:pt x="139383" y="112078"/>
                    <a:pt x="135255" y="107315"/>
                    <a:pt x="125413" y="105728"/>
                  </a:cubicBezTo>
                  <a:cubicBezTo>
                    <a:pt x="122518" y="105261"/>
                    <a:pt x="120117" y="105096"/>
                    <a:pt x="118171" y="105096"/>
                  </a:cubicBezTo>
                  <a:cubicBezTo>
                    <a:pt x="113499" y="105096"/>
                    <a:pt x="111443" y="106045"/>
                    <a:pt x="111443" y="106045"/>
                  </a:cubicBezTo>
                  <a:cubicBezTo>
                    <a:pt x="111443" y="106045"/>
                    <a:pt x="114300" y="104458"/>
                    <a:pt x="120650" y="98743"/>
                  </a:cubicBezTo>
                  <a:cubicBezTo>
                    <a:pt x="126683" y="93345"/>
                    <a:pt x="129858" y="87313"/>
                    <a:pt x="131763" y="81915"/>
                  </a:cubicBezTo>
                  <a:cubicBezTo>
                    <a:pt x="135255" y="71755"/>
                    <a:pt x="134620" y="64453"/>
                    <a:pt x="130493" y="51118"/>
                  </a:cubicBezTo>
                  <a:cubicBezTo>
                    <a:pt x="128588" y="44133"/>
                    <a:pt x="117794" y="28576"/>
                    <a:pt x="117793" y="28575"/>
                  </a:cubicBezTo>
                  <a:lnTo>
                    <a:pt x="117793" y="28575"/>
                  </a:lnTo>
                  <a:cubicBezTo>
                    <a:pt x="117793" y="28576"/>
                    <a:pt x="122238" y="37783"/>
                    <a:pt x="122873" y="46355"/>
                  </a:cubicBezTo>
                  <a:cubicBezTo>
                    <a:pt x="123508" y="53975"/>
                    <a:pt x="122238" y="57150"/>
                    <a:pt x="117793" y="65405"/>
                  </a:cubicBezTo>
                  <a:cubicBezTo>
                    <a:pt x="114618" y="71755"/>
                    <a:pt x="109855" y="74295"/>
                    <a:pt x="106998" y="80645"/>
                  </a:cubicBezTo>
                  <a:cubicBezTo>
                    <a:pt x="103505" y="87313"/>
                    <a:pt x="100648" y="98743"/>
                    <a:pt x="100648" y="98743"/>
                  </a:cubicBezTo>
                  <a:cubicBezTo>
                    <a:pt x="100648" y="98743"/>
                    <a:pt x="101600" y="92393"/>
                    <a:pt x="101283" y="86678"/>
                  </a:cubicBezTo>
                  <a:cubicBezTo>
                    <a:pt x="100648" y="79058"/>
                    <a:pt x="100013" y="71120"/>
                    <a:pt x="97473" y="63818"/>
                  </a:cubicBezTo>
                  <a:cubicBezTo>
                    <a:pt x="90805" y="42863"/>
                    <a:pt x="82233" y="31750"/>
                    <a:pt x="67628" y="15875"/>
                  </a:cubicBezTo>
                  <a:cubicBezTo>
                    <a:pt x="63183" y="11113"/>
                    <a:pt x="48578" y="0"/>
                    <a:pt x="48578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1"/>
            <p:cNvSpPr/>
            <p:nvPr/>
          </p:nvSpPr>
          <p:spPr>
            <a:xfrm flipH="1">
              <a:off x="5232406" y="2094648"/>
              <a:ext cx="586515" cy="617793"/>
            </a:xfrm>
            <a:custGeom>
              <a:avLst/>
              <a:gdLst/>
              <a:ahLst/>
              <a:cxnLst/>
              <a:rect l="l" t="t" r="r" b="b"/>
              <a:pathLst>
                <a:path w="163831" h="172568" extrusionOk="0">
                  <a:moveTo>
                    <a:pt x="163830" y="107633"/>
                  </a:moveTo>
                  <a:cubicBezTo>
                    <a:pt x="163830" y="107633"/>
                    <a:pt x="163051" y="108217"/>
                    <a:pt x="162141" y="108953"/>
                  </a:cubicBezTo>
                  <a:lnTo>
                    <a:pt x="162141" y="108953"/>
                  </a:lnTo>
                  <a:cubicBezTo>
                    <a:pt x="162175" y="108937"/>
                    <a:pt x="162209" y="108920"/>
                    <a:pt x="162243" y="108903"/>
                  </a:cubicBezTo>
                  <a:cubicBezTo>
                    <a:pt x="163195" y="108268"/>
                    <a:pt x="163830" y="107633"/>
                    <a:pt x="163830" y="107633"/>
                  </a:cubicBezTo>
                  <a:close/>
                  <a:moveTo>
                    <a:pt x="48578" y="0"/>
                  </a:moveTo>
                  <a:cubicBezTo>
                    <a:pt x="48578" y="0"/>
                    <a:pt x="50800" y="4445"/>
                    <a:pt x="52070" y="6350"/>
                  </a:cubicBezTo>
                  <a:cubicBezTo>
                    <a:pt x="55563" y="12065"/>
                    <a:pt x="57150" y="18733"/>
                    <a:pt x="59055" y="25083"/>
                  </a:cubicBezTo>
                  <a:cubicBezTo>
                    <a:pt x="64770" y="41593"/>
                    <a:pt x="62548" y="59690"/>
                    <a:pt x="68580" y="76200"/>
                  </a:cubicBezTo>
                  <a:cubicBezTo>
                    <a:pt x="71120" y="82233"/>
                    <a:pt x="73025" y="88583"/>
                    <a:pt x="76518" y="93345"/>
                  </a:cubicBezTo>
                  <a:cubicBezTo>
                    <a:pt x="77788" y="95250"/>
                    <a:pt x="79058" y="97155"/>
                    <a:pt x="80645" y="99378"/>
                  </a:cubicBezTo>
                  <a:cubicBezTo>
                    <a:pt x="80963" y="100013"/>
                    <a:pt x="82868" y="102553"/>
                    <a:pt x="85090" y="103505"/>
                  </a:cubicBezTo>
                  <a:cubicBezTo>
                    <a:pt x="79693" y="102553"/>
                    <a:pt x="75565" y="96203"/>
                    <a:pt x="61595" y="91440"/>
                  </a:cubicBezTo>
                  <a:cubicBezTo>
                    <a:pt x="56077" y="89413"/>
                    <a:pt x="50959" y="88704"/>
                    <a:pt x="45970" y="88704"/>
                  </a:cubicBezTo>
                  <a:cubicBezTo>
                    <a:pt x="36894" y="88704"/>
                    <a:pt x="28250" y="91051"/>
                    <a:pt x="18415" y="92075"/>
                  </a:cubicBezTo>
                  <a:cubicBezTo>
                    <a:pt x="15875" y="92075"/>
                    <a:pt x="0" y="95250"/>
                    <a:pt x="0" y="95250"/>
                  </a:cubicBezTo>
                  <a:cubicBezTo>
                    <a:pt x="0" y="95250"/>
                    <a:pt x="7303" y="95568"/>
                    <a:pt x="8890" y="96203"/>
                  </a:cubicBezTo>
                  <a:cubicBezTo>
                    <a:pt x="12700" y="96838"/>
                    <a:pt x="13653" y="96520"/>
                    <a:pt x="17463" y="98108"/>
                  </a:cubicBezTo>
                  <a:cubicBezTo>
                    <a:pt x="31115" y="103188"/>
                    <a:pt x="40640" y="106045"/>
                    <a:pt x="53658" y="111443"/>
                  </a:cubicBezTo>
                  <a:cubicBezTo>
                    <a:pt x="58103" y="113665"/>
                    <a:pt x="66358" y="115888"/>
                    <a:pt x="70803" y="115888"/>
                  </a:cubicBezTo>
                  <a:cubicBezTo>
                    <a:pt x="74295" y="115888"/>
                    <a:pt x="78740" y="115888"/>
                    <a:pt x="80328" y="115570"/>
                  </a:cubicBezTo>
                  <a:lnTo>
                    <a:pt x="80328" y="115570"/>
                  </a:lnTo>
                  <a:cubicBezTo>
                    <a:pt x="80327" y="115570"/>
                    <a:pt x="76200" y="116840"/>
                    <a:pt x="71120" y="121920"/>
                  </a:cubicBezTo>
                  <a:cubicBezTo>
                    <a:pt x="63818" y="128905"/>
                    <a:pt x="62230" y="133668"/>
                    <a:pt x="57150" y="138113"/>
                  </a:cubicBezTo>
                  <a:cubicBezTo>
                    <a:pt x="48895" y="145733"/>
                    <a:pt x="39688" y="148590"/>
                    <a:pt x="40640" y="148590"/>
                  </a:cubicBezTo>
                  <a:cubicBezTo>
                    <a:pt x="86995" y="146368"/>
                    <a:pt x="96520" y="120015"/>
                    <a:pt x="96520" y="120015"/>
                  </a:cubicBezTo>
                  <a:cubicBezTo>
                    <a:pt x="96520" y="120015"/>
                    <a:pt x="106045" y="146050"/>
                    <a:pt x="101600" y="166370"/>
                  </a:cubicBezTo>
                  <a:cubicBezTo>
                    <a:pt x="100421" y="170955"/>
                    <a:pt x="100702" y="172567"/>
                    <a:pt x="101505" y="172567"/>
                  </a:cubicBezTo>
                  <a:cubicBezTo>
                    <a:pt x="102648" y="172567"/>
                    <a:pt x="104851" y="169299"/>
                    <a:pt x="105410" y="166688"/>
                  </a:cubicBezTo>
                  <a:cubicBezTo>
                    <a:pt x="108585" y="152400"/>
                    <a:pt x="103823" y="134620"/>
                    <a:pt x="103823" y="134620"/>
                  </a:cubicBezTo>
                  <a:cubicBezTo>
                    <a:pt x="103823" y="134620"/>
                    <a:pt x="100535" y="119973"/>
                    <a:pt x="100629" y="119973"/>
                  </a:cubicBezTo>
                  <a:lnTo>
                    <a:pt x="100629" y="119973"/>
                  </a:lnTo>
                  <a:cubicBezTo>
                    <a:pt x="100632" y="119973"/>
                    <a:pt x="100638" y="119987"/>
                    <a:pt x="100648" y="120015"/>
                  </a:cubicBezTo>
                  <a:cubicBezTo>
                    <a:pt x="101283" y="120968"/>
                    <a:pt x="106363" y="124778"/>
                    <a:pt x="113983" y="125730"/>
                  </a:cubicBezTo>
                  <a:cubicBezTo>
                    <a:pt x="117755" y="126390"/>
                    <a:pt x="121192" y="126770"/>
                    <a:pt x="124500" y="126770"/>
                  </a:cubicBezTo>
                  <a:cubicBezTo>
                    <a:pt x="132328" y="126770"/>
                    <a:pt x="139440" y="124642"/>
                    <a:pt x="148590" y="119063"/>
                  </a:cubicBezTo>
                  <a:cubicBezTo>
                    <a:pt x="152400" y="116840"/>
                    <a:pt x="156528" y="113665"/>
                    <a:pt x="160020" y="110808"/>
                  </a:cubicBezTo>
                  <a:cubicBezTo>
                    <a:pt x="160587" y="110241"/>
                    <a:pt x="161407" y="109547"/>
                    <a:pt x="162141" y="108953"/>
                  </a:cubicBezTo>
                  <a:lnTo>
                    <a:pt x="162141" y="108953"/>
                  </a:lnTo>
                  <a:cubicBezTo>
                    <a:pt x="158376" y="110836"/>
                    <a:pt x="155215" y="112395"/>
                    <a:pt x="150495" y="112395"/>
                  </a:cubicBezTo>
                  <a:cubicBezTo>
                    <a:pt x="139383" y="112078"/>
                    <a:pt x="135255" y="107315"/>
                    <a:pt x="125413" y="105728"/>
                  </a:cubicBezTo>
                  <a:cubicBezTo>
                    <a:pt x="122518" y="105261"/>
                    <a:pt x="120117" y="105096"/>
                    <a:pt x="118171" y="105096"/>
                  </a:cubicBezTo>
                  <a:cubicBezTo>
                    <a:pt x="113499" y="105096"/>
                    <a:pt x="111443" y="106045"/>
                    <a:pt x="111443" y="106045"/>
                  </a:cubicBezTo>
                  <a:cubicBezTo>
                    <a:pt x="111443" y="106045"/>
                    <a:pt x="114300" y="104458"/>
                    <a:pt x="120650" y="98743"/>
                  </a:cubicBezTo>
                  <a:cubicBezTo>
                    <a:pt x="126683" y="93345"/>
                    <a:pt x="129858" y="87313"/>
                    <a:pt x="131763" y="81915"/>
                  </a:cubicBezTo>
                  <a:cubicBezTo>
                    <a:pt x="135255" y="71755"/>
                    <a:pt x="134620" y="64453"/>
                    <a:pt x="130493" y="51118"/>
                  </a:cubicBezTo>
                  <a:cubicBezTo>
                    <a:pt x="128588" y="44133"/>
                    <a:pt x="117794" y="28576"/>
                    <a:pt x="117793" y="28575"/>
                  </a:cubicBezTo>
                  <a:lnTo>
                    <a:pt x="117793" y="28575"/>
                  </a:lnTo>
                  <a:cubicBezTo>
                    <a:pt x="117793" y="28576"/>
                    <a:pt x="122238" y="37783"/>
                    <a:pt x="122873" y="46355"/>
                  </a:cubicBezTo>
                  <a:cubicBezTo>
                    <a:pt x="123508" y="53975"/>
                    <a:pt x="122238" y="57150"/>
                    <a:pt x="117793" y="65405"/>
                  </a:cubicBezTo>
                  <a:cubicBezTo>
                    <a:pt x="114618" y="71755"/>
                    <a:pt x="109855" y="74295"/>
                    <a:pt x="106998" y="80645"/>
                  </a:cubicBezTo>
                  <a:cubicBezTo>
                    <a:pt x="103505" y="87313"/>
                    <a:pt x="100648" y="98743"/>
                    <a:pt x="100648" y="98743"/>
                  </a:cubicBezTo>
                  <a:cubicBezTo>
                    <a:pt x="100648" y="98743"/>
                    <a:pt x="101600" y="92393"/>
                    <a:pt x="101283" y="86678"/>
                  </a:cubicBezTo>
                  <a:cubicBezTo>
                    <a:pt x="100648" y="79058"/>
                    <a:pt x="100013" y="71120"/>
                    <a:pt x="97473" y="63818"/>
                  </a:cubicBezTo>
                  <a:cubicBezTo>
                    <a:pt x="90805" y="42863"/>
                    <a:pt x="82233" y="31750"/>
                    <a:pt x="67628" y="15875"/>
                  </a:cubicBezTo>
                  <a:cubicBezTo>
                    <a:pt x="63183" y="11113"/>
                    <a:pt x="48578" y="0"/>
                    <a:pt x="48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1"/>
            <p:cNvSpPr/>
            <p:nvPr/>
          </p:nvSpPr>
          <p:spPr>
            <a:xfrm flipH="1">
              <a:off x="5308564" y="2199220"/>
              <a:ext cx="435339" cy="508510"/>
            </a:xfrm>
            <a:custGeom>
              <a:avLst/>
              <a:gdLst/>
              <a:ahLst/>
              <a:cxnLst/>
              <a:rect l="l" t="t" r="r" b="b"/>
              <a:pathLst>
                <a:path w="121603" h="142042" extrusionOk="0">
                  <a:moveTo>
                    <a:pt x="46990" y="0"/>
                  </a:moveTo>
                  <a:lnTo>
                    <a:pt x="46990" y="635"/>
                  </a:lnTo>
                  <a:cubicBezTo>
                    <a:pt x="49848" y="7303"/>
                    <a:pt x="52388" y="13970"/>
                    <a:pt x="54928" y="21273"/>
                  </a:cubicBezTo>
                  <a:cubicBezTo>
                    <a:pt x="57150" y="27940"/>
                    <a:pt x="59690" y="34925"/>
                    <a:pt x="61913" y="41910"/>
                  </a:cubicBezTo>
                  <a:cubicBezTo>
                    <a:pt x="64453" y="48578"/>
                    <a:pt x="66358" y="55563"/>
                    <a:pt x="68263" y="62865"/>
                  </a:cubicBezTo>
                  <a:cubicBezTo>
                    <a:pt x="70485" y="68898"/>
                    <a:pt x="72073" y="74613"/>
                    <a:pt x="73660" y="80963"/>
                  </a:cubicBezTo>
                  <a:cubicBezTo>
                    <a:pt x="68263" y="79375"/>
                    <a:pt x="63183" y="77788"/>
                    <a:pt x="57785" y="76200"/>
                  </a:cubicBezTo>
                  <a:cubicBezTo>
                    <a:pt x="51435" y="74613"/>
                    <a:pt x="45085" y="73025"/>
                    <a:pt x="38735" y="72073"/>
                  </a:cubicBezTo>
                  <a:cubicBezTo>
                    <a:pt x="32385" y="70803"/>
                    <a:pt x="26035" y="69533"/>
                    <a:pt x="19685" y="68898"/>
                  </a:cubicBezTo>
                  <a:cubicBezTo>
                    <a:pt x="13335" y="67945"/>
                    <a:pt x="6985" y="67628"/>
                    <a:pt x="0" y="67628"/>
                  </a:cubicBezTo>
                  <a:cubicBezTo>
                    <a:pt x="6350" y="68263"/>
                    <a:pt x="12700" y="69215"/>
                    <a:pt x="19050" y="70485"/>
                  </a:cubicBezTo>
                  <a:cubicBezTo>
                    <a:pt x="25400" y="71438"/>
                    <a:pt x="31750" y="72708"/>
                    <a:pt x="38100" y="74295"/>
                  </a:cubicBezTo>
                  <a:cubicBezTo>
                    <a:pt x="44450" y="75883"/>
                    <a:pt x="50483" y="77470"/>
                    <a:pt x="56833" y="79058"/>
                  </a:cubicBezTo>
                  <a:cubicBezTo>
                    <a:pt x="62548" y="80645"/>
                    <a:pt x="67628" y="82233"/>
                    <a:pt x="73025" y="84138"/>
                  </a:cubicBezTo>
                  <a:cubicBezTo>
                    <a:pt x="71438" y="86678"/>
                    <a:pt x="69533" y="88583"/>
                    <a:pt x="67628" y="90488"/>
                  </a:cubicBezTo>
                  <a:cubicBezTo>
                    <a:pt x="65088" y="93345"/>
                    <a:pt x="62548" y="95885"/>
                    <a:pt x="59690" y="98108"/>
                  </a:cubicBezTo>
                  <a:lnTo>
                    <a:pt x="51435" y="105410"/>
                  </a:lnTo>
                  <a:cubicBezTo>
                    <a:pt x="48578" y="107633"/>
                    <a:pt x="45403" y="109538"/>
                    <a:pt x="42228" y="111125"/>
                  </a:cubicBezTo>
                  <a:cubicBezTo>
                    <a:pt x="42228" y="111125"/>
                    <a:pt x="41910" y="111760"/>
                    <a:pt x="42228" y="111760"/>
                  </a:cubicBezTo>
                  <a:cubicBezTo>
                    <a:pt x="42228" y="111919"/>
                    <a:pt x="42307" y="111998"/>
                    <a:pt x="42387" y="111998"/>
                  </a:cubicBezTo>
                  <a:cubicBezTo>
                    <a:pt x="42466" y="111998"/>
                    <a:pt x="42545" y="111919"/>
                    <a:pt x="42545" y="111760"/>
                  </a:cubicBezTo>
                  <a:cubicBezTo>
                    <a:pt x="45720" y="110173"/>
                    <a:pt x="48895" y="107950"/>
                    <a:pt x="52070" y="106045"/>
                  </a:cubicBezTo>
                  <a:cubicBezTo>
                    <a:pt x="55245" y="104140"/>
                    <a:pt x="58103" y="101600"/>
                    <a:pt x="61278" y="99378"/>
                  </a:cubicBezTo>
                  <a:cubicBezTo>
                    <a:pt x="64135" y="96838"/>
                    <a:pt x="66675" y="94615"/>
                    <a:pt x="69533" y="91758"/>
                  </a:cubicBezTo>
                  <a:lnTo>
                    <a:pt x="75565" y="85725"/>
                  </a:lnTo>
                  <a:cubicBezTo>
                    <a:pt x="76835" y="89853"/>
                    <a:pt x="77470" y="93345"/>
                    <a:pt x="78740" y="97473"/>
                  </a:cubicBezTo>
                  <a:cubicBezTo>
                    <a:pt x="80010" y="102235"/>
                    <a:pt x="80645" y="106998"/>
                    <a:pt x="81598" y="111760"/>
                  </a:cubicBezTo>
                  <a:cubicBezTo>
                    <a:pt x="82233" y="116523"/>
                    <a:pt x="82550" y="121285"/>
                    <a:pt x="82550" y="126048"/>
                  </a:cubicBezTo>
                  <a:cubicBezTo>
                    <a:pt x="82550" y="130810"/>
                    <a:pt x="82233" y="135573"/>
                    <a:pt x="80328" y="139700"/>
                  </a:cubicBezTo>
                  <a:cubicBezTo>
                    <a:pt x="80010" y="140653"/>
                    <a:pt x="80328" y="141288"/>
                    <a:pt x="80963" y="141923"/>
                  </a:cubicBezTo>
                  <a:cubicBezTo>
                    <a:pt x="81201" y="142002"/>
                    <a:pt x="81419" y="142042"/>
                    <a:pt x="81623" y="142042"/>
                  </a:cubicBezTo>
                  <a:cubicBezTo>
                    <a:pt x="82233" y="142042"/>
                    <a:pt x="82709" y="141684"/>
                    <a:pt x="83185" y="140970"/>
                  </a:cubicBezTo>
                  <a:cubicBezTo>
                    <a:pt x="84138" y="138748"/>
                    <a:pt x="84773" y="136208"/>
                    <a:pt x="85090" y="133350"/>
                  </a:cubicBezTo>
                  <a:cubicBezTo>
                    <a:pt x="85408" y="131128"/>
                    <a:pt x="85408" y="128270"/>
                    <a:pt x="85408" y="126048"/>
                  </a:cubicBezTo>
                  <a:cubicBezTo>
                    <a:pt x="85408" y="120650"/>
                    <a:pt x="85090" y="115888"/>
                    <a:pt x="84138" y="110808"/>
                  </a:cubicBezTo>
                  <a:cubicBezTo>
                    <a:pt x="83503" y="106045"/>
                    <a:pt x="82550" y="100965"/>
                    <a:pt x="81598" y="96203"/>
                  </a:cubicBezTo>
                  <a:cubicBezTo>
                    <a:pt x="80645" y="92075"/>
                    <a:pt x="79375" y="88265"/>
                    <a:pt x="78423" y="84773"/>
                  </a:cubicBezTo>
                  <a:lnTo>
                    <a:pt x="78423" y="84773"/>
                  </a:lnTo>
                  <a:cubicBezTo>
                    <a:pt x="80963" y="85408"/>
                    <a:pt x="84138" y="85725"/>
                    <a:pt x="86995" y="86360"/>
                  </a:cubicBezTo>
                  <a:cubicBezTo>
                    <a:pt x="91123" y="86678"/>
                    <a:pt x="94615" y="86995"/>
                    <a:pt x="98425" y="87313"/>
                  </a:cubicBezTo>
                  <a:cubicBezTo>
                    <a:pt x="100648" y="87313"/>
                    <a:pt x="102553" y="87313"/>
                    <a:pt x="104458" y="87948"/>
                  </a:cubicBezTo>
                  <a:lnTo>
                    <a:pt x="110490" y="87948"/>
                  </a:lnTo>
                  <a:cubicBezTo>
                    <a:pt x="113983" y="87948"/>
                    <a:pt x="118110" y="87948"/>
                    <a:pt x="121603" y="86995"/>
                  </a:cubicBezTo>
                  <a:cubicBezTo>
                    <a:pt x="117475" y="86678"/>
                    <a:pt x="113983" y="86678"/>
                    <a:pt x="110173" y="86360"/>
                  </a:cubicBezTo>
                  <a:cubicBezTo>
                    <a:pt x="107950" y="86360"/>
                    <a:pt x="106045" y="85725"/>
                    <a:pt x="104458" y="85725"/>
                  </a:cubicBezTo>
                  <a:cubicBezTo>
                    <a:pt x="102553" y="85725"/>
                    <a:pt x="100648" y="85408"/>
                    <a:pt x="99060" y="85090"/>
                  </a:cubicBezTo>
                  <a:lnTo>
                    <a:pt x="93345" y="84138"/>
                  </a:lnTo>
                  <a:cubicBezTo>
                    <a:pt x="91440" y="83820"/>
                    <a:pt x="89853" y="83820"/>
                    <a:pt x="87948" y="83503"/>
                  </a:cubicBezTo>
                  <a:cubicBezTo>
                    <a:pt x="85090" y="83185"/>
                    <a:pt x="82233" y="82550"/>
                    <a:pt x="79375" y="81915"/>
                  </a:cubicBezTo>
                  <a:cubicBezTo>
                    <a:pt x="81915" y="79375"/>
                    <a:pt x="84138" y="76835"/>
                    <a:pt x="86678" y="73978"/>
                  </a:cubicBezTo>
                  <a:cubicBezTo>
                    <a:pt x="89535" y="70485"/>
                    <a:pt x="92710" y="66675"/>
                    <a:pt x="94933" y="62865"/>
                  </a:cubicBezTo>
                  <a:cubicBezTo>
                    <a:pt x="97473" y="58738"/>
                    <a:pt x="99695" y="54928"/>
                    <a:pt x="101600" y="50800"/>
                  </a:cubicBezTo>
                  <a:cubicBezTo>
                    <a:pt x="103823" y="46673"/>
                    <a:pt x="105410" y="42228"/>
                    <a:pt x="106045" y="37783"/>
                  </a:cubicBezTo>
                  <a:lnTo>
                    <a:pt x="106045" y="37783"/>
                  </a:lnTo>
                  <a:cubicBezTo>
                    <a:pt x="104775" y="42228"/>
                    <a:pt x="103188" y="46673"/>
                    <a:pt x="100965" y="50483"/>
                  </a:cubicBezTo>
                  <a:cubicBezTo>
                    <a:pt x="99060" y="54610"/>
                    <a:pt x="96203" y="58420"/>
                    <a:pt x="93345" y="61913"/>
                  </a:cubicBezTo>
                  <a:cubicBezTo>
                    <a:pt x="90488" y="65723"/>
                    <a:pt x="87948" y="69215"/>
                    <a:pt x="84773" y="72390"/>
                  </a:cubicBezTo>
                  <a:cubicBezTo>
                    <a:pt x="82233" y="75248"/>
                    <a:pt x="79375" y="77470"/>
                    <a:pt x="76835" y="80328"/>
                  </a:cubicBezTo>
                  <a:cubicBezTo>
                    <a:pt x="74613" y="73978"/>
                    <a:pt x="73025" y="67945"/>
                    <a:pt x="71120" y="61595"/>
                  </a:cubicBezTo>
                  <a:cubicBezTo>
                    <a:pt x="68898" y="54610"/>
                    <a:pt x="66358" y="47625"/>
                    <a:pt x="64135" y="40958"/>
                  </a:cubicBezTo>
                  <a:cubicBezTo>
                    <a:pt x="61595" y="34290"/>
                    <a:pt x="58738" y="26988"/>
                    <a:pt x="56198" y="20320"/>
                  </a:cubicBezTo>
                  <a:cubicBezTo>
                    <a:pt x="53340" y="13653"/>
                    <a:pt x="50483" y="6985"/>
                    <a:pt x="47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3"/>
          <p:cNvGrpSpPr/>
          <p:nvPr/>
        </p:nvGrpSpPr>
        <p:grpSpPr>
          <a:xfrm>
            <a:off x="-542860" y="-538286"/>
            <a:ext cx="10229721" cy="6220073"/>
            <a:chOff x="-165500" y="430250"/>
            <a:chExt cx="7974525" cy="4848825"/>
          </a:xfrm>
        </p:grpSpPr>
        <p:sp>
          <p:nvSpPr>
            <p:cNvPr id="119" name="Google Shape;119;p3"/>
            <p:cNvSpPr/>
            <p:nvPr/>
          </p:nvSpPr>
          <p:spPr>
            <a:xfrm>
              <a:off x="2692000" y="4117600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513225" y="4117600"/>
              <a:ext cx="613500" cy="747450"/>
            </a:xfrm>
            <a:custGeom>
              <a:avLst/>
              <a:gdLst/>
              <a:ahLst/>
              <a:cxnLst/>
              <a:rect l="l" t="t" r="r" b="b"/>
              <a:pathLst>
                <a:path w="24540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513225" y="329875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692000" y="3298750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810"/>
                  </a:lnTo>
                  <a:lnTo>
                    <a:pt x="10882" y="2810"/>
                  </a:lnTo>
                  <a:lnTo>
                    <a:pt x="10882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102450" y="37095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288375" y="370952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86" y="8215"/>
                  </a:lnTo>
                  <a:lnTo>
                    <a:pt x="2786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86" y="27087"/>
                  </a:lnTo>
                  <a:lnTo>
                    <a:pt x="2786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056675" y="4117600"/>
              <a:ext cx="614075" cy="747450"/>
            </a:xfrm>
            <a:custGeom>
              <a:avLst/>
              <a:gdLst/>
              <a:ahLst/>
              <a:cxnLst/>
              <a:rect l="l" t="t" r="r" b="b"/>
              <a:pathLst>
                <a:path w="24563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877600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877600" y="32987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056675" y="3298750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63" y="8216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467125" y="37095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652750" y="37095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102450" y="45316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288375" y="453165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86" y="8215"/>
                  </a:lnTo>
                  <a:lnTo>
                    <a:pt x="2786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86" y="27087"/>
                  </a:lnTo>
                  <a:lnTo>
                    <a:pt x="2786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467125" y="45316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52750" y="45316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365375" y="4531650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65" y="21681"/>
                  </a:lnTo>
                  <a:lnTo>
                    <a:pt x="21765" y="27087"/>
                  </a:lnTo>
                  <a:lnTo>
                    <a:pt x="13692" y="27087"/>
                  </a:lnTo>
                  <a:lnTo>
                    <a:pt x="13692" y="2798"/>
                  </a:lnTo>
                  <a:lnTo>
                    <a:pt x="21765" y="2798"/>
                  </a:lnTo>
                  <a:lnTo>
                    <a:pt x="21765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195225" y="45316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551275" y="453165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799" y="8215"/>
                  </a:lnTo>
                  <a:lnTo>
                    <a:pt x="2799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9" y="27087"/>
                  </a:lnTo>
                  <a:lnTo>
                    <a:pt x="2799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730050" y="4531650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22" y="8215"/>
                  </a:lnTo>
                  <a:lnTo>
                    <a:pt x="2822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22" y="27087"/>
                  </a:lnTo>
                  <a:lnTo>
                    <a:pt x="2822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53" y="21681"/>
                  </a:lnTo>
                  <a:lnTo>
                    <a:pt x="21753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53" y="2798"/>
                  </a:lnTo>
                  <a:lnTo>
                    <a:pt x="21753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3915650" y="453165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42275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777325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0" y="27087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142000" y="4117600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62925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2" y="2798"/>
                  </a:lnTo>
                  <a:lnTo>
                    <a:pt x="21742" y="8216"/>
                  </a:lnTo>
                  <a:lnTo>
                    <a:pt x="24552" y="8216"/>
                  </a:lnTo>
                  <a:lnTo>
                    <a:pt x="24552" y="2798"/>
                  </a:lnTo>
                  <a:lnTo>
                    <a:pt x="24552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4327600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6"/>
                  </a:lnTo>
                  <a:lnTo>
                    <a:pt x="24552" y="8216"/>
                  </a:lnTo>
                  <a:lnTo>
                    <a:pt x="24552" y="2798"/>
                  </a:lnTo>
                  <a:lnTo>
                    <a:pt x="24552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42275" y="32987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16"/>
                  </a:lnTo>
                  <a:lnTo>
                    <a:pt x="24551" y="8216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3509650" y="2481975"/>
              <a:ext cx="614100" cy="747750"/>
            </a:xfrm>
            <a:custGeom>
              <a:avLst/>
              <a:gdLst/>
              <a:ahLst/>
              <a:cxnLst/>
              <a:rect l="l" t="t" r="r" b="b"/>
              <a:pathLst>
                <a:path w="24564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63" y="29909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3509650" y="166342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81" y="27087"/>
                  </a:lnTo>
                  <a:lnTo>
                    <a:pt x="13681" y="2799"/>
                  </a:lnTo>
                  <a:lnTo>
                    <a:pt x="21753" y="2799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799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105725" y="207390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99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28"/>
                  </a:lnTo>
                  <a:lnTo>
                    <a:pt x="24552" y="8228"/>
                  </a:lnTo>
                  <a:lnTo>
                    <a:pt x="24552" y="2810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105725" y="2887975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99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52" y="8228"/>
                  </a:lnTo>
                  <a:lnTo>
                    <a:pt x="24552" y="2811"/>
                  </a:lnTo>
                  <a:lnTo>
                    <a:pt x="24552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1874025" y="2481975"/>
              <a:ext cx="614100" cy="747750"/>
            </a:xfrm>
            <a:custGeom>
              <a:avLst/>
              <a:gdLst/>
              <a:ahLst/>
              <a:cxnLst/>
              <a:rect l="l" t="t" r="r" b="b"/>
              <a:pathLst>
                <a:path w="24564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23" y="8228"/>
                  </a:lnTo>
                  <a:lnTo>
                    <a:pt x="2823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23" y="27099"/>
                  </a:lnTo>
                  <a:lnTo>
                    <a:pt x="2823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63" y="29909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65" y="21682"/>
                  </a:lnTo>
                  <a:lnTo>
                    <a:pt x="21765" y="27099"/>
                  </a:lnTo>
                  <a:lnTo>
                    <a:pt x="13693" y="27099"/>
                  </a:lnTo>
                  <a:lnTo>
                    <a:pt x="13693" y="2811"/>
                  </a:lnTo>
                  <a:lnTo>
                    <a:pt x="21765" y="2811"/>
                  </a:lnTo>
                  <a:lnTo>
                    <a:pt x="21765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95275" y="2481975"/>
              <a:ext cx="614075" cy="747750"/>
            </a:xfrm>
            <a:custGeom>
              <a:avLst/>
              <a:gdLst/>
              <a:ahLst/>
              <a:cxnLst/>
              <a:rect l="l" t="t" r="r" b="b"/>
              <a:pathLst>
                <a:path w="24563" h="29910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810" y="8228"/>
                  </a:lnTo>
                  <a:lnTo>
                    <a:pt x="2810" y="2811"/>
                  </a:lnTo>
                  <a:lnTo>
                    <a:pt x="10882" y="2811"/>
                  </a:lnTo>
                  <a:lnTo>
                    <a:pt x="10882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909"/>
                  </a:lnTo>
                  <a:lnTo>
                    <a:pt x="24563" y="29909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2695275" y="1663425"/>
              <a:ext cx="614075" cy="747450"/>
            </a:xfrm>
            <a:custGeom>
              <a:avLst/>
              <a:gdLst/>
              <a:ahLst/>
              <a:cxnLst/>
              <a:rect l="l" t="t" r="r" b="b"/>
              <a:pathLst>
                <a:path w="24563" h="29898" extrusionOk="0">
                  <a:moveTo>
                    <a:pt x="0" y="1"/>
                  </a:moveTo>
                  <a:lnTo>
                    <a:pt x="0" y="2799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799"/>
                  </a:lnTo>
                  <a:lnTo>
                    <a:pt x="10882" y="2799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9"/>
                  </a:lnTo>
                  <a:lnTo>
                    <a:pt x="21741" y="2799"/>
                  </a:lnTo>
                  <a:lnTo>
                    <a:pt x="21741" y="8216"/>
                  </a:lnTo>
                  <a:lnTo>
                    <a:pt x="24563" y="8216"/>
                  </a:lnTo>
                  <a:lnTo>
                    <a:pt x="24563" y="2799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874025" y="166342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823" y="8216"/>
                  </a:lnTo>
                  <a:lnTo>
                    <a:pt x="2823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823" y="27087"/>
                  </a:lnTo>
                  <a:lnTo>
                    <a:pt x="2823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65" y="21682"/>
                  </a:lnTo>
                  <a:lnTo>
                    <a:pt x="21765" y="27087"/>
                  </a:lnTo>
                  <a:lnTo>
                    <a:pt x="13693" y="27087"/>
                  </a:lnTo>
                  <a:lnTo>
                    <a:pt x="13693" y="2799"/>
                  </a:lnTo>
                  <a:lnTo>
                    <a:pt x="21765" y="2799"/>
                  </a:lnTo>
                  <a:lnTo>
                    <a:pt x="21765" y="8216"/>
                  </a:lnTo>
                  <a:lnTo>
                    <a:pt x="24563" y="8216"/>
                  </a:lnTo>
                  <a:lnTo>
                    <a:pt x="24563" y="2799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284800" y="207390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53" y="2810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470400" y="20739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28"/>
                  </a:lnTo>
                  <a:lnTo>
                    <a:pt x="24563" y="8228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2284800" y="2887975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470400" y="288797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39000" y="2481975"/>
              <a:ext cx="613800" cy="747750"/>
            </a:xfrm>
            <a:custGeom>
              <a:avLst/>
              <a:gdLst/>
              <a:ahLst/>
              <a:cxnLst/>
              <a:rect l="l" t="t" r="r" b="b"/>
              <a:pathLst>
                <a:path w="24552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69" y="27099"/>
                  </a:lnTo>
                  <a:lnTo>
                    <a:pt x="13669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059950" y="2481975"/>
              <a:ext cx="613775" cy="747750"/>
            </a:xfrm>
            <a:custGeom>
              <a:avLst/>
              <a:gdLst/>
              <a:ahLst/>
              <a:cxnLst/>
              <a:rect l="l" t="t" r="r" b="b"/>
              <a:pathLst>
                <a:path w="24551" h="29910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0" y="27099"/>
                  </a:lnTo>
                  <a:lnTo>
                    <a:pt x="13680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059950" y="1663425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799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9"/>
                  </a:lnTo>
                  <a:lnTo>
                    <a:pt x="10871" y="2799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80" y="27087"/>
                  </a:lnTo>
                  <a:lnTo>
                    <a:pt x="13680" y="2799"/>
                  </a:lnTo>
                  <a:lnTo>
                    <a:pt x="21753" y="2799"/>
                  </a:lnTo>
                  <a:lnTo>
                    <a:pt x="21753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239000" y="1663425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9"/>
                  </a:lnTo>
                  <a:lnTo>
                    <a:pt x="10871" y="2799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69" y="27087"/>
                  </a:lnTo>
                  <a:lnTo>
                    <a:pt x="13669" y="2799"/>
                  </a:lnTo>
                  <a:lnTo>
                    <a:pt x="21742" y="2799"/>
                  </a:lnTo>
                  <a:lnTo>
                    <a:pt x="21742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649175" y="20739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822" y="8228"/>
                  </a:lnTo>
                  <a:lnTo>
                    <a:pt x="2822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22" y="27099"/>
                  </a:lnTo>
                  <a:lnTo>
                    <a:pt x="2822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65" y="21682"/>
                  </a:lnTo>
                  <a:lnTo>
                    <a:pt x="21765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65" y="2810"/>
                  </a:lnTo>
                  <a:lnTo>
                    <a:pt x="21765" y="8228"/>
                  </a:lnTo>
                  <a:lnTo>
                    <a:pt x="24563" y="8228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649175" y="288797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22" y="8228"/>
                  </a:lnTo>
                  <a:lnTo>
                    <a:pt x="2822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22" y="27099"/>
                  </a:lnTo>
                  <a:lnTo>
                    <a:pt x="2822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65" y="21682"/>
                  </a:lnTo>
                  <a:lnTo>
                    <a:pt x="21765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65" y="2811"/>
                  </a:lnTo>
                  <a:lnTo>
                    <a:pt x="21765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692000" y="846675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810"/>
                  </a:lnTo>
                  <a:lnTo>
                    <a:pt x="10882" y="2810"/>
                  </a:lnTo>
                  <a:lnTo>
                    <a:pt x="10882" y="27099"/>
                  </a:lnTo>
                  <a:lnTo>
                    <a:pt x="2810" y="27099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41" y="2810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513225" y="84667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5"/>
                  </a:lnTo>
                  <a:lnTo>
                    <a:pt x="2798" y="8215"/>
                  </a:lnTo>
                  <a:lnTo>
                    <a:pt x="2798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1"/>
                  </a:lnTo>
                  <a:lnTo>
                    <a:pt x="0" y="21681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42275" y="846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5"/>
                  </a:lnTo>
                  <a:lnTo>
                    <a:pt x="2799" y="8215"/>
                  </a:lnTo>
                  <a:lnTo>
                    <a:pt x="2799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9" y="27099"/>
                  </a:lnTo>
                  <a:lnTo>
                    <a:pt x="2799" y="21681"/>
                  </a:lnTo>
                  <a:lnTo>
                    <a:pt x="1" y="21681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1681"/>
                  </a:lnTo>
                  <a:lnTo>
                    <a:pt x="21742" y="21681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15"/>
                  </a:lnTo>
                  <a:lnTo>
                    <a:pt x="24551" y="8215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3102450" y="1252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288375" y="125267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86" y="8215"/>
                  </a:lnTo>
                  <a:lnTo>
                    <a:pt x="2786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86" y="27087"/>
                  </a:lnTo>
                  <a:lnTo>
                    <a:pt x="2786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1056675" y="84667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5"/>
                  </a:lnTo>
                  <a:lnTo>
                    <a:pt x="2798" y="8215"/>
                  </a:lnTo>
                  <a:lnTo>
                    <a:pt x="2798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1"/>
                  </a:lnTo>
                  <a:lnTo>
                    <a:pt x="0" y="21681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41" y="2810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877600" y="846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811" y="27099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1467125" y="1252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52750" y="1252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3102450" y="430250"/>
              <a:ext cx="613800" cy="747725"/>
            </a:xfrm>
            <a:custGeom>
              <a:avLst/>
              <a:gdLst/>
              <a:ahLst/>
              <a:cxnLst/>
              <a:rect l="l" t="t" r="r" b="b"/>
              <a:pathLst>
                <a:path w="24552" h="29909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909"/>
                  </a:lnTo>
                  <a:lnTo>
                    <a:pt x="24552" y="29909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288375" y="430250"/>
              <a:ext cx="613500" cy="747725"/>
            </a:xfrm>
            <a:custGeom>
              <a:avLst/>
              <a:gdLst/>
              <a:ahLst/>
              <a:cxnLst/>
              <a:rect l="l" t="t" r="r" b="b"/>
              <a:pathLst>
                <a:path w="24540" h="29909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86" y="8215"/>
                  </a:lnTo>
                  <a:lnTo>
                    <a:pt x="2786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86" y="27087"/>
                  </a:lnTo>
                  <a:lnTo>
                    <a:pt x="2786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909"/>
                  </a:lnTo>
                  <a:lnTo>
                    <a:pt x="24539" y="29909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1467125" y="430250"/>
              <a:ext cx="613800" cy="747725"/>
            </a:xfrm>
            <a:custGeom>
              <a:avLst/>
              <a:gdLst/>
              <a:ahLst/>
              <a:cxnLst/>
              <a:rect l="l" t="t" r="r" b="b"/>
              <a:pathLst>
                <a:path w="24552" h="29909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909"/>
                  </a:lnTo>
                  <a:lnTo>
                    <a:pt x="24552" y="29909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52750" y="430250"/>
              <a:ext cx="613800" cy="747725"/>
            </a:xfrm>
            <a:custGeom>
              <a:avLst/>
              <a:gdLst/>
              <a:ahLst/>
              <a:cxnLst/>
              <a:rect l="l" t="t" r="r" b="b"/>
              <a:pathLst>
                <a:path w="24552" h="29909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909"/>
                  </a:lnTo>
                  <a:lnTo>
                    <a:pt x="24551" y="29909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-162225" y="370952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-162225" y="4531650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-165500" y="2073900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28"/>
                  </a:lnTo>
                  <a:lnTo>
                    <a:pt x="2810" y="8228"/>
                  </a:lnTo>
                  <a:lnTo>
                    <a:pt x="2810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53" y="2810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-165500" y="2887975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810" y="8228"/>
                  </a:lnTo>
                  <a:lnTo>
                    <a:pt x="2810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69" y="27099"/>
                  </a:lnTo>
                  <a:lnTo>
                    <a:pt x="13669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-162225" y="125267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-162225" y="430250"/>
              <a:ext cx="614075" cy="747725"/>
            </a:xfrm>
            <a:custGeom>
              <a:avLst/>
              <a:gdLst/>
              <a:ahLst/>
              <a:cxnLst/>
              <a:rect l="l" t="t" r="r" b="b"/>
              <a:pathLst>
                <a:path w="24563" h="29909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909"/>
                  </a:lnTo>
                  <a:lnTo>
                    <a:pt x="24563" y="29909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6371625" y="370832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822" y="8216"/>
                  </a:lnTo>
                  <a:lnTo>
                    <a:pt x="2822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22" y="27087"/>
                  </a:lnTo>
                  <a:lnTo>
                    <a:pt x="2822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53" y="2798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7192850" y="370832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7192850" y="288947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371625" y="288947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822" y="8216"/>
                  </a:lnTo>
                  <a:lnTo>
                    <a:pt x="2822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22" y="27099"/>
                  </a:lnTo>
                  <a:lnTo>
                    <a:pt x="2822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53" y="2810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6782075" y="330025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4" y="29897"/>
                  </a:lnTo>
                  <a:lnTo>
                    <a:pt x="24564" y="27087"/>
                  </a:lnTo>
                  <a:lnTo>
                    <a:pt x="24564" y="21681"/>
                  </a:lnTo>
                  <a:lnTo>
                    <a:pt x="21766" y="21681"/>
                  </a:lnTo>
                  <a:lnTo>
                    <a:pt x="21766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66" y="2798"/>
                  </a:lnTo>
                  <a:lnTo>
                    <a:pt x="21766" y="8215"/>
                  </a:lnTo>
                  <a:lnTo>
                    <a:pt x="24564" y="8215"/>
                  </a:lnTo>
                  <a:lnTo>
                    <a:pt x="24564" y="2798"/>
                  </a:lnTo>
                  <a:lnTo>
                    <a:pt x="24564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968000" y="330025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98" y="8215"/>
                  </a:lnTo>
                  <a:lnTo>
                    <a:pt x="2798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736600" y="3708325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557225" y="370832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557225" y="288947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16"/>
                  </a:lnTo>
                  <a:lnTo>
                    <a:pt x="24563" y="8216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4736600" y="2889475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146750" y="330025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23" y="8215"/>
                  </a:lnTo>
                  <a:lnTo>
                    <a:pt x="2823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23" y="27087"/>
                  </a:lnTo>
                  <a:lnTo>
                    <a:pt x="2823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4" y="29897"/>
                  </a:lnTo>
                  <a:lnTo>
                    <a:pt x="24564" y="27087"/>
                  </a:lnTo>
                  <a:lnTo>
                    <a:pt x="24564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64" y="8215"/>
                  </a:lnTo>
                  <a:lnTo>
                    <a:pt x="24564" y="2798"/>
                  </a:lnTo>
                  <a:lnTo>
                    <a:pt x="24564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4332375" y="330025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921900" y="370832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53" y="2798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921900" y="288947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53" y="2810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7189575" y="2072700"/>
              <a:ext cx="613800" cy="747750"/>
            </a:xfrm>
            <a:custGeom>
              <a:avLst/>
              <a:gdLst/>
              <a:ahLst/>
              <a:cxnLst/>
              <a:rect l="l" t="t" r="r" b="b"/>
              <a:pathLst>
                <a:path w="24552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7189575" y="125415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9"/>
                  </a:lnTo>
                  <a:lnTo>
                    <a:pt x="21741" y="2799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785350" y="166462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823" y="8228"/>
                  </a:lnTo>
                  <a:lnTo>
                    <a:pt x="2823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23" y="27099"/>
                  </a:lnTo>
                  <a:lnTo>
                    <a:pt x="2823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4" y="21682"/>
                  </a:lnTo>
                  <a:lnTo>
                    <a:pt x="21754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54" y="2810"/>
                  </a:lnTo>
                  <a:lnTo>
                    <a:pt x="21754" y="8228"/>
                  </a:lnTo>
                  <a:lnTo>
                    <a:pt x="24563" y="8228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785350" y="2478700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23" y="8228"/>
                  </a:lnTo>
                  <a:lnTo>
                    <a:pt x="2823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23" y="27099"/>
                  </a:lnTo>
                  <a:lnTo>
                    <a:pt x="2823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4" y="21682"/>
                  </a:lnTo>
                  <a:lnTo>
                    <a:pt x="21754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54" y="2811"/>
                  </a:lnTo>
                  <a:lnTo>
                    <a:pt x="21754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5553950" y="2072700"/>
              <a:ext cx="613800" cy="747750"/>
            </a:xfrm>
            <a:custGeom>
              <a:avLst/>
              <a:gdLst/>
              <a:ahLst/>
              <a:cxnLst/>
              <a:rect l="l" t="t" r="r" b="b"/>
              <a:pathLst>
                <a:path w="24552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93" y="27099"/>
                  </a:lnTo>
                  <a:lnTo>
                    <a:pt x="13693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6375200" y="2072700"/>
              <a:ext cx="613775" cy="747750"/>
            </a:xfrm>
            <a:custGeom>
              <a:avLst/>
              <a:gdLst/>
              <a:ahLst/>
              <a:cxnLst/>
              <a:rect l="l" t="t" r="r" b="b"/>
              <a:pathLst>
                <a:path w="24551" h="29910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810" y="8228"/>
                  </a:lnTo>
                  <a:lnTo>
                    <a:pt x="2810" y="2811"/>
                  </a:lnTo>
                  <a:lnTo>
                    <a:pt x="10870" y="2811"/>
                  </a:lnTo>
                  <a:lnTo>
                    <a:pt x="10870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68" y="27099"/>
                  </a:lnTo>
                  <a:lnTo>
                    <a:pt x="13668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375200" y="1254150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799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799"/>
                  </a:lnTo>
                  <a:lnTo>
                    <a:pt x="10870" y="2799"/>
                  </a:lnTo>
                  <a:lnTo>
                    <a:pt x="10870" y="27087"/>
                  </a:lnTo>
                  <a:lnTo>
                    <a:pt x="2810" y="27087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68" y="27087"/>
                  </a:lnTo>
                  <a:lnTo>
                    <a:pt x="13668" y="2799"/>
                  </a:lnTo>
                  <a:lnTo>
                    <a:pt x="21741" y="2799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5553950" y="125415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93" y="27087"/>
                  </a:lnTo>
                  <a:lnTo>
                    <a:pt x="13693" y="2799"/>
                  </a:lnTo>
                  <a:lnTo>
                    <a:pt x="21753" y="2799"/>
                  </a:lnTo>
                  <a:lnTo>
                    <a:pt x="21753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5964725" y="166462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99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1" y="2810"/>
                  </a:lnTo>
                  <a:lnTo>
                    <a:pt x="21741" y="8228"/>
                  </a:lnTo>
                  <a:lnTo>
                    <a:pt x="24539" y="8228"/>
                  </a:lnTo>
                  <a:lnTo>
                    <a:pt x="24539" y="2810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5150325" y="16646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99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2" y="2810"/>
                  </a:lnTo>
                  <a:lnTo>
                    <a:pt x="21742" y="8228"/>
                  </a:lnTo>
                  <a:lnTo>
                    <a:pt x="24552" y="8228"/>
                  </a:lnTo>
                  <a:lnTo>
                    <a:pt x="24552" y="2810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5964725" y="2478700"/>
              <a:ext cx="613500" cy="747450"/>
            </a:xfrm>
            <a:custGeom>
              <a:avLst/>
              <a:gdLst/>
              <a:ahLst/>
              <a:cxnLst/>
              <a:rect l="l" t="t" r="r" b="b"/>
              <a:pathLst>
                <a:path w="24540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1"/>
                  </a:lnTo>
                  <a:lnTo>
                    <a:pt x="10859" y="2811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99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39" y="8228"/>
                  </a:lnTo>
                  <a:lnTo>
                    <a:pt x="24539" y="2811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5150325" y="24787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1"/>
                  </a:lnTo>
                  <a:lnTo>
                    <a:pt x="10859" y="2811"/>
                  </a:lnTo>
                  <a:lnTo>
                    <a:pt x="10859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99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69" y="27099"/>
                  </a:lnTo>
                  <a:lnTo>
                    <a:pt x="13669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52" y="8228"/>
                  </a:lnTo>
                  <a:lnTo>
                    <a:pt x="24552" y="2811"/>
                  </a:lnTo>
                  <a:lnTo>
                    <a:pt x="24552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918625" y="2072700"/>
              <a:ext cx="614100" cy="747750"/>
            </a:xfrm>
            <a:custGeom>
              <a:avLst/>
              <a:gdLst/>
              <a:ahLst/>
              <a:cxnLst/>
              <a:rect l="l" t="t" r="r" b="b"/>
              <a:pathLst>
                <a:path w="24564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63" y="29909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4739875" y="2072700"/>
              <a:ext cx="613475" cy="747750"/>
            </a:xfrm>
            <a:custGeom>
              <a:avLst/>
              <a:gdLst/>
              <a:ahLst/>
              <a:cxnLst/>
              <a:rect l="l" t="t" r="r" b="b"/>
              <a:pathLst>
                <a:path w="24539" h="29910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1"/>
                  </a:lnTo>
                  <a:lnTo>
                    <a:pt x="10859" y="2811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909"/>
                  </a:lnTo>
                  <a:lnTo>
                    <a:pt x="24539" y="29909"/>
                  </a:lnTo>
                  <a:lnTo>
                    <a:pt x="24539" y="27099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39" y="8228"/>
                  </a:lnTo>
                  <a:lnTo>
                    <a:pt x="24539" y="2811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4739875" y="1254150"/>
              <a:ext cx="613475" cy="747450"/>
            </a:xfrm>
            <a:custGeom>
              <a:avLst/>
              <a:gdLst/>
              <a:ahLst/>
              <a:cxnLst/>
              <a:rect l="l" t="t" r="r" b="b"/>
              <a:pathLst>
                <a:path w="24539" h="29898" extrusionOk="0">
                  <a:moveTo>
                    <a:pt x="0" y="1"/>
                  </a:moveTo>
                  <a:lnTo>
                    <a:pt x="0" y="2799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9"/>
                  </a:lnTo>
                  <a:lnTo>
                    <a:pt x="10859" y="2799"/>
                  </a:lnTo>
                  <a:lnTo>
                    <a:pt x="10859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9"/>
                  </a:lnTo>
                  <a:lnTo>
                    <a:pt x="21741" y="2799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2799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918625" y="1254150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9"/>
                  </a:lnTo>
                  <a:lnTo>
                    <a:pt x="21742" y="2799"/>
                  </a:lnTo>
                  <a:lnTo>
                    <a:pt x="21742" y="8216"/>
                  </a:lnTo>
                  <a:lnTo>
                    <a:pt x="24563" y="8216"/>
                  </a:lnTo>
                  <a:lnTo>
                    <a:pt x="24563" y="2799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4329100" y="16646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810" y="8228"/>
                  </a:lnTo>
                  <a:lnTo>
                    <a:pt x="2810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53" y="2810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4329100" y="24787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0" y="8228"/>
                  </a:lnTo>
                  <a:lnTo>
                    <a:pt x="2810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6371625" y="437375"/>
              <a:ext cx="614075" cy="747450"/>
            </a:xfrm>
            <a:custGeom>
              <a:avLst/>
              <a:gdLst/>
              <a:ahLst/>
              <a:cxnLst/>
              <a:rect l="l" t="t" r="r" b="b"/>
              <a:pathLst>
                <a:path w="24563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16"/>
                  </a:lnTo>
                  <a:lnTo>
                    <a:pt x="2822" y="8216"/>
                  </a:lnTo>
                  <a:lnTo>
                    <a:pt x="2822" y="2811"/>
                  </a:lnTo>
                  <a:lnTo>
                    <a:pt x="10883" y="2811"/>
                  </a:lnTo>
                  <a:lnTo>
                    <a:pt x="10883" y="27100"/>
                  </a:lnTo>
                  <a:lnTo>
                    <a:pt x="2822" y="27100"/>
                  </a:lnTo>
                  <a:lnTo>
                    <a:pt x="2822" y="21682"/>
                  </a:lnTo>
                  <a:lnTo>
                    <a:pt x="0" y="21682"/>
                  </a:lnTo>
                  <a:lnTo>
                    <a:pt x="0" y="27100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100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100"/>
                  </a:lnTo>
                  <a:lnTo>
                    <a:pt x="13680" y="27100"/>
                  </a:lnTo>
                  <a:lnTo>
                    <a:pt x="13680" y="2811"/>
                  </a:lnTo>
                  <a:lnTo>
                    <a:pt x="21753" y="2811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7192850" y="437375"/>
              <a:ext cx="613500" cy="747450"/>
            </a:xfrm>
            <a:custGeom>
              <a:avLst/>
              <a:gdLst/>
              <a:ahLst/>
              <a:cxnLst/>
              <a:rect l="l" t="t" r="r" b="b"/>
              <a:pathLst>
                <a:path w="24540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1"/>
                  </a:lnTo>
                  <a:lnTo>
                    <a:pt x="10871" y="2811"/>
                  </a:lnTo>
                  <a:lnTo>
                    <a:pt x="10871" y="27100"/>
                  </a:lnTo>
                  <a:lnTo>
                    <a:pt x="2799" y="27100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100"/>
                  </a:lnTo>
                  <a:lnTo>
                    <a:pt x="1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100"/>
                  </a:lnTo>
                  <a:lnTo>
                    <a:pt x="13681" y="27100"/>
                  </a:lnTo>
                  <a:lnTo>
                    <a:pt x="13681" y="2811"/>
                  </a:lnTo>
                  <a:lnTo>
                    <a:pt x="21741" y="2811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3921900" y="43737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1"/>
                  </a:lnTo>
                  <a:lnTo>
                    <a:pt x="10871" y="2811"/>
                  </a:lnTo>
                  <a:lnTo>
                    <a:pt x="10871" y="27100"/>
                  </a:lnTo>
                  <a:lnTo>
                    <a:pt x="2799" y="27100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100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100"/>
                  </a:lnTo>
                  <a:lnTo>
                    <a:pt x="13681" y="27100"/>
                  </a:lnTo>
                  <a:lnTo>
                    <a:pt x="13681" y="2811"/>
                  </a:lnTo>
                  <a:lnTo>
                    <a:pt x="21753" y="2811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782075" y="8434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4" y="29897"/>
                  </a:lnTo>
                  <a:lnTo>
                    <a:pt x="24564" y="27087"/>
                  </a:lnTo>
                  <a:lnTo>
                    <a:pt x="24564" y="21681"/>
                  </a:lnTo>
                  <a:lnTo>
                    <a:pt x="21766" y="21681"/>
                  </a:lnTo>
                  <a:lnTo>
                    <a:pt x="21766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66" y="2798"/>
                  </a:lnTo>
                  <a:lnTo>
                    <a:pt x="21766" y="8215"/>
                  </a:lnTo>
                  <a:lnTo>
                    <a:pt x="24564" y="8215"/>
                  </a:lnTo>
                  <a:lnTo>
                    <a:pt x="24564" y="2798"/>
                  </a:lnTo>
                  <a:lnTo>
                    <a:pt x="24564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5968000" y="84340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98" y="8215"/>
                  </a:lnTo>
                  <a:lnTo>
                    <a:pt x="2798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736600" y="437375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811"/>
                  </a:lnTo>
                  <a:lnTo>
                    <a:pt x="10859" y="2811"/>
                  </a:lnTo>
                  <a:lnTo>
                    <a:pt x="10859" y="27100"/>
                  </a:lnTo>
                  <a:lnTo>
                    <a:pt x="2798" y="27100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100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100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100"/>
                  </a:lnTo>
                  <a:lnTo>
                    <a:pt x="13669" y="27100"/>
                  </a:lnTo>
                  <a:lnTo>
                    <a:pt x="13669" y="2811"/>
                  </a:lnTo>
                  <a:lnTo>
                    <a:pt x="21741" y="2811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557225" y="43737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811"/>
                  </a:lnTo>
                  <a:lnTo>
                    <a:pt x="10883" y="2811"/>
                  </a:lnTo>
                  <a:lnTo>
                    <a:pt x="10883" y="27100"/>
                  </a:lnTo>
                  <a:lnTo>
                    <a:pt x="2811" y="27100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100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100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100"/>
                  </a:lnTo>
                  <a:lnTo>
                    <a:pt x="13681" y="27100"/>
                  </a:lnTo>
                  <a:lnTo>
                    <a:pt x="13681" y="2811"/>
                  </a:lnTo>
                  <a:lnTo>
                    <a:pt x="21742" y="2811"/>
                  </a:lnTo>
                  <a:lnTo>
                    <a:pt x="21742" y="8216"/>
                  </a:lnTo>
                  <a:lnTo>
                    <a:pt x="24563" y="8216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5146750" y="8434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23" y="8215"/>
                  </a:lnTo>
                  <a:lnTo>
                    <a:pt x="2823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23" y="27087"/>
                  </a:lnTo>
                  <a:lnTo>
                    <a:pt x="2823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4" y="29897"/>
                  </a:lnTo>
                  <a:lnTo>
                    <a:pt x="24564" y="27087"/>
                  </a:lnTo>
                  <a:lnTo>
                    <a:pt x="24564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64" y="8215"/>
                  </a:lnTo>
                  <a:lnTo>
                    <a:pt x="24564" y="2798"/>
                  </a:lnTo>
                  <a:lnTo>
                    <a:pt x="24564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4332375" y="8434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" name="Google Shape;224;p3"/>
          <p:cNvSpPr txBox="1">
            <a:spLocks noGrp="1"/>
          </p:cNvSpPr>
          <p:nvPr>
            <p:ph type="title"/>
          </p:nvPr>
        </p:nvSpPr>
        <p:spPr>
          <a:xfrm>
            <a:off x="4120749" y="2818975"/>
            <a:ext cx="3888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5" name="Google Shape;225;p3"/>
          <p:cNvSpPr txBox="1">
            <a:spLocks noGrp="1"/>
          </p:cNvSpPr>
          <p:nvPr>
            <p:ph type="subTitle" idx="1"/>
          </p:nvPr>
        </p:nvSpPr>
        <p:spPr>
          <a:xfrm>
            <a:off x="4120749" y="3557700"/>
            <a:ext cx="3888300" cy="4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6" name="Google Shape;226;p3"/>
          <p:cNvSpPr txBox="1">
            <a:spLocks noGrp="1"/>
          </p:cNvSpPr>
          <p:nvPr>
            <p:ph type="title" idx="2" hasCustomPrompt="1"/>
          </p:nvPr>
        </p:nvSpPr>
        <p:spPr>
          <a:xfrm>
            <a:off x="4120738" y="2125975"/>
            <a:ext cx="904800" cy="6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227" name="Google Shape;227;p3"/>
          <p:cNvGrpSpPr/>
          <p:nvPr/>
        </p:nvGrpSpPr>
        <p:grpSpPr>
          <a:xfrm>
            <a:off x="6893474" y="-676607"/>
            <a:ext cx="1536356" cy="1524462"/>
            <a:chOff x="1200700" y="238125"/>
            <a:chExt cx="5218600" cy="5178200"/>
          </a:xfrm>
        </p:grpSpPr>
        <p:sp>
          <p:nvSpPr>
            <p:cNvPr id="228" name="Google Shape;228;p3"/>
            <p:cNvSpPr/>
            <p:nvPr/>
          </p:nvSpPr>
          <p:spPr>
            <a:xfrm>
              <a:off x="3724200" y="3902200"/>
              <a:ext cx="131225" cy="625850"/>
            </a:xfrm>
            <a:custGeom>
              <a:avLst/>
              <a:gdLst/>
              <a:ahLst/>
              <a:cxnLst/>
              <a:rect l="l" t="t" r="r" b="b"/>
              <a:pathLst>
                <a:path w="5249" h="25034" extrusionOk="0">
                  <a:moveTo>
                    <a:pt x="2826" y="1"/>
                  </a:moveTo>
                  <a:cubicBezTo>
                    <a:pt x="808" y="4038"/>
                    <a:pt x="0" y="8076"/>
                    <a:pt x="0" y="12114"/>
                  </a:cubicBezTo>
                  <a:cubicBezTo>
                    <a:pt x="0" y="15747"/>
                    <a:pt x="808" y="20592"/>
                    <a:pt x="2019" y="24630"/>
                  </a:cubicBezTo>
                  <a:lnTo>
                    <a:pt x="2019" y="25034"/>
                  </a:lnTo>
                  <a:lnTo>
                    <a:pt x="2826" y="25034"/>
                  </a:lnTo>
                  <a:cubicBezTo>
                    <a:pt x="2826" y="25034"/>
                    <a:pt x="3132" y="25034"/>
                    <a:pt x="2946" y="24768"/>
                  </a:cubicBezTo>
                  <a:lnTo>
                    <a:pt x="2946" y="24768"/>
                  </a:lnTo>
                  <a:cubicBezTo>
                    <a:pt x="4861" y="20431"/>
                    <a:pt x="5249" y="16474"/>
                    <a:pt x="5249" y="12517"/>
                  </a:cubicBezTo>
                  <a:cubicBezTo>
                    <a:pt x="5249" y="8480"/>
                    <a:pt x="4845" y="4038"/>
                    <a:pt x="2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047900" y="4750100"/>
              <a:ext cx="302850" cy="595575"/>
            </a:xfrm>
            <a:custGeom>
              <a:avLst/>
              <a:gdLst/>
              <a:ahLst/>
              <a:cxnLst/>
              <a:rect l="l" t="t" r="r" b="b"/>
              <a:pathLst>
                <a:path w="12114" h="23823" extrusionOk="0">
                  <a:moveTo>
                    <a:pt x="11709" y="0"/>
                  </a:moveTo>
                  <a:lnTo>
                    <a:pt x="11709" y="0"/>
                  </a:lnTo>
                  <a:cubicBezTo>
                    <a:pt x="8075" y="3634"/>
                    <a:pt x="6057" y="7268"/>
                    <a:pt x="4038" y="10902"/>
                  </a:cubicBezTo>
                  <a:cubicBezTo>
                    <a:pt x="2019" y="14940"/>
                    <a:pt x="404" y="18977"/>
                    <a:pt x="0" y="23822"/>
                  </a:cubicBezTo>
                  <a:cubicBezTo>
                    <a:pt x="4038" y="21400"/>
                    <a:pt x="6460" y="17362"/>
                    <a:pt x="8479" y="13324"/>
                  </a:cubicBezTo>
                  <a:cubicBezTo>
                    <a:pt x="10498" y="9287"/>
                    <a:pt x="12113" y="5249"/>
                    <a:pt x="11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4249075" y="4740000"/>
              <a:ext cx="222100" cy="676325"/>
            </a:xfrm>
            <a:custGeom>
              <a:avLst/>
              <a:gdLst/>
              <a:ahLst/>
              <a:cxnLst/>
              <a:rect l="l" t="t" r="r" b="b"/>
              <a:pathLst>
                <a:path w="8884" h="27053" extrusionOk="0">
                  <a:moveTo>
                    <a:pt x="404" y="1"/>
                  </a:moveTo>
                  <a:lnTo>
                    <a:pt x="404" y="1"/>
                  </a:lnTo>
                  <a:cubicBezTo>
                    <a:pt x="0" y="5250"/>
                    <a:pt x="404" y="9691"/>
                    <a:pt x="2019" y="14132"/>
                  </a:cubicBezTo>
                  <a:cubicBezTo>
                    <a:pt x="3231" y="18170"/>
                    <a:pt x="5249" y="23015"/>
                    <a:pt x="8479" y="27052"/>
                  </a:cubicBezTo>
                  <a:cubicBezTo>
                    <a:pt x="8883" y="21804"/>
                    <a:pt x="8479" y="17362"/>
                    <a:pt x="6864" y="12921"/>
                  </a:cubicBezTo>
                  <a:cubicBezTo>
                    <a:pt x="5249" y="8076"/>
                    <a:pt x="3231" y="4038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269250" y="3781075"/>
              <a:ext cx="292750" cy="524925"/>
            </a:xfrm>
            <a:custGeom>
              <a:avLst/>
              <a:gdLst/>
              <a:ahLst/>
              <a:cxnLst/>
              <a:rect l="l" t="t" r="r" b="b"/>
              <a:pathLst>
                <a:path w="11710" h="20997" extrusionOk="0">
                  <a:moveTo>
                    <a:pt x="1" y="1"/>
                  </a:moveTo>
                  <a:lnTo>
                    <a:pt x="1" y="1"/>
                  </a:lnTo>
                  <a:cubicBezTo>
                    <a:pt x="405" y="4038"/>
                    <a:pt x="2020" y="8076"/>
                    <a:pt x="3635" y="11710"/>
                  </a:cubicBezTo>
                  <a:cubicBezTo>
                    <a:pt x="5654" y="15344"/>
                    <a:pt x="8076" y="18170"/>
                    <a:pt x="11710" y="20996"/>
                  </a:cubicBezTo>
                  <a:cubicBezTo>
                    <a:pt x="11710" y="16151"/>
                    <a:pt x="10095" y="12921"/>
                    <a:pt x="8076" y="9287"/>
                  </a:cubicBezTo>
                  <a:cubicBezTo>
                    <a:pt x="6057" y="5653"/>
                    <a:pt x="3635" y="282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2866200" y="3801275"/>
              <a:ext cx="343225" cy="565275"/>
            </a:xfrm>
            <a:custGeom>
              <a:avLst/>
              <a:gdLst/>
              <a:ahLst/>
              <a:cxnLst/>
              <a:rect l="l" t="t" r="r" b="b"/>
              <a:pathLst>
                <a:path w="13729" h="22611" extrusionOk="0">
                  <a:moveTo>
                    <a:pt x="13728" y="0"/>
                  </a:moveTo>
                  <a:lnTo>
                    <a:pt x="13728" y="0"/>
                  </a:lnTo>
                  <a:cubicBezTo>
                    <a:pt x="9691" y="2827"/>
                    <a:pt x="6865" y="6460"/>
                    <a:pt x="4846" y="10094"/>
                  </a:cubicBezTo>
                  <a:cubicBezTo>
                    <a:pt x="2827" y="13324"/>
                    <a:pt x="404" y="17362"/>
                    <a:pt x="1" y="22611"/>
                  </a:cubicBezTo>
                  <a:cubicBezTo>
                    <a:pt x="4038" y="20188"/>
                    <a:pt x="6865" y="16151"/>
                    <a:pt x="9287" y="12517"/>
                  </a:cubicBezTo>
                  <a:cubicBezTo>
                    <a:pt x="11306" y="8883"/>
                    <a:pt x="13325" y="4845"/>
                    <a:pt x="137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714100" y="3114875"/>
              <a:ext cx="141325" cy="464350"/>
            </a:xfrm>
            <a:custGeom>
              <a:avLst/>
              <a:gdLst/>
              <a:ahLst/>
              <a:cxnLst/>
              <a:rect l="l" t="t" r="r" b="b"/>
              <a:pathLst>
                <a:path w="5653" h="18574" extrusionOk="0">
                  <a:moveTo>
                    <a:pt x="2423" y="1"/>
                  </a:moveTo>
                  <a:cubicBezTo>
                    <a:pt x="404" y="3231"/>
                    <a:pt x="404" y="6057"/>
                    <a:pt x="0" y="9691"/>
                  </a:cubicBezTo>
                  <a:cubicBezTo>
                    <a:pt x="404" y="12517"/>
                    <a:pt x="1212" y="15747"/>
                    <a:pt x="2423" y="18574"/>
                  </a:cubicBezTo>
                  <a:cubicBezTo>
                    <a:pt x="4038" y="17766"/>
                    <a:pt x="4442" y="15747"/>
                    <a:pt x="5249" y="14132"/>
                  </a:cubicBezTo>
                  <a:cubicBezTo>
                    <a:pt x="5653" y="12114"/>
                    <a:pt x="5653" y="10499"/>
                    <a:pt x="5653" y="9287"/>
                  </a:cubicBezTo>
                  <a:cubicBezTo>
                    <a:pt x="5653" y="6057"/>
                    <a:pt x="4442" y="3231"/>
                    <a:pt x="2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3148825" y="3114875"/>
              <a:ext cx="272575" cy="383600"/>
            </a:xfrm>
            <a:custGeom>
              <a:avLst/>
              <a:gdLst/>
              <a:ahLst/>
              <a:cxnLst/>
              <a:rect l="l" t="t" r="r" b="b"/>
              <a:pathLst>
                <a:path w="10903" h="15344" extrusionOk="0">
                  <a:moveTo>
                    <a:pt x="10902" y="1"/>
                  </a:moveTo>
                  <a:lnTo>
                    <a:pt x="10902" y="1"/>
                  </a:lnTo>
                  <a:cubicBezTo>
                    <a:pt x="8076" y="1616"/>
                    <a:pt x="5654" y="3635"/>
                    <a:pt x="3635" y="6057"/>
                  </a:cubicBezTo>
                  <a:cubicBezTo>
                    <a:pt x="1616" y="8480"/>
                    <a:pt x="1" y="11710"/>
                    <a:pt x="1" y="15344"/>
                  </a:cubicBezTo>
                  <a:lnTo>
                    <a:pt x="1" y="15344"/>
                  </a:lnTo>
                  <a:cubicBezTo>
                    <a:pt x="3635" y="13729"/>
                    <a:pt x="5654" y="11710"/>
                    <a:pt x="7672" y="9287"/>
                  </a:cubicBezTo>
                  <a:cubicBezTo>
                    <a:pt x="8884" y="6461"/>
                    <a:pt x="10499" y="3635"/>
                    <a:pt x="109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1937575" y="4225225"/>
              <a:ext cx="454250" cy="464325"/>
            </a:xfrm>
            <a:custGeom>
              <a:avLst/>
              <a:gdLst/>
              <a:ahLst/>
              <a:cxnLst/>
              <a:rect l="l" t="t" r="r" b="b"/>
              <a:pathLst>
                <a:path w="18170" h="18573" extrusionOk="0">
                  <a:moveTo>
                    <a:pt x="18169" y="0"/>
                  </a:moveTo>
                  <a:lnTo>
                    <a:pt x="18169" y="0"/>
                  </a:lnTo>
                  <a:cubicBezTo>
                    <a:pt x="13728" y="1615"/>
                    <a:pt x="10094" y="4441"/>
                    <a:pt x="6864" y="7671"/>
                  </a:cubicBezTo>
                  <a:cubicBezTo>
                    <a:pt x="4441" y="11305"/>
                    <a:pt x="1211" y="14132"/>
                    <a:pt x="0" y="18573"/>
                  </a:cubicBezTo>
                  <a:cubicBezTo>
                    <a:pt x="4441" y="16554"/>
                    <a:pt x="8075" y="14132"/>
                    <a:pt x="10901" y="11305"/>
                  </a:cubicBezTo>
                  <a:cubicBezTo>
                    <a:pt x="13728" y="7671"/>
                    <a:pt x="16554" y="4441"/>
                    <a:pt x="181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300950" y="3347050"/>
              <a:ext cx="464350" cy="403775"/>
            </a:xfrm>
            <a:custGeom>
              <a:avLst/>
              <a:gdLst/>
              <a:ahLst/>
              <a:cxnLst/>
              <a:rect l="l" t="t" r="r" b="b"/>
              <a:pathLst>
                <a:path w="18574" h="16151" extrusionOk="0">
                  <a:moveTo>
                    <a:pt x="18573" y="0"/>
                  </a:moveTo>
                  <a:cubicBezTo>
                    <a:pt x="14132" y="404"/>
                    <a:pt x="10498" y="2423"/>
                    <a:pt x="7672" y="6460"/>
                  </a:cubicBezTo>
                  <a:cubicBezTo>
                    <a:pt x="6057" y="7268"/>
                    <a:pt x="4442" y="9287"/>
                    <a:pt x="3634" y="10902"/>
                  </a:cubicBezTo>
                  <a:cubicBezTo>
                    <a:pt x="2423" y="12517"/>
                    <a:pt x="1615" y="14132"/>
                    <a:pt x="0" y="16151"/>
                  </a:cubicBezTo>
                  <a:cubicBezTo>
                    <a:pt x="2019" y="16151"/>
                    <a:pt x="4442" y="14535"/>
                    <a:pt x="6057" y="13324"/>
                  </a:cubicBezTo>
                  <a:cubicBezTo>
                    <a:pt x="7672" y="12113"/>
                    <a:pt x="9287" y="10902"/>
                    <a:pt x="10498" y="9287"/>
                  </a:cubicBezTo>
                  <a:cubicBezTo>
                    <a:pt x="13728" y="6460"/>
                    <a:pt x="16151" y="4038"/>
                    <a:pt x="18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1220900" y="3288450"/>
              <a:ext cx="565275" cy="220125"/>
            </a:xfrm>
            <a:custGeom>
              <a:avLst/>
              <a:gdLst/>
              <a:ahLst/>
              <a:cxnLst/>
              <a:rect l="l" t="t" r="r" b="b"/>
              <a:pathLst>
                <a:path w="22611" h="8805" extrusionOk="0">
                  <a:moveTo>
                    <a:pt x="18985" y="0"/>
                  </a:moveTo>
                  <a:cubicBezTo>
                    <a:pt x="15946" y="0"/>
                    <a:pt x="13117" y="664"/>
                    <a:pt x="10498" y="1537"/>
                  </a:cubicBezTo>
                  <a:cubicBezTo>
                    <a:pt x="8479" y="2344"/>
                    <a:pt x="6460" y="3152"/>
                    <a:pt x="4845" y="4363"/>
                  </a:cubicBezTo>
                  <a:cubicBezTo>
                    <a:pt x="4038" y="4767"/>
                    <a:pt x="2827" y="5171"/>
                    <a:pt x="2423" y="6382"/>
                  </a:cubicBezTo>
                  <a:lnTo>
                    <a:pt x="1212" y="7189"/>
                  </a:lnTo>
                  <a:lnTo>
                    <a:pt x="808" y="7593"/>
                  </a:lnTo>
                  <a:lnTo>
                    <a:pt x="404" y="7593"/>
                  </a:lnTo>
                  <a:cubicBezTo>
                    <a:pt x="0" y="8401"/>
                    <a:pt x="404" y="8804"/>
                    <a:pt x="404" y="8804"/>
                  </a:cubicBezTo>
                  <a:lnTo>
                    <a:pt x="2827" y="8804"/>
                  </a:lnTo>
                  <a:cubicBezTo>
                    <a:pt x="4038" y="8804"/>
                    <a:pt x="4845" y="8401"/>
                    <a:pt x="6057" y="8401"/>
                  </a:cubicBezTo>
                  <a:lnTo>
                    <a:pt x="12113" y="6786"/>
                  </a:lnTo>
                  <a:cubicBezTo>
                    <a:pt x="16151" y="5171"/>
                    <a:pt x="19381" y="3152"/>
                    <a:pt x="22611" y="325"/>
                  </a:cubicBezTo>
                  <a:cubicBezTo>
                    <a:pt x="21370" y="100"/>
                    <a:pt x="20162" y="0"/>
                    <a:pt x="18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4047200" y="3104800"/>
              <a:ext cx="323025" cy="403775"/>
            </a:xfrm>
            <a:custGeom>
              <a:avLst/>
              <a:gdLst/>
              <a:ahLst/>
              <a:cxnLst/>
              <a:rect l="l" t="t" r="r" b="b"/>
              <a:pathLst>
                <a:path w="12921" h="16151" extrusionOk="0">
                  <a:moveTo>
                    <a:pt x="0" y="0"/>
                  </a:moveTo>
                  <a:cubicBezTo>
                    <a:pt x="1212" y="3634"/>
                    <a:pt x="2827" y="6460"/>
                    <a:pt x="4845" y="8883"/>
                  </a:cubicBezTo>
                  <a:cubicBezTo>
                    <a:pt x="6864" y="11709"/>
                    <a:pt x="9287" y="14132"/>
                    <a:pt x="12921" y="16150"/>
                  </a:cubicBezTo>
                  <a:cubicBezTo>
                    <a:pt x="12921" y="12113"/>
                    <a:pt x="10902" y="8883"/>
                    <a:pt x="8883" y="6056"/>
                  </a:cubicBezTo>
                  <a:cubicBezTo>
                    <a:pt x="6460" y="3634"/>
                    <a:pt x="4038" y="80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5167625" y="4225225"/>
              <a:ext cx="444150" cy="464325"/>
            </a:xfrm>
            <a:custGeom>
              <a:avLst/>
              <a:gdLst/>
              <a:ahLst/>
              <a:cxnLst/>
              <a:rect l="l" t="t" r="r" b="b"/>
              <a:pathLst>
                <a:path w="17766" h="18573" extrusionOk="0">
                  <a:moveTo>
                    <a:pt x="0" y="0"/>
                  </a:moveTo>
                  <a:lnTo>
                    <a:pt x="0" y="0"/>
                  </a:lnTo>
                  <a:cubicBezTo>
                    <a:pt x="2019" y="4441"/>
                    <a:pt x="4442" y="7671"/>
                    <a:pt x="7672" y="10498"/>
                  </a:cubicBezTo>
                  <a:cubicBezTo>
                    <a:pt x="10498" y="13728"/>
                    <a:pt x="13728" y="16554"/>
                    <a:pt x="17766" y="18573"/>
                  </a:cubicBezTo>
                  <a:cubicBezTo>
                    <a:pt x="16554" y="13728"/>
                    <a:pt x="14132" y="10094"/>
                    <a:pt x="10902" y="7268"/>
                  </a:cubicBezTo>
                  <a:cubicBezTo>
                    <a:pt x="8075" y="4038"/>
                    <a:pt x="4442" y="161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4713400" y="3347050"/>
              <a:ext cx="535000" cy="373500"/>
            </a:xfrm>
            <a:custGeom>
              <a:avLst/>
              <a:gdLst/>
              <a:ahLst/>
              <a:cxnLst/>
              <a:rect l="l" t="t" r="r" b="b"/>
              <a:pathLst>
                <a:path w="21400" h="14940" extrusionOk="0">
                  <a:moveTo>
                    <a:pt x="0" y="0"/>
                  </a:moveTo>
                  <a:lnTo>
                    <a:pt x="0" y="0"/>
                  </a:lnTo>
                  <a:cubicBezTo>
                    <a:pt x="2827" y="4038"/>
                    <a:pt x="6460" y="6864"/>
                    <a:pt x="9287" y="8883"/>
                  </a:cubicBezTo>
                  <a:cubicBezTo>
                    <a:pt x="12921" y="11305"/>
                    <a:pt x="16958" y="13324"/>
                    <a:pt x="21399" y="14939"/>
                  </a:cubicBezTo>
                  <a:cubicBezTo>
                    <a:pt x="19381" y="10498"/>
                    <a:pt x="16151" y="7268"/>
                    <a:pt x="12517" y="4845"/>
                  </a:cubicBezTo>
                  <a:cubicBezTo>
                    <a:pt x="8883" y="2423"/>
                    <a:pt x="4845" y="40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5742975" y="3333775"/>
              <a:ext cx="676325" cy="140450"/>
            </a:xfrm>
            <a:custGeom>
              <a:avLst/>
              <a:gdLst/>
              <a:ahLst/>
              <a:cxnLst/>
              <a:rect l="l" t="t" r="r" b="b"/>
              <a:pathLst>
                <a:path w="27053" h="5618" extrusionOk="0">
                  <a:moveTo>
                    <a:pt x="8181" y="1"/>
                  </a:moveTo>
                  <a:cubicBezTo>
                    <a:pt x="5538" y="1"/>
                    <a:pt x="2839" y="393"/>
                    <a:pt x="1" y="1339"/>
                  </a:cubicBezTo>
                  <a:cubicBezTo>
                    <a:pt x="4038" y="3761"/>
                    <a:pt x="8479" y="4973"/>
                    <a:pt x="13325" y="5376"/>
                  </a:cubicBezTo>
                  <a:cubicBezTo>
                    <a:pt x="14950" y="5524"/>
                    <a:pt x="16576" y="5618"/>
                    <a:pt x="18221" y="5618"/>
                  </a:cubicBezTo>
                  <a:cubicBezTo>
                    <a:pt x="21071" y="5618"/>
                    <a:pt x="23981" y="5337"/>
                    <a:pt x="27052" y="4569"/>
                  </a:cubicBezTo>
                  <a:cubicBezTo>
                    <a:pt x="23015" y="1743"/>
                    <a:pt x="18170" y="935"/>
                    <a:pt x="13728" y="531"/>
                  </a:cubicBezTo>
                  <a:cubicBezTo>
                    <a:pt x="11889" y="197"/>
                    <a:pt x="10049" y="1"/>
                    <a:pt x="8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754475" y="1126375"/>
              <a:ext cx="121150" cy="625850"/>
            </a:xfrm>
            <a:custGeom>
              <a:avLst/>
              <a:gdLst/>
              <a:ahLst/>
              <a:cxnLst/>
              <a:rect l="l" t="t" r="r" b="b"/>
              <a:pathLst>
                <a:path w="4846" h="25034" extrusionOk="0">
                  <a:moveTo>
                    <a:pt x="2423" y="1"/>
                  </a:moveTo>
                  <a:cubicBezTo>
                    <a:pt x="2423" y="1"/>
                    <a:pt x="2423" y="1"/>
                    <a:pt x="2423" y="1"/>
                  </a:cubicBezTo>
                  <a:lnTo>
                    <a:pt x="2423" y="1"/>
                  </a:lnTo>
                  <a:cubicBezTo>
                    <a:pt x="2423" y="1"/>
                    <a:pt x="2117" y="1"/>
                    <a:pt x="2304" y="267"/>
                  </a:cubicBezTo>
                  <a:lnTo>
                    <a:pt x="2304" y="267"/>
                  </a:lnTo>
                  <a:cubicBezTo>
                    <a:pt x="388" y="4603"/>
                    <a:pt x="0" y="8560"/>
                    <a:pt x="0" y="12517"/>
                  </a:cubicBezTo>
                  <a:cubicBezTo>
                    <a:pt x="0" y="16555"/>
                    <a:pt x="404" y="20996"/>
                    <a:pt x="2423" y="25034"/>
                  </a:cubicBezTo>
                  <a:cubicBezTo>
                    <a:pt x="4442" y="20996"/>
                    <a:pt x="4845" y="16958"/>
                    <a:pt x="4845" y="12921"/>
                  </a:cubicBezTo>
                  <a:cubicBezTo>
                    <a:pt x="4845" y="8883"/>
                    <a:pt x="4442" y="4442"/>
                    <a:pt x="2827" y="404"/>
                  </a:cubicBezTo>
                  <a:lnTo>
                    <a:pt x="28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4269250" y="308775"/>
              <a:ext cx="302850" cy="595550"/>
            </a:xfrm>
            <a:custGeom>
              <a:avLst/>
              <a:gdLst/>
              <a:ahLst/>
              <a:cxnLst/>
              <a:rect l="l" t="t" r="r" b="b"/>
              <a:pathLst>
                <a:path w="12114" h="23822" extrusionOk="0">
                  <a:moveTo>
                    <a:pt x="12114" y="0"/>
                  </a:moveTo>
                  <a:lnTo>
                    <a:pt x="12114" y="0"/>
                  </a:lnTo>
                  <a:cubicBezTo>
                    <a:pt x="8076" y="2827"/>
                    <a:pt x="5654" y="6864"/>
                    <a:pt x="3635" y="10902"/>
                  </a:cubicBezTo>
                  <a:cubicBezTo>
                    <a:pt x="1616" y="14939"/>
                    <a:pt x="1" y="18977"/>
                    <a:pt x="405" y="23822"/>
                  </a:cubicBezTo>
                  <a:cubicBezTo>
                    <a:pt x="3635" y="20188"/>
                    <a:pt x="6057" y="16554"/>
                    <a:pt x="8076" y="13324"/>
                  </a:cubicBezTo>
                  <a:cubicBezTo>
                    <a:pt x="10095" y="9287"/>
                    <a:pt x="11710" y="5249"/>
                    <a:pt x="12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138750" y="238125"/>
              <a:ext cx="232175" cy="686400"/>
            </a:xfrm>
            <a:custGeom>
              <a:avLst/>
              <a:gdLst/>
              <a:ahLst/>
              <a:cxnLst/>
              <a:rect l="l" t="t" r="r" b="b"/>
              <a:pathLst>
                <a:path w="9287" h="27456" extrusionOk="0">
                  <a:moveTo>
                    <a:pt x="808" y="0"/>
                  </a:moveTo>
                  <a:cubicBezTo>
                    <a:pt x="0" y="5249"/>
                    <a:pt x="808" y="9690"/>
                    <a:pt x="2019" y="14535"/>
                  </a:cubicBezTo>
                  <a:cubicBezTo>
                    <a:pt x="3230" y="19380"/>
                    <a:pt x="5249" y="23418"/>
                    <a:pt x="8479" y="27455"/>
                  </a:cubicBezTo>
                  <a:cubicBezTo>
                    <a:pt x="9287" y="21803"/>
                    <a:pt x="8479" y="17362"/>
                    <a:pt x="7268" y="12516"/>
                  </a:cubicBezTo>
                  <a:cubicBezTo>
                    <a:pt x="6057" y="8479"/>
                    <a:pt x="4038" y="4038"/>
                    <a:pt x="8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047900" y="1358550"/>
              <a:ext cx="292750" cy="524900"/>
            </a:xfrm>
            <a:custGeom>
              <a:avLst/>
              <a:gdLst/>
              <a:ahLst/>
              <a:cxnLst/>
              <a:rect l="l" t="t" r="r" b="b"/>
              <a:pathLst>
                <a:path w="11710" h="20996" extrusionOk="0">
                  <a:moveTo>
                    <a:pt x="0" y="0"/>
                  </a:moveTo>
                  <a:cubicBezTo>
                    <a:pt x="0" y="4441"/>
                    <a:pt x="1615" y="8075"/>
                    <a:pt x="3634" y="11709"/>
                  </a:cubicBezTo>
                  <a:cubicBezTo>
                    <a:pt x="5653" y="15343"/>
                    <a:pt x="8075" y="18169"/>
                    <a:pt x="11709" y="20995"/>
                  </a:cubicBezTo>
                  <a:cubicBezTo>
                    <a:pt x="10902" y="16150"/>
                    <a:pt x="9691" y="12920"/>
                    <a:pt x="8075" y="9286"/>
                  </a:cubicBezTo>
                  <a:cubicBezTo>
                    <a:pt x="6057" y="5653"/>
                    <a:pt x="3634" y="242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4400475" y="1287875"/>
              <a:ext cx="333125" cy="565300"/>
            </a:xfrm>
            <a:custGeom>
              <a:avLst/>
              <a:gdLst/>
              <a:ahLst/>
              <a:cxnLst/>
              <a:rect l="l" t="t" r="r" b="b"/>
              <a:pathLst>
                <a:path w="13325" h="22612" extrusionOk="0">
                  <a:moveTo>
                    <a:pt x="13325" y="1"/>
                  </a:moveTo>
                  <a:lnTo>
                    <a:pt x="13325" y="1"/>
                  </a:lnTo>
                  <a:cubicBezTo>
                    <a:pt x="9287" y="2423"/>
                    <a:pt x="6865" y="6057"/>
                    <a:pt x="4442" y="10095"/>
                  </a:cubicBezTo>
                  <a:cubicBezTo>
                    <a:pt x="2423" y="13728"/>
                    <a:pt x="405" y="17766"/>
                    <a:pt x="1" y="22611"/>
                  </a:cubicBezTo>
                  <a:cubicBezTo>
                    <a:pt x="4038" y="19785"/>
                    <a:pt x="6865" y="16151"/>
                    <a:pt x="8883" y="12517"/>
                  </a:cubicBezTo>
                  <a:cubicBezTo>
                    <a:pt x="10902" y="8883"/>
                    <a:pt x="12921" y="4846"/>
                    <a:pt x="133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754475" y="2085300"/>
              <a:ext cx="141325" cy="464350"/>
            </a:xfrm>
            <a:custGeom>
              <a:avLst/>
              <a:gdLst/>
              <a:ahLst/>
              <a:cxnLst/>
              <a:rect l="l" t="t" r="r" b="b"/>
              <a:pathLst>
                <a:path w="5653" h="18574" extrusionOk="0">
                  <a:moveTo>
                    <a:pt x="2827" y="1"/>
                  </a:moveTo>
                  <a:cubicBezTo>
                    <a:pt x="1615" y="808"/>
                    <a:pt x="808" y="2827"/>
                    <a:pt x="404" y="4442"/>
                  </a:cubicBezTo>
                  <a:cubicBezTo>
                    <a:pt x="0" y="6461"/>
                    <a:pt x="0" y="8076"/>
                    <a:pt x="0" y="9287"/>
                  </a:cubicBezTo>
                  <a:cubicBezTo>
                    <a:pt x="0" y="12517"/>
                    <a:pt x="808" y="15343"/>
                    <a:pt x="2827" y="18573"/>
                  </a:cubicBezTo>
                  <a:cubicBezTo>
                    <a:pt x="4845" y="14940"/>
                    <a:pt x="4845" y="12113"/>
                    <a:pt x="5653" y="8883"/>
                  </a:cubicBezTo>
                  <a:cubicBezTo>
                    <a:pt x="4845" y="6057"/>
                    <a:pt x="4442" y="2827"/>
                    <a:pt x="28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178425" y="2155950"/>
              <a:ext cx="282650" cy="383600"/>
            </a:xfrm>
            <a:custGeom>
              <a:avLst/>
              <a:gdLst/>
              <a:ahLst/>
              <a:cxnLst/>
              <a:rect l="l" t="t" r="r" b="b"/>
              <a:pathLst>
                <a:path w="11306" h="15344" extrusionOk="0">
                  <a:moveTo>
                    <a:pt x="11305" y="1"/>
                  </a:moveTo>
                  <a:cubicBezTo>
                    <a:pt x="7672" y="1616"/>
                    <a:pt x="5653" y="3635"/>
                    <a:pt x="3634" y="6057"/>
                  </a:cubicBezTo>
                  <a:cubicBezTo>
                    <a:pt x="2019" y="8480"/>
                    <a:pt x="808" y="11710"/>
                    <a:pt x="0" y="15344"/>
                  </a:cubicBezTo>
                  <a:cubicBezTo>
                    <a:pt x="3230" y="14132"/>
                    <a:pt x="5653" y="11710"/>
                    <a:pt x="7672" y="9287"/>
                  </a:cubicBezTo>
                  <a:cubicBezTo>
                    <a:pt x="9690" y="6461"/>
                    <a:pt x="11305" y="3635"/>
                    <a:pt x="11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5218100" y="954775"/>
              <a:ext cx="454250" cy="474450"/>
            </a:xfrm>
            <a:custGeom>
              <a:avLst/>
              <a:gdLst/>
              <a:ahLst/>
              <a:cxnLst/>
              <a:rect l="l" t="t" r="r" b="b"/>
              <a:pathLst>
                <a:path w="18170" h="18978" extrusionOk="0">
                  <a:moveTo>
                    <a:pt x="18169" y="1"/>
                  </a:moveTo>
                  <a:lnTo>
                    <a:pt x="18169" y="1"/>
                  </a:lnTo>
                  <a:cubicBezTo>
                    <a:pt x="13324" y="2020"/>
                    <a:pt x="10094" y="4846"/>
                    <a:pt x="6864" y="7672"/>
                  </a:cubicBezTo>
                  <a:cubicBezTo>
                    <a:pt x="4441" y="11306"/>
                    <a:pt x="1211" y="14132"/>
                    <a:pt x="0" y="18977"/>
                  </a:cubicBezTo>
                  <a:cubicBezTo>
                    <a:pt x="4441" y="17362"/>
                    <a:pt x="8075" y="14940"/>
                    <a:pt x="10902" y="11306"/>
                  </a:cubicBezTo>
                  <a:cubicBezTo>
                    <a:pt x="13728" y="7672"/>
                    <a:pt x="16554" y="4846"/>
                    <a:pt x="181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834525" y="1913700"/>
              <a:ext cx="474425" cy="403775"/>
            </a:xfrm>
            <a:custGeom>
              <a:avLst/>
              <a:gdLst/>
              <a:ahLst/>
              <a:cxnLst/>
              <a:rect l="l" t="t" r="r" b="b"/>
              <a:pathLst>
                <a:path w="18977" h="16151" extrusionOk="0">
                  <a:moveTo>
                    <a:pt x="18977" y="1"/>
                  </a:moveTo>
                  <a:cubicBezTo>
                    <a:pt x="16554" y="1"/>
                    <a:pt x="14132" y="1616"/>
                    <a:pt x="12921" y="2827"/>
                  </a:cubicBezTo>
                  <a:cubicBezTo>
                    <a:pt x="11306" y="4038"/>
                    <a:pt x="9691" y="5250"/>
                    <a:pt x="8076" y="6865"/>
                  </a:cubicBezTo>
                  <a:cubicBezTo>
                    <a:pt x="5249" y="9691"/>
                    <a:pt x="2827" y="12113"/>
                    <a:pt x="0" y="16151"/>
                  </a:cubicBezTo>
                  <a:cubicBezTo>
                    <a:pt x="4845" y="15747"/>
                    <a:pt x="8076" y="13325"/>
                    <a:pt x="11306" y="9691"/>
                  </a:cubicBezTo>
                  <a:cubicBezTo>
                    <a:pt x="12921" y="8480"/>
                    <a:pt x="14132" y="6865"/>
                    <a:pt x="15343" y="5250"/>
                  </a:cubicBezTo>
                  <a:cubicBezTo>
                    <a:pt x="16151" y="3635"/>
                    <a:pt x="17362" y="2019"/>
                    <a:pt x="18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4077475" y="2801975"/>
              <a:ext cx="333125" cy="128725"/>
            </a:xfrm>
            <a:custGeom>
              <a:avLst/>
              <a:gdLst/>
              <a:ahLst/>
              <a:cxnLst/>
              <a:rect l="l" t="t" r="r" b="b"/>
              <a:pathLst>
                <a:path w="13325" h="5149" extrusionOk="0">
                  <a:moveTo>
                    <a:pt x="6864" y="0"/>
                  </a:moveTo>
                  <a:cubicBezTo>
                    <a:pt x="4442" y="404"/>
                    <a:pt x="2827" y="404"/>
                    <a:pt x="1" y="2423"/>
                  </a:cubicBezTo>
                  <a:cubicBezTo>
                    <a:pt x="1515" y="4240"/>
                    <a:pt x="3483" y="5148"/>
                    <a:pt x="5224" y="5148"/>
                  </a:cubicBezTo>
                  <a:cubicBezTo>
                    <a:pt x="5805" y="5148"/>
                    <a:pt x="6360" y="5047"/>
                    <a:pt x="6864" y="4845"/>
                  </a:cubicBezTo>
                  <a:cubicBezTo>
                    <a:pt x="9287" y="4845"/>
                    <a:pt x="11306" y="4442"/>
                    <a:pt x="13325" y="2019"/>
                  </a:cubicBezTo>
                  <a:cubicBezTo>
                    <a:pt x="10902" y="0"/>
                    <a:pt x="8883" y="0"/>
                    <a:pt x="68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4955650" y="2812075"/>
              <a:ext cx="605650" cy="131225"/>
            </a:xfrm>
            <a:custGeom>
              <a:avLst/>
              <a:gdLst/>
              <a:ahLst/>
              <a:cxnLst/>
              <a:rect l="l" t="t" r="r" b="b"/>
              <a:pathLst>
                <a:path w="24226" h="5249" extrusionOk="0">
                  <a:moveTo>
                    <a:pt x="12113" y="0"/>
                  </a:moveTo>
                  <a:cubicBezTo>
                    <a:pt x="8076" y="404"/>
                    <a:pt x="4038" y="1211"/>
                    <a:pt x="0" y="3230"/>
                  </a:cubicBezTo>
                  <a:cubicBezTo>
                    <a:pt x="4038" y="5249"/>
                    <a:pt x="8076" y="5249"/>
                    <a:pt x="12113" y="5249"/>
                  </a:cubicBezTo>
                  <a:cubicBezTo>
                    <a:pt x="16151" y="4441"/>
                    <a:pt x="20188" y="4038"/>
                    <a:pt x="24226" y="2019"/>
                  </a:cubicBezTo>
                  <a:cubicBezTo>
                    <a:pt x="20188" y="0"/>
                    <a:pt x="16151" y="0"/>
                    <a:pt x="12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5823725" y="2155950"/>
              <a:ext cx="565275" cy="218425"/>
            </a:xfrm>
            <a:custGeom>
              <a:avLst/>
              <a:gdLst/>
              <a:ahLst/>
              <a:cxnLst/>
              <a:rect l="l" t="t" r="r" b="b"/>
              <a:pathLst>
                <a:path w="22611" h="8737" extrusionOk="0">
                  <a:moveTo>
                    <a:pt x="19785" y="1"/>
                  </a:moveTo>
                  <a:cubicBezTo>
                    <a:pt x="18573" y="1"/>
                    <a:pt x="17766" y="405"/>
                    <a:pt x="16555" y="405"/>
                  </a:cubicBezTo>
                  <a:lnTo>
                    <a:pt x="10498" y="2020"/>
                  </a:lnTo>
                  <a:cubicBezTo>
                    <a:pt x="6461" y="3635"/>
                    <a:pt x="2827" y="5653"/>
                    <a:pt x="1" y="8480"/>
                  </a:cubicBezTo>
                  <a:cubicBezTo>
                    <a:pt x="974" y="8657"/>
                    <a:pt x="1928" y="8737"/>
                    <a:pt x="2863" y="8737"/>
                  </a:cubicBezTo>
                  <a:cubicBezTo>
                    <a:pt x="6193" y="8737"/>
                    <a:pt x="9276" y="7722"/>
                    <a:pt x="12113" y="6461"/>
                  </a:cubicBezTo>
                  <a:cubicBezTo>
                    <a:pt x="14132" y="6057"/>
                    <a:pt x="15747" y="4846"/>
                    <a:pt x="17766" y="4038"/>
                  </a:cubicBezTo>
                  <a:cubicBezTo>
                    <a:pt x="18573" y="3635"/>
                    <a:pt x="18977" y="2827"/>
                    <a:pt x="20188" y="2423"/>
                  </a:cubicBezTo>
                  <a:lnTo>
                    <a:pt x="20996" y="1616"/>
                  </a:lnTo>
                  <a:lnTo>
                    <a:pt x="21803" y="808"/>
                  </a:lnTo>
                  <a:lnTo>
                    <a:pt x="22207" y="808"/>
                  </a:lnTo>
                  <a:cubicBezTo>
                    <a:pt x="22611" y="405"/>
                    <a:pt x="22207" y="1"/>
                    <a:pt x="222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3239675" y="2155950"/>
              <a:ext cx="323025" cy="403800"/>
            </a:xfrm>
            <a:custGeom>
              <a:avLst/>
              <a:gdLst/>
              <a:ahLst/>
              <a:cxnLst/>
              <a:rect l="l" t="t" r="r" b="b"/>
              <a:pathLst>
                <a:path w="12921" h="16152" extrusionOk="0">
                  <a:moveTo>
                    <a:pt x="1" y="1"/>
                  </a:moveTo>
                  <a:cubicBezTo>
                    <a:pt x="1" y="4038"/>
                    <a:pt x="2020" y="6865"/>
                    <a:pt x="4038" y="10095"/>
                  </a:cubicBezTo>
                  <a:cubicBezTo>
                    <a:pt x="6461" y="12517"/>
                    <a:pt x="8883" y="15344"/>
                    <a:pt x="12921" y="16151"/>
                  </a:cubicBezTo>
                  <a:cubicBezTo>
                    <a:pt x="12113" y="12114"/>
                    <a:pt x="10095" y="9287"/>
                    <a:pt x="8076" y="6865"/>
                  </a:cubicBezTo>
                  <a:cubicBezTo>
                    <a:pt x="5653" y="4442"/>
                    <a:pt x="3231" y="202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1998125" y="954775"/>
              <a:ext cx="444150" cy="474450"/>
            </a:xfrm>
            <a:custGeom>
              <a:avLst/>
              <a:gdLst/>
              <a:ahLst/>
              <a:cxnLst/>
              <a:rect l="l" t="t" r="r" b="b"/>
              <a:pathLst>
                <a:path w="17766" h="18978" extrusionOk="0">
                  <a:moveTo>
                    <a:pt x="1" y="1"/>
                  </a:moveTo>
                  <a:lnTo>
                    <a:pt x="1" y="1"/>
                  </a:lnTo>
                  <a:cubicBezTo>
                    <a:pt x="1616" y="4846"/>
                    <a:pt x="4038" y="8076"/>
                    <a:pt x="6461" y="11710"/>
                  </a:cubicBezTo>
                  <a:cubicBezTo>
                    <a:pt x="9691" y="14940"/>
                    <a:pt x="13325" y="17362"/>
                    <a:pt x="17766" y="18977"/>
                  </a:cubicBezTo>
                  <a:cubicBezTo>
                    <a:pt x="15747" y="14132"/>
                    <a:pt x="13325" y="11306"/>
                    <a:pt x="10095" y="8076"/>
                  </a:cubicBezTo>
                  <a:cubicBezTo>
                    <a:pt x="7268" y="5250"/>
                    <a:pt x="4038" y="202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2351425" y="1923800"/>
              <a:ext cx="545075" cy="383600"/>
            </a:xfrm>
            <a:custGeom>
              <a:avLst/>
              <a:gdLst/>
              <a:ahLst/>
              <a:cxnLst/>
              <a:rect l="l" t="t" r="r" b="b"/>
              <a:pathLst>
                <a:path w="21803" h="15344" extrusionOk="0">
                  <a:moveTo>
                    <a:pt x="0" y="0"/>
                  </a:moveTo>
                  <a:lnTo>
                    <a:pt x="0" y="0"/>
                  </a:lnTo>
                  <a:cubicBezTo>
                    <a:pt x="2019" y="4846"/>
                    <a:pt x="5653" y="7672"/>
                    <a:pt x="9287" y="10094"/>
                  </a:cubicBezTo>
                  <a:cubicBezTo>
                    <a:pt x="12517" y="12921"/>
                    <a:pt x="16554" y="14939"/>
                    <a:pt x="21803" y="15343"/>
                  </a:cubicBezTo>
                  <a:cubicBezTo>
                    <a:pt x="18573" y="11306"/>
                    <a:pt x="15343" y="8883"/>
                    <a:pt x="12113" y="6057"/>
                  </a:cubicBezTo>
                  <a:cubicBezTo>
                    <a:pt x="8479" y="3634"/>
                    <a:pt x="4441" y="161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259875" y="2771700"/>
              <a:ext cx="292750" cy="141325"/>
            </a:xfrm>
            <a:custGeom>
              <a:avLst/>
              <a:gdLst/>
              <a:ahLst/>
              <a:cxnLst/>
              <a:rect l="l" t="t" r="r" b="b"/>
              <a:pathLst>
                <a:path w="11710" h="5653" extrusionOk="0">
                  <a:moveTo>
                    <a:pt x="5653" y="0"/>
                  </a:moveTo>
                  <a:cubicBezTo>
                    <a:pt x="4038" y="0"/>
                    <a:pt x="2423" y="808"/>
                    <a:pt x="0" y="2019"/>
                  </a:cubicBezTo>
                  <a:cubicBezTo>
                    <a:pt x="404" y="3634"/>
                    <a:pt x="1615" y="4038"/>
                    <a:pt x="2423" y="4845"/>
                  </a:cubicBezTo>
                  <a:cubicBezTo>
                    <a:pt x="3634" y="5249"/>
                    <a:pt x="4442" y="5653"/>
                    <a:pt x="5653" y="5653"/>
                  </a:cubicBezTo>
                  <a:cubicBezTo>
                    <a:pt x="7672" y="5653"/>
                    <a:pt x="9690" y="5249"/>
                    <a:pt x="11709" y="3634"/>
                  </a:cubicBezTo>
                  <a:cubicBezTo>
                    <a:pt x="10094" y="1211"/>
                    <a:pt x="8075" y="808"/>
                    <a:pt x="56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2210100" y="2801975"/>
              <a:ext cx="494625" cy="121150"/>
            </a:xfrm>
            <a:custGeom>
              <a:avLst/>
              <a:gdLst/>
              <a:ahLst/>
              <a:cxnLst/>
              <a:rect l="l" t="t" r="r" b="b"/>
              <a:pathLst>
                <a:path w="19785" h="4846" extrusionOk="0">
                  <a:moveTo>
                    <a:pt x="9691" y="0"/>
                  </a:moveTo>
                  <a:cubicBezTo>
                    <a:pt x="6864" y="0"/>
                    <a:pt x="3634" y="404"/>
                    <a:pt x="0" y="2423"/>
                  </a:cubicBezTo>
                  <a:cubicBezTo>
                    <a:pt x="3634" y="4442"/>
                    <a:pt x="6864" y="4845"/>
                    <a:pt x="10094" y="4845"/>
                  </a:cubicBezTo>
                  <a:cubicBezTo>
                    <a:pt x="13324" y="4442"/>
                    <a:pt x="16958" y="4038"/>
                    <a:pt x="19785" y="1615"/>
                  </a:cubicBezTo>
                  <a:cubicBezTo>
                    <a:pt x="16151" y="0"/>
                    <a:pt x="13324" y="0"/>
                    <a:pt x="9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1200700" y="2183075"/>
              <a:ext cx="676325" cy="147675"/>
            </a:xfrm>
            <a:custGeom>
              <a:avLst/>
              <a:gdLst/>
              <a:ahLst/>
              <a:cxnLst/>
              <a:rect l="l" t="t" r="r" b="b"/>
              <a:pathLst>
                <a:path w="27053" h="5907" extrusionOk="0">
                  <a:moveTo>
                    <a:pt x="8181" y="0"/>
                  </a:moveTo>
                  <a:cubicBezTo>
                    <a:pt x="5539" y="0"/>
                    <a:pt x="2839" y="392"/>
                    <a:pt x="1" y="1338"/>
                  </a:cubicBezTo>
                  <a:cubicBezTo>
                    <a:pt x="4038" y="4165"/>
                    <a:pt x="8883" y="4972"/>
                    <a:pt x="13325" y="5376"/>
                  </a:cubicBezTo>
                  <a:cubicBezTo>
                    <a:pt x="15164" y="5710"/>
                    <a:pt x="17004" y="5906"/>
                    <a:pt x="18872" y="5906"/>
                  </a:cubicBezTo>
                  <a:cubicBezTo>
                    <a:pt x="21515" y="5906"/>
                    <a:pt x="24214" y="5515"/>
                    <a:pt x="27052" y="4568"/>
                  </a:cubicBezTo>
                  <a:cubicBezTo>
                    <a:pt x="22207" y="2146"/>
                    <a:pt x="17766" y="935"/>
                    <a:pt x="13729" y="531"/>
                  </a:cubicBezTo>
                  <a:cubicBezTo>
                    <a:pt x="11889" y="196"/>
                    <a:pt x="10049" y="0"/>
                    <a:pt x="81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3"/>
          <p:cNvGrpSpPr/>
          <p:nvPr/>
        </p:nvGrpSpPr>
        <p:grpSpPr>
          <a:xfrm flipH="1">
            <a:off x="7926384" y="2541937"/>
            <a:ext cx="1354360" cy="764236"/>
            <a:chOff x="397009" y="3697962"/>
            <a:chExt cx="1354360" cy="764236"/>
          </a:xfrm>
        </p:grpSpPr>
        <p:grpSp>
          <p:nvGrpSpPr>
            <p:cNvPr id="261" name="Google Shape;261;p3"/>
            <p:cNvGrpSpPr/>
            <p:nvPr/>
          </p:nvGrpSpPr>
          <p:grpSpPr>
            <a:xfrm flipH="1">
              <a:off x="397009" y="3697962"/>
              <a:ext cx="1354360" cy="764236"/>
              <a:chOff x="551525" y="1064150"/>
              <a:chExt cx="6192775" cy="3494450"/>
            </a:xfrm>
          </p:grpSpPr>
          <p:sp>
            <p:nvSpPr>
              <p:cNvPr id="262" name="Google Shape;262;p3"/>
              <p:cNvSpPr/>
              <p:nvPr/>
            </p:nvSpPr>
            <p:spPr>
              <a:xfrm>
                <a:off x="2880550" y="1797225"/>
                <a:ext cx="3863750" cy="2289000"/>
              </a:xfrm>
              <a:custGeom>
                <a:avLst/>
                <a:gdLst/>
                <a:ahLst/>
                <a:cxnLst/>
                <a:rect l="l" t="t" r="r" b="b"/>
                <a:pathLst>
                  <a:path w="154550" h="91560" extrusionOk="0">
                    <a:moveTo>
                      <a:pt x="154519" y="65612"/>
                    </a:moveTo>
                    <a:cubicBezTo>
                      <a:pt x="154536" y="65640"/>
                      <a:pt x="154546" y="65655"/>
                      <a:pt x="154549" y="65655"/>
                    </a:cubicBezTo>
                    <a:cubicBezTo>
                      <a:pt x="154550" y="65655"/>
                      <a:pt x="154549" y="65652"/>
                      <a:pt x="154547" y="65647"/>
                    </a:cubicBezTo>
                    <a:cubicBezTo>
                      <a:pt x="154538" y="65635"/>
                      <a:pt x="154528" y="65624"/>
                      <a:pt x="154519" y="65612"/>
                    </a:cubicBezTo>
                    <a:close/>
                    <a:moveTo>
                      <a:pt x="34575" y="0"/>
                    </a:moveTo>
                    <a:cubicBezTo>
                      <a:pt x="28716" y="0"/>
                      <a:pt x="23905" y="1833"/>
                      <a:pt x="20967" y="3179"/>
                    </a:cubicBezTo>
                    <a:cubicBezTo>
                      <a:pt x="15131" y="7286"/>
                      <a:pt x="0" y="19174"/>
                      <a:pt x="216" y="38844"/>
                    </a:cubicBezTo>
                    <a:cubicBezTo>
                      <a:pt x="865" y="66943"/>
                      <a:pt x="21831" y="80777"/>
                      <a:pt x="30694" y="85316"/>
                    </a:cubicBezTo>
                    <a:cubicBezTo>
                      <a:pt x="37051" y="88604"/>
                      <a:pt x="44464" y="91559"/>
                      <a:pt x="52962" y="91559"/>
                    </a:cubicBezTo>
                    <a:cubicBezTo>
                      <a:pt x="61222" y="91559"/>
                      <a:pt x="70506" y="88768"/>
                      <a:pt x="80840" y="80777"/>
                    </a:cubicBezTo>
                    <a:cubicBezTo>
                      <a:pt x="84947" y="77535"/>
                      <a:pt x="88838" y="74293"/>
                      <a:pt x="92080" y="71483"/>
                    </a:cubicBezTo>
                    <a:cubicBezTo>
                      <a:pt x="101591" y="63485"/>
                      <a:pt x="108507" y="57865"/>
                      <a:pt x="118018" y="56352"/>
                    </a:cubicBezTo>
                    <a:cubicBezTo>
                      <a:pt x="122303" y="54391"/>
                      <a:pt x="126662" y="53382"/>
                      <a:pt x="130954" y="53382"/>
                    </a:cubicBezTo>
                    <a:cubicBezTo>
                      <a:pt x="139424" y="53382"/>
                      <a:pt x="147636" y="57312"/>
                      <a:pt x="154519" y="65612"/>
                    </a:cubicBezTo>
                    <a:lnTo>
                      <a:pt x="154519" y="65612"/>
                    </a:lnTo>
                    <a:cubicBezTo>
                      <a:pt x="153853" y="64544"/>
                      <a:pt x="142227" y="43825"/>
                      <a:pt x="116081" y="43825"/>
                    </a:cubicBezTo>
                    <a:cubicBezTo>
                      <a:pt x="107781" y="43825"/>
                      <a:pt x="98017" y="45913"/>
                      <a:pt x="86676" y="51381"/>
                    </a:cubicBezTo>
                    <a:cubicBezTo>
                      <a:pt x="83002" y="53758"/>
                      <a:pt x="76950" y="56784"/>
                      <a:pt x="68520" y="56784"/>
                    </a:cubicBezTo>
                    <a:cubicBezTo>
                      <a:pt x="67439" y="56784"/>
                      <a:pt x="66358" y="56784"/>
                      <a:pt x="65277" y="56568"/>
                    </a:cubicBezTo>
                    <a:cubicBezTo>
                      <a:pt x="64197" y="56568"/>
                      <a:pt x="63332" y="55488"/>
                      <a:pt x="63764" y="54623"/>
                    </a:cubicBezTo>
                    <a:cubicBezTo>
                      <a:pt x="63764" y="53655"/>
                      <a:pt x="64631" y="52860"/>
                      <a:pt x="65434" y="52860"/>
                    </a:cubicBezTo>
                    <a:cubicBezTo>
                      <a:pt x="65527" y="52860"/>
                      <a:pt x="65620" y="52871"/>
                      <a:pt x="65710" y="52894"/>
                    </a:cubicBezTo>
                    <a:cubicBezTo>
                      <a:pt x="66674" y="52984"/>
                      <a:pt x="67611" y="53026"/>
                      <a:pt x="68520" y="53026"/>
                    </a:cubicBezTo>
                    <a:cubicBezTo>
                      <a:pt x="80650" y="53026"/>
                      <a:pt x="87772" y="45530"/>
                      <a:pt x="87973" y="45329"/>
                    </a:cubicBezTo>
                    <a:cubicBezTo>
                      <a:pt x="89054" y="42086"/>
                      <a:pt x="89486" y="37979"/>
                      <a:pt x="86892" y="33656"/>
                    </a:cubicBezTo>
                    <a:cubicBezTo>
                      <a:pt x="84498" y="29400"/>
                      <a:pt x="80058" y="28254"/>
                      <a:pt x="75938" y="28254"/>
                    </a:cubicBezTo>
                    <a:cubicBezTo>
                      <a:pt x="73363" y="28254"/>
                      <a:pt x="70914" y="28702"/>
                      <a:pt x="69168" y="29117"/>
                    </a:cubicBezTo>
                    <a:cubicBezTo>
                      <a:pt x="69168" y="34737"/>
                      <a:pt x="67871" y="45112"/>
                      <a:pt x="61387" y="52029"/>
                    </a:cubicBezTo>
                    <a:cubicBezTo>
                      <a:pt x="55335" y="58081"/>
                      <a:pt x="46905" y="61972"/>
                      <a:pt x="39340" y="61972"/>
                    </a:cubicBezTo>
                    <a:lnTo>
                      <a:pt x="38259" y="61972"/>
                    </a:lnTo>
                    <a:cubicBezTo>
                      <a:pt x="32207" y="61540"/>
                      <a:pt x="27019" y="58946"/>
                      <a:pt x="23128" y="53975"/>
                    </a:cubicBezTo>
                    <a:cubicBezTo>
                      <a:pt x="18589" y="48138"/>
                      <a:pt x="18805" y="38844"/>
                      <a:pt x="23777" y="33224"/>
                    </a:cubicBezTo>
                    <a:cubicBezTo>
                      <a:pt x="26281" y="30378"/>
                      <a:pt x="29504" y="28971"/>
                      <a:pt x="33100" y="28971"/>
                    </a:cubicBezTo>
                    <a:cubicBezTo>
                      <a:pt x="36332" y="28971"/>
                      <a:pt x="39865" y="30108"/>
                      <a:pt x="43446" y="32360"/>
                    </a:cubicBezTo>
                    <a:cubicBezTo>
                      <a:pt x="44311" y="33008"/>
                      <a:pt x="44527" y="34089"/>
                      <a:pt x="44095" y="34953"/>
                    </a:cubicBezTo>
                    <a:cubicBezTo>
                      <a:pt x="43676" y="35372"/>
                      <a:pt x="43077" y="35611"/>
                      <a:pt x="42472" y="35611"/>
                    </a:cubicBezTo>
                    <a:cubicBezTo>
                      <a:pt x="42141" y="35611"/>
                      <a:pt x="41807" y="35539"/>
                      <a:pt x="41501" y="35386"/>
                    </a:cubicBezTo>
                    <a:cubicBezTo>
                      <a:pt x="38583" y="33548"/>
                      <a:pt x="35719" y="32630"/>
                      <a:pt x="33125" y="32630"/>
                    </a:cubicBezTo>
                    <a:cubicBezTo>
                      <a:pt x="30531" y="32630"/>
                      <a:pt x="28208" y="33548"/>
                      <a:pt x="26371" y="35386"/>
                    </a:cubicBezTo>
                    <a:cubicBezTo>
                      <a:pt x="22696" y="39709"/>
                      <a:pt x="22480" y="47058"/>
                      <a:pt x="25938" y="51381"/>
                    </a:cubicBezTo>
                    <a:cubicBezTo>
                      <a:pt x="29180" y="55488"/>
                      <a:pt x="33503" y="57433"/>
                      <a:pt x="38259" y="57865"/>
                    </a:cubicBezTo>
                    <a:cubicBezTo>
                      <a:pt x="38476" y="57872"/>
                      <a:pt x="38694" y="57875"/>
                      <a:pt x="38913" y="57875"/>
                    </a:cubicBezTo>
                    <a:cubicBezTo>
                      <a:pt x="45675" y="57875"/>
                      <a:pt x="53343" y="54663"/>
                      <a:pt x="58577" y="49219"/>
                    </a:cubicBezTo>
                    <a:cubicBezTo>
                      <a:pt x="66791" y="40789"/>
                      <a:pt x="65277" y="25010"/>
                      <a:pt x="65277" y="25010"/>
                    </a:cubicBezTo>
                    <a:cubicBezTo>
                      <a:pt x="63981" y="19607"/>
                      <a:pt x="60306" y="10745"/>
                      <a:pt x="49499" y="4260"/>
                    </a:cubicBezTo>
                    <a:cubicBezTo>
                      <a:pt x="44157" y="1074"/>
                      <a:pt x="39059" y="0"/>
                      <a:pt x="345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551525" y="1064150"/>
                <a:ext cx="5003900" cy="3494450"/>
              </a:xfrm>
              <a:custGeom>
                <a:avLst/>
                <a:gdLst/>
                <a:ahLst/>
                <a:cxnLst/>
                <a:rect l="l" t="t" r="r" b="b"/>
                <a:pathLst>
                  <a:path w="200156" h="139778" extrusionOk="0">
                    <a:moveTo>
                      <a:pt x="65514" y="1"/>
                    </a:moveTo>
                    <a:cubicBezTo>
                      <a:pt x="62585" y="1"/>
                      <a:pt x="59483" y="231"/>
                      <a:pt x="56200" y="728"/>
                    </a:cubicBezTo>
                    <a:cubicBezTo>
                      <a:pt x="14267" y="7213"/>
                      <a:pt x="12970" y="43958"/>
                      <a:pt x="17725" y="59521"/>
                    </a:cubicBezTo>
                    <a:cubicBezTo>
                      <a:pt x="20103" y="64492"/>
                      <a:pt x="29397" y="78975"/>
                      <a:pt x="46041" y="79839"/>
                    </a:cubicBezTo>
                    <a:cubicBezTo>
                      <a:pt x="47262" y="79909"/>
                      <a:pt x="48455" y="79943"/>
                      <a:pt x="49619" y="79943"/>
                    </a:cubicBezTo>
                    <a:cubicBezTo>
                      <a:pt x="66587" y="79943"/>
                      <a:pt x="77485" y="72585"/>
                      <a:pt x="82138" y="58224"/>
                    </a:cubicBezTo>
                    <a:cubicBezTo>
                      <a:pt x="84515" y="50443"/>
                      <a:pt x="83651" y="42013"/>
                      <a:pt x="79976" y="35745"/>
                    </a:cubicBezTo>
                    <a:cubicBezTo>
                      <a:pt x="76085" y="29909"/>
                      <a:pt x="69601" y="26450"/>
                      <a:pt x="61171" y="25586"/>
                    </a:cubicBezTo>
                    <a:cubicBezTo>
                      <a:pt x="60558" y="25520"/>
                      <a:pt x="59944" y="25487"/>
                      <a:pt x="59333" y="25487"/>
                    </a:cubicBezTo>
                    <a:cubicBezTo>
                      <a:pt x="53919" y="25487"/>
                      <a:pt x="48716" y="28035"/>
                      <a:pt x="45608" y="32502"/>
                    </a:cubicBezTo>
                    <a:cubicBezTo>
                      <a:pt x="42798" y="36393"/>
                      <a:pt x="42150" y="40932"/>
                      <a:pt x="43447" y="44174"/>
                    </a:cubicBezTo>
                    <a:cubicBezTo>
                      <a:pt x="44528" y="46552"/>
                      <a:pt x="46905" y="48065"/>
                      <a:pt x="50796" y="48281"/>
                    </a:cubicBezTo>
                    <a:cubicBezTo>
                      <a:pt x="51120" y="48299"/>
                      <a:pt x="51437" y="48308"/>
                      <a:pt x="51746" y="48308"/>
                    </a:cubicBezTo>
                    <a:cubicBezTo>
                      <a:pt x="55149" y="48308"/>
                      <a:pt x="57659" y="47219"/>
                      <a:pt x="59442" y="45039"/>
                    </a:cubicBezTo>
                    <a:cubicBezTo>
                      <a:pt x="59685" y="44554"/>
                      <a:pt x="60200" y="44272"/>
                      <a:pt x="60758" y="44272"/>
                    </a:cubicBezTo>
                    <a:cubicBezTo>
                      <a:pt x="61194" y="44272"/>
                      <a:pt x="61657" y="44444"/>
                      <a:pt x="62036" y="44823"/>
                    </a:cubicBezTo>
                    <a:cubicBezTo>
                      <a:pt x="62900" y="45255"/>
                      <a:pt x="63116" y="46552"/>
                      <a:pt x="62252" y="47417"/>
                    </a:cubicBezTo>
                    <a:cubicBezTo>
                      <a:pt x="59803" y="50682"/>
                      <a:pt x="56004" y="52406"/>
                      <a:pt x="51221" y="52406"/>
                    </a:cubicBezTo>
                    <a:cubicBezTo>
                      <a:pt x="50938" y="52406"/>
                      <a:pt x="50653" y="52400"/>
                      <a:pt x="50364" y="52388"/>
                    </a:cubicBezTo>
                    <a:cubicBezTo>
                      <a:pt x="45608" y="51956"/>
                      <a:pt x="41718" y="49794"/>
                      <a:pt x="40205" y="46120"/>
                    </a:cubicBezTo>
                    <a:cubicBezTo>
                      <a:pt x="38043" y="41797"/>
                      <a:pt x="39124" y="35745"/>
                      <a:pt x="42582" y="30773"/>
                    </a:cubicBezTo>
                    <a:cubicBezTo>
                      <a:pt x="46444" y="25174"/>
                      <a:pt x="52720" y="21989"/>
                      <a:pt x="59407" y="21989"/>
                    </a:cubicBezTo>
                    <a:cubicBezTo>
                      <a:pt x="60207" y="21989"/>
                      <a:pt x="61012" y="22035"/>
                      <a:pt x="61820" y="22127"/>
                    </a:cubicBezTo>
                    <a:cubicBezTo>
                      <a:pt x="73708" y="23424"/>
                      <a:pt x="79976" y="29044"/>
                      <a:pt x="83218" y="34015"/>
                    </a:cubicBezTo>
                    <a:cubicBezTo>
                      <a:pt x="87757" y="40932"/>
                      <a:pt x="88838" y="50443"/>
                      <a:pt x="85812" y="59305"/>
                    </a:cubicBezTo>
                    <a:cubicBezTo>
                      <a:pt x="80625" y="75300"/>
                      <a:pt x="68304" y="83730"/>
                      <a:pt x="49715" y="83730"/>
                    </a:cubicBezTo>
                    <a:lnTo>
                      <a:pt x="46473" y="83730"/>
                    </a:lnTo>
                    <a:cubicBezTo>
                      <a:pt x="29613" y="82865"/>
                      <a:pt x="19886" y="69896"/>
                      <a:pt x="16212" y="63412"/>
                    </a:cubicBezTo>
                    <a:cubicBezTo>
                      <a:pt x="10808" y="67735"/>
                      <a:pt x="1" y="78975"/>
                      <a:pt x="7998" y="97780"/>
                    </a:cubicBezTo>
                    <a:cubicBezTo>
                      <a:pt x="12537" y="108587"/>
                      <a:pt x="22048" y="111829"/>
                      <a:pt x="30910" y="112262"/>
                    </a:cubicBezTo>
                    <a:cubicBezTo>
                      <a:pt x="29613" y="108803"/>
                      <a:pt x="28100" y="103183"/>
                      <a:pt x="27452" y="95834"/>
                    </a:cubicBezTo>
                    <a:cubicBezTo>
                      <a:pt x="27452" y="94753"/>
                      <a:pt x="28316" y="93889"/>
                      <a:pt x="29181" y="93889"/>
                    </a:cubicBezTo>
                    <a:cubicBezTo>
                      <a:pt x="30262" y="93889"/>
                      <a:pt x="30910" y="94753"/>
                      <a:pt x="30910" y="95618"/>
                    </a:cubicBezTo>
                    <a:cubicBezTo>
                      <a:pt x="31559" y="104264"/>
                      <a:pt x="33936" y="110100"/>
                      <a:pt x="35233" y="113126"/>
                    </a:cubicBezTo>
                    <a:cubicBezTo>
                      <a:pt x="37505" y="116371"/>
                      <a:pt x="46598" y="127412"/>
                      <a:pt x="63609" y="127412"/>
                    </a:cubicBezTo>
                    <a:cubicBezTo>
                      <a:pt x="69259" y="127412"/>
                      <a:pt x="75782" y="126195"/>
                      <a:pt x="83218" y="123069"/>
                    </a:cubicBezTo>
                    <a:cubicBezTo>
                      <a:pt x="86461" y="120691"/>
                      <a:pt x="91216" y="116368"/>
                      <a:pt x="92945" y="109235"/>
                    </a:cubicBezTo>
                    <a:cubicBezTo>
                      <a:pt x="94026" y="103616"/>
                      <a:pt x="91216" y="97996"/>
                      <a:pt x="85380" y="94970"/>
                    </a:cubicBezTo>
                    <a:cubicBezTo>
                      <a:pt x="83157" y="93858"/>
                      <a:pt x="80378" y="93064"/>
                      <a:pt x="77400" y="93064"/>
                    </a:cubicBezTo>
                    <a:cubicBezTo>
                      <a:pt x="73430" y="93064"/>
                      <a:pt x="69107" y="94476"/>
                      <a:pt x="65278" y="98428"/>
                    </a:cubicBezTo>
                    <a:cubicBezTo>
                      <a:pt x="62900" y="101022"/>
                      <a:pt x="62036" y="104264"/>
                      <a:pt x="62900" y="106858"/>
                    </a:cubicBezTo>
                    <a:cubicBezTo>
                      <a:pt x="63765" y="109235"/>
                      <a:pt x="65926" y="110965"/>
                      <a:pt x="68304" y="111181"/>
                    </a:cubicBezTo>
                    <a:cubicBezTo>
                      <a:pt x="68491" y="111194"/>
                      <a:pt x="68676" y="111201"/>
                      <a:pt x="68860" y="111201"/>
                    </a:cubicBezTo>
                    <a:cubicBezTo>
                      <a:pt x="71649" y="111201"/>
                      <a:pt x="74057" y="109644"/>
                      <a:pt x="76085" y="105993"/>
                    </a:cubicBezTo>
                    <a:cubicBezTo>
                      <a:pt x="76508" y="105571"/>
                      <a:pt x="77114" y="105240"/>
                      <a:pt x="77664" y="105240"/>
                    </a:cubicBezTo>
                    <a:cubicBezTo>
                      <a:pt x="77958" y="105240"/>
                      <a:pt x="78237" y="105335"/>
                      <a:pt x="78463" y="105561"/>
                    </a:cubicBezTo>
                    <a:cubicBezTo>
                      <a:pt x="79328" y="105993"/>
                      <a:pt x="79544" y="107074"/>
                      <a:pt x="79112" y="107939"/>
                    </a:cubicBezTo>
                    <a:cubicBezTo>
                      <a:pt x="76412" y="112373"/>
                      <a:pt x="72681" y="114744"/>
                      <a:pt x="68838" y="114744"/>
                    </a:cubicBezTo>
                    <a:cubicBezTo>
                      <a:pt x="68373" y="114744"/>
                      <a:pt x="67906" y="114709"/>
                      <a:pt x="67439" y="114639"/>
                    </a:cubicBezTo>
                    <a:cubicBezTo>
                      <a:pt x="63765" y="114207"/>
                      <a:pt x="60523" y="111397"/>
                      <a:pt x="59010" y="107939"/>
                    </a:cubicBezTo>
                    <a:cubicBezTo>
                      <a:pt x="57713" y="103832"/>
                      <a:pt x="58793" y="99293"/>
                      <a:pt x="62252" y="95834"/>
                    </a:cubicBezTo>
                    <a:cubicBezTo>
                      <a:pt x="66614" y="91608"/>
                      <a:pt x="71922" y="89360"/>
                      <a:pt x="77308" y="89360"/>
                    </a:cubicBezTo>
                    <a:cubicBezTo>
                      <a:pt x="80462" y="89360"/>
                      <a:pt x="83643" y="90131"/>
                      <a:pt x="86677" y="91727"/>
                    </a:cubicBezTo>
                    <a:cubicBezTo>
                      <a:pt x="94026" y="95618"/>
                      <a:pt x="97484" y="102751"/>
                      <a:pt x="96187" y="110100"/>
                    </a:cubicBezTo>
                    <a:cubicBezTo>
                      <a:pt x="94458" y="117881"/>
                      <a:pt x="89271" y="122853"/>
                      <a:pt x="85812" y="125879"/>
                    </a:cubicBezTo>
                    <a:cubicBezTo>
                      <a:pt x="91428" y="130559"/>
                      <a:pt x="105311" y="139777"/>
                      <a:pt x="126197" y="139777"/>
                    </a:cubicBezTo>
                    <a:cubicBezTo>
                      <a:pt x="129429" y="139777"/>
                      <a:pt x="132829" y="139557"/>
                      <a:pt x="136391" y="139064"/>
                    </a:cubicBezTo>
                    <a:cubicBezTo>
                      <a:pt x="170111" y="134093"/>
                      <a:pt x="182215" y="115288"/>
                      <a:pt x="197778" y="97347"/>
                    </a:cubicBezTo>
                    <a:cubicBezTo>
                      <a:pt x="198426" y="96699"/>
                      <a:pt x="199291" y="95618"/>
                      <a:pt x="200155" y="94753"/>
                    </a:cubicBezTo>
                    <a:lnTo>
                      <a:pt x="200155" y="94753"/>
                    </a:lnTo>
                    <a:cubicBezTo>
                      <a:pt x="196265" y="97131"/>
                      <a:pt x="192590" y="100373"/>
                      <a:pt x="188051" y="104264"/>
                    </a:cubicBezTo>
                    <a:cubicBezTo>
                      <a:pt x="184376" y="106858"/>
                      <a:pt x="180702" y="110100"/>
                      <a:pt x="176379" y="113558"/>
                    </a:cubicBezTo>
                    <a:cubicBezTo>
                      <a:pt x="165355" y="122204"/>
                      <a:pt x="155196" y="125014"/>
                      <a:pt x="146334" y="125014"/>
                    </a:cubicBezTo>
                    <a:cubicBezTo>
                      <a:pt x="136824" y="125014"/>
                      <a:pt x="128826" y="121772"/>
                      <a:pt x="122341" y="118530"/>
                    </a:cubicBezTo>
                    <a:cubicBezTo>
                      <a:pt x="112831" y="113558"/>
                      <a:pt x="90351" y="98860"/>
                      <a:pt x="89919" y="68815"/>
                    </a:cubicBezTo>
                    <a:cubicBezTo>
                      <a:pt x="89271" y="49146"/>
                      <a:pt x="102888" y="36609"/>
                      <a:pt x="110237" y="31205"/>
                    </a:cubicBezTo>
                    <a:cubicBezTo>
                      <a:pt x="106508" y="22374"/>
                      <a:pt x="94405" y="1"/>
                      <a:pt x="655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4" name="Google Shape;264;p3"/>
            <p:cNvGrpSpPr/>
            <p:nvPr/>
          </p:nvGrpSpPr>
          <p:grpSpPr>
            <a:xfrm flipH="1">
              <a:off x="397009" y="3697962"/>
              <a:ext cx="1354360" cy="764236"/>
              <a:chOff x="551525" y="1064150"/>
              <a:chExt cx="6192775" cy="3494450"/>
            </a:xfrm>
          </p:grpSpPr>
          <p:sp>
            <p:nvSpPr>
              <p:cNvPr id="265" name="Google Shape;265;p3"/>
              <p:cNvSpPr/>
              <p:nvPr/>
            </p:nvSpPr>
            <p:spPr>
              <a:xfrm>
                <a:off x="2880550" y="1797225"/>
                <a:ext cx="3863750" cy="2289000"/>
              </a:xfrm>
              <a:custGeom>
                <a:avLst/>
                <a:gdLst/>
                <a:ahLst/>
                <a:cxnLst/>
                <a:rect l="l" t="t" r="r" b="b"/>
                <a:pathLst>
                  <a:path w="154550" h="91560" extrusionOk="0">
                    <a:moveTo>
                      <a:pt x="154519" y="65612"/>
                    </a:moveTo>
                    <a:cubicBezTo>
                      <a:pt x="154536" y="65640"/>
                      <a:pt x="154546" y="65655"/>
                      <a:pt x="154549" y="65655"/>
                    </a:cubicBezTo>
                    <a:cubicBezTo>
                      <a:pt x="154550" y="65655"/>
                      <a:pt x="154549" y="65652"/>
                      <a:pt x="154547" y="65647"/>
                    </a:cubicBezTo>
                    <a:cubicBezTo>
                      <a:pt x="154538" y="65635"/>
                      <a:pt x="154528" y="65624"/>
                      <a:pt x="154519" y="65612"/>
                    </a:cubicBezTo>
                    <a:close/>
                    <a:moveTo>
                      <a:pt x="34575" y="0"/>
                    </a:moveTo>
                    <a:cubicBezTo>
                      <a:pt x="28716" y="0"/>
                      <a:pt x="23905" y="1833"/>
                      <a:pt x="20967" y="3179"/>
                    </a:cubicBezTo>
                    <a:cubicBezTo>
                      <a:pt x="15131" y="7286"/>
                      <a:pt x="0" y="19174"/>
                      <a:pt x="216" y="38844"/>
                    </a:cubicBezTo>
                    <a:cubicBezTo>
                      <a:pt x="865" y="66943"/>
                      <a:pt x="21831" y="80777"/>
                      <a:pt x="30694" y="85316"/>
                    </a:cubicBezTo>
                    <a:cubicBezTo>
                      <a:pt x="37051" y="88604"/>
                      <a:pt x="44464" y="91559"/>
                      <a:pt x="52962" y="91559"/>
                    </a:cubicBezTo>
                    <a:cubicBezTo>
                      <a:pt x="61222" y="91559"/>
                      <a:pt x="70506" y="88768"/>
                      <a:pt x="80840" y="80777"/>
                    </a:cubicBezTo>
                    <a:cubicBezTo>
                      <a:pt x="84947" y="77535"/>
                      <a:pt x="88838" y="74293"/>
                      <a:pt x="92080" y="71483"/>
                    </a:cubicBezTo>
                    <a:cubicBezTo>
                      <a:pt x="101591" y="63485"/>
                      <a:pt x="108507" y="57865"/>
                      <a:pt x="118018" y="56352"/>
                    </a:cubicBezTo>
                    <a:cubicBezTo>
                      <a:pt x="122303" y="54391"/>
                      <a:pt x="126662" y="53382"/>
                      <a:pt x="130954" y="53382"/>
                    </a:cubicBezTo>
                    <a:cubicBezTo>
                      <a:pt x="139424" y="53382"/>
                      <a:pt x="147636" y="57312"/>
                      <a:pt x="154519" y="65612"/>
                    </a:cubicBezTo>
                    <a:lnTo>
                      <a:pt x="154519" y="65612"/>
                    </a:lnTo>
                    <a:cubicBezTo>
                      <a:pt x="153853" y="64544"/>
                      <a:pt x="142227" y="43825"/>
                      <a:pt x="116081" y="43825"/>
                    </a:cubicBezTo>
                    <a:cubicBezTo>
                      <a:pt x="107781" y="43825"/>
                      <a:pt x="98017" y="45913"/>
                      <a:pt x="86676" y="51381"/>
                    </a:cubicBezTo>
                    <a:cubicBezTo>
                      <a:pt x="83002" y="53758"/>
                      <a:pt x="76950" y="56784"/>
                      <a:pt x="68520" y="56784"/>
                    </a:cubicBezTo>
                    <a:cubicBezTo>
                      <a:pt x="67439" y="56784"/>
                      <a:pt x="66358" y="56784"/>
                      <a:pt x="65277" y="56568"/>
                    </a:cubicBezTo>
                    <a:cubicBezTo>
                      <a:pt x="64197" y="56568"/>
                      <a:pt x="63332" y="55488"/>
                      <a:pt x="63764" y="54623"/>
                    </a:cubicBezTo>
                    <a:cubicBezTo>
                      <a:pt x="63764" y="53655"/>
                      <a:pt x="64631" y="52860"/>
                      <a:pt x="65434" y="52860"/>
                    </a:cubicBezTo>
                    <a:cubicBezTo>
                      <a:pt x="65527" y="52860"/>
                      <a:pt x="65620" y="52871"/>
                      <a:pt x="65710" y="52894"/>
                    </a:cubicBezTo>
                    <a:cubicBezTo>
                      <a:pt x="66674" y="52984"/>
                      <a:pt x="67611" y="53026"/>
                      <a:pt x="68520" y="53026"/>
                    </a:cubicBezTo>
                    <a:cubicBezTo>
                      <a:pt x="80650" y="53026"/>
                      <a:pt x="87772" y="45530"/>
                      <a:pt x="87973" y="45329"/>
                    </a:cubicBezTo>
                    <a:cubicBezTo>
                      <a:pt x="89054" y="42086"/>
                      <a:pt x="89486" y="37979"/>
                      <a:pt x="86892" y="33656"/>
                    </a:cubicBezTo>
                    <a:cubicBezTo>
                      <a:pt x="84498" y="29400"/>
                      <a:pt x="80058" y="28254"/>
                      <a:pt x="75938" y="28254"/>
                    </a:cubicBezTo>
                    <a:cubicBezTo>
                      <a:pt x="73363" y="28254"/>
                      <a:pt x="70914" y="28702"/>
                      <a:pt x="69168" y="29117"/>
                    </a:cubicBezTo>
                    <a:cubicBezTo>
                      <a:pt x="69168" y="34737"/>
                      <a:pt x="67871" y="45112"/>
                      <a:pt x="61387" y="52029"/>
                    </a:cubicBezTo>
                    <a:cubicBezTo>
                      <a:pt x="55335" y="58081"/>
                      <a:pt x="46905" y="61972"/>
                      <a:pt x="39340" y="61972"/>
                    </a:cubicBezTo>
                    <a:lnTo>
                      <a:pt x="38259" y="61972"/>
                    </a:lnTo>
                    <a:cubicBezTo>
                      <a:pt x="32207" y="61540"/>
                      <a:pt x="27019" y="58946"/>
                      <a:pt x="23128" y="53975"/>
                    </a:cubicBezTo>
                    <a:cubicBezTo>
                      <a:pt x="18589" y="48138"/>
                      <a:pt x="18805" y="38844"/>
                      <a:pt x="23777" y="33224"/>
                    </a:cubicBezTo>
                    <a:cubicBezTo>
                      <a:pt x="26281" y="30378"/>
                      <a:pt x="29504" y="28971"/>
                      <a:pt x="33100" y="28971"/>
                    </a:cubicBezTo>
                    <a:cubicBezTo>
                      <a:pt x="36332" y="28971"/>
                      <a:pt x="39865" y="30108"/>
                      <a:pt x="43446" y="32360"/>
                    </a:cubicBezTo>
                    <a:cubicBezTo>
                      <a:pt x="44311" y="33008"/>
                      <a:pt x="44527" y="34089"/>
                      <a:pt x="44095" y="34953"/>
                    </a:cubicBezTo>
                    <a:cubicBezTo>
                      <a:pt x="43676" y="35372"/>
                      <a:pt x="43077" y="35611"/>
                      <a:pt x="42472" y="35611"/>
                    </a:cubicBezTo>
                    <a:cubicBezTo>
                      <a:pt x="42141" y="35611"/>
                      <a:pt x="41807" y="35539"/>
                      <a:pt x="41501" y="35386"/>
                    </a:cubicBezTo>
                    <a:cubicBezTo>
                      <a:pt x="38583" y="33548"/>
                      <a:pt x="35719" y="32630"/>
                      <a:pt x="33125" y="32630"/>
                    </a:cubicBezTo>
                    <a:cubicBezTo>
                      <a:pt x="30531" y="32630"/>
                      <a:pt x="28208" y="33548"/>
                      <a:pt x="26371" y="35386"/>
                    </a:cubicBezTo>
                    <a:cubicBezTo>
                      <a:pt x="22696" y="39709"/>
                      <a:pt x="22480" y="47058"/>
                      <a:pt x="25938" y="51381"/>
                    </a:cubicBezTo>
                    <a:cubicBezTo>
                      <a:pt x="29180" y="55488"/>
                      <a:pt x="33503" y="57433"/>
                      <a:pt x="38259" y="57865"/>
                    </a:cubicBezTo>
                    <a:cubicBezTo>
                      <a:pt x="38476" y="57872"/>
                      <a:pt x="38694" y="57875"/>
                      <a:pt x="38913" y="57875"/>
                    </a:cubicBezTo>
                    <a:cubicBezTo>
                      <a:pt x="45675" y="57875"/>
                      <a:pt x="53343" y="54663"/>
                      <a:pt x="58577" y="49219"/>
                    </a:cubicBezTo>
                    <a:cubicBezTo>
                      <a:pt x="66791" y="40789"/>
                      <a:pt x="65277" y="25010"/>
                      <a:pt x="65277" y="25010"/>
                    </a:cubicBezTo>
                    <a:cubicBezTo>
                      <a:pt x="63981" y="19607"/>
                      <a:pt x="60306" y="10745"/>
                      <a:pt x="49499" y="4260"/>
                    </a:cubicBezTo>
                    <a:cubicBezTo>
                      <a:pt x="44157" y="1074"/>
                      <a:pt x="39059" y="0"/>
                      <a:pt x="345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551525" y="1064150"/>
                <a:ext cx="5003900" cy="3494450"/>
              </a:xfrm>
              <a:custGeom>
                <a:avLst/>
                <a:gdLst/>
                <a:ahLst/>
                <a:cxnLst/>
                <a:rect l="l" t="t" r="r" b="b"/>
                <a:pathLst>
                  <a:path w="200156" h="139778" extrusionOk="0">
                    <a:moveTo>
                      <a:pt x="65514" y="1"/>
                    </a:moveTo>
                    <a:cubicBezTo>
                      <a:pt x="62585" y="1"/>
                      <a:pt x="59483" y="231"/>
                      <a:pt x="56200" y="728"/>
                    </a:cubicBezTo>
                    <a:cubicBezTo>
                      <a:pt x="14267" y="7213"/>
                      <a:pt x="12970" y="43958"/>
                      <a:pt x="17725" y="59521"/>
                    </a:cubicBezTo>
                    <a:cubicBezTo>
                      <a:pt x="20103" y="64492"/>
                      <a:pt x="29397" y="78975"/>
                      <a:pt x="46041" y="79839"/>
                    </a:cubicBezTo>
                    <a:cubicBezTo>
                      <a:pt x="47262" y="79909"/>
                      <a:pt x="48455" y="79943"/>
                      <a:pt x="49619" y="79943"/>
                    </a:cubicBezTo>
                    <a:cubicBezTo>
                      <a:pt x="66587" y="79943"/>
                      <a:pt x="77485" y="72585"/>
                      <a:pt x="82138" y="58224"/>
                    </a:cubicBezTo>
                    <a:cubicBezTo>
                      <a:pt x="84515" y="50443"/>
                      <a:pt x="83651" y="42013"/>
                      <a:pt x="79976" y="35745"/>
                    </a:cubicBezTo>
                    <a:cubicBezTo>
                      <a:pt x="76085" y="29909"/>
                      <a:pt x="69601" y="26450"/>
                      <a:pt x="61171" y="25586"/>
                    </a:cubicBezTo>
                    <a:cubicBezTo>
                      <a:pt x="60558" y="25520"/>
                      <a:pt x="59944" y="25487"/>
                      <a:pt x="59333" y="25487"/>
                    </a:cubicBezTo>
                    <a:cubicBezTo>
                      <a:pt x="53919" y="25487"/>
                      <a:pt x="48716" y="28035"/>
                      <a:pt x="45608" y="32502"/>
                    </a:cubicBezTo>
                    <a:cubicBezTo>
                      <a:pt x="42798" y="36393"/>
                      <a:pt x="42150" y="40932"/>
                      <a:pt x="43447" y="44174"/>
                    </a:cubicBezTo>
                    <a:cubicBezTo>
                      <a:pt x="44528" y="46552"/>
                      <a:pt x="46905" y="48065"/>
                      <a:pt x="50796" y="48281"/>
                    </a:cubicBezTo>
                    <a:cubicBezTo>
                      <a:pt x="51120" y="48299"/>
                      <a:pt x="51437" y="48308"/>
                      <a:pt x="51746" y="48308"/>
                    </a:cubicBezTo>
                    <a:cubicBezTo>
                      <a:pt x="55149" y="48308"/>
                      <a:pt x="57659" y="47219"/>
                      <a:pt x="59442" y="45039"/>
                    </a:cubicBezTo>
                    <a:cubicBezTo>
                      <a:pt x="59685" y="44554"/>
                      <a:pt x="60200" y="44272"/>
                      <a:pt x="60758" y="44272"/>
                    </a:cubicBezTo>
                    <a:cubicBezTo>
                      <a:pt x="61194" y="44272"/>
                      <a:pt x="61657" y="44444"/>
                      <a:pt x="62036" y="44823"/>
                    </a:cubicBezTo>
                    <a:cubicBezTo>
                      <a:pt x="62900" y="45255"/>
                      <a:pt x="63116" y="46552"/>
                      <a:pt x="62252" y="47417"/>
                    </a:cubicBezTo>
                    <a:cubicBezTo>
                      <a:pt x="59803" y="50682"/>
                      <a:pt x="56004" y="52406"/>
                      <a:pt x="51221" y="52406"/>
                    </a:cubicBezTo>
                    <a:cubicBezTo>
                      <a:pt x="50938" y="52406"/>
                      <a:pt x="50653" y="52400"/>
                      <a:pt x="50364" y="52388"/>
                    </a:cubicBezTo>
                    <a:cubicBezTo>
                      <a:pt x="45608" y="51956"/>
                      <a:pt x="41718" y="49794"/>
                      <a:pt x="40205" y="46120"/>
                    </a:cubicBezTo>
                    <a:cubicBezTo>
                      <a:pt x="38043" y="41797"/>
                      <a:pt x="39124" y="35745"/>
                      <a:pt x="42582" y="30773"/>
                    </a:cubicBezTo>
                    <a:cubicBezTo>
                      <a:pt x="46444" y="25174"/>
                      <a:pt x="52720" y="21989"/>
                      <a:pt x="59407" y="21989"/>
                    </a:cubicBezTo>
                    <a:cubicBezTo>
                      <a:pt x="60207" y="21989"/>
                      <a:pt x="61012" y="22035"/>
                      <a:pt x="61820" y="22127"/>
                    </a:cubicBezTo>
                    <a:cubicBezTo>
                      <a:pt x="73708" y="23424"/>
                      <a:pt x="79976" y="29044"/>
                      <a:pt x="83218" y="34015"/>
                    </a:cubicBezTo>
                    <a:cubicBezTo>
                      <a:pt x="87757" y="40932"/>
                      <a:pt x="88838" y="50443"/>
                      <a:pt x="85812" y="59305"/>
                    </a:cubicBezTo>
                    <a:cubicBezTo>
                      <a:pt x="80625" y="75300"/>
                      <a:pt x="68304" y="83730"/>
                      <a:pt x="49715" y="83730"/>
                    </a:cubicBezTo>
                    <a:lnTo>
                      <a:pt x="46473" y="83730"/>
                    </a:lnTo>
                    <a:cubicBezTo>
                      <a:pt x="29613" y="82865"/>
                      <a:pt x="19886" y="69896"/>
                      <a:pt x="16212" y="63412"/>
                    </a:cubicBezTo>
                    <a:cubicBezTo>
                      <a:pt x="10808" y="67735"/>
                      <a:pt x="1" y="78975"/>
                      <a:pt x="7998" y="97780"/>
                    </a:cubicBezTo>
                    <a:cubicBezTo>
                      <a:pt x="12537" y="108587"/>
                      <a:pt x="22048" y="111829"/>
                      <a:pt x="30910" y="112262"/>
                    </a:cubicBezTo>
                    <a:cubicBezTo>
                      <a:pt x="29613" y="108803"/>
                      <a:pt x="28100" y="103183"/>
                      <a:pt x="27452" y="95834"/>
                    </a:cubicBezTo>
                    <a:cubicBezTo>
                      <a:pt x="27452" y="94753"/>
                      <a:pt x="28316" y="93889"/>
                      <a:pt x="29181" y="93889"/>
                    </a:cubicBezTo>
                    <a:cubicBezTo>
                      <a:pt x="30262" y="93889"/>
                      <a:pt x="30910" y="94753"/>
                      <a:pt x="30910" y="95618"/>
                    </a:cubicBezTo>
                    <a:cubicBezTo>
                      <a:pt x="31559" y="104264"/>
                      <a:pt x="33936" y="110100"/>
                      <a:pt x="35233" y="113126"/>
                    </a:cubicBezTo>
                    <a:cubicBezTo>
                      <a:pt x="37505" y="116371"/>
                      <a:pt x="46598" y="127412"/>
                      <a:pt x="63609" y="127412"/>
                    </a:cubicBezTo>
                    <a:cubicBezTo>
                      <a:pt x="69259" y="127412"/>
                      <a:pt x="75782" y="126195"/>
                      <a:pt x="83218" y="123069"/>
                    </a:cubicBezTo>
                    <a:cubicBezTo>
                      <a:pt x="86461" y="120691"/>
                      <a:pt x="91216" y="116368"/>
                      <a:pt x="92945" y="109235"/>
                    </a:cubicBezTo>
                    <a:cubicBezTo>
                      <a:pt x="94026" y="103616"/>
                      <a:pt x="91216" y="97996"/>
                      <a:pt x="85380" y="94970"/>
                    </a:cubicBezTo>
                    <a:cubicBezTo>
                      <a:pt x="83157" y="93858"/>
                      <a:pt x="80378" y="93064"/>
                      <a:pt x="77400" y="93064"/>
                    </a:cubicBezTo>
                    <a:cubicBezTo>
                      <a:pt x="73430" y="93064"/>
                      <a:pt x="69107" y="94476"/>
                      <a:pt x="65278" y="98428"/>
                    </a:cubicBezTo>
                    <a:cubicBezTo>
                      <a:pt x="62900" y="101022"/>
                      <a:pt x="62036" y="104264"/>
                      <a:pt x="62900" y="106858"/>
                    </a:cubicBezTo>
                    <a:cubicBezTo>
                      <a:pt x="63765" y="109235"/>
                      <a:pt x="65926" y="110965"/>
                      <a:pt x="68304" y="111181"/>
                    </a:cubicBezTo>
                    <a:cubicBezTo>
                      <a:pt x="68491" y="111194"/>
                      <a:pt x="68676" y="111201"/>
                      <a:pt x="68860" y="111201"/>
                    </a:cubicBezTo>
                    <a:cubicBezTo>
                      <a:pt x="71649" y="111201"/>
                      <a:pt x="74057" y="109644"/>
                      <a:pt x="76085" y="105993"/>
                    </a:cubicBezTo>
                    <a:cubicBezTo>
                      <a:pt x="76508" y="105571"/>
                      <a:pt x="77114" y="105240"/>
                      <a:pt x="77664" y="105240"/>
                    </a:cubicBezTo>
                    <a:cubicBezTo>
                      <a:pt x="77958" y="105240"/>
                      <a:pt x="78237" y="105335"/>
                      <a:pt x="78463" y="105561"/>
                    </a:cubicBezTo>
                    <a:cubicBezTo>
                      <a:pt x="79328" y="105993"/>
                      <a:pt x="79544" y="107074"/>
                      <a:pt x="79112" y="107939"/>
                    </a:cubicBezTo>
                    <a:cubicBezTo>
                      <a:pt x="76412" y="112373"/>
                      <a:pt x="72681" y="114744"/>
                      <a:pt x="68838" y="114744"/>
                    </a:cubicBezTo>
                    <a:cubicBezTo>
                      <a:pt x="68373" y="114744"/>
                      <a:pt x="67906" y="114709"/>
                      <a:pt x="67439" y="114639"/>
                    </a:cubicBezTo>
                    <a:cubicBezTo>
                      <a:pt x="63765" y="114207"/>
                      <a:pt x="60523" y="111397"/>
                      <a:pt x="59010" y="107939"/>
                    </a:cubicBezTo>
                    <a:cubicBezTo>
                      <a:pt x="57713" y="103832"/>
                      <a:pt x="58793" y="99293"/>
                      <a:pt x="62252" y="95834"/>
                    </a:cubicBezTo>
                    <a:cubicBezTo>
                      <a:pt x="66614" y="91608"/>
                      <a:pt x="71922" y="89360"/>
                      <a:pt x="77308" y="89360"/>
                    </a:cubicBezTo>
                    <a:cubicBezTo>
                      <a:pt x="80462" y="89360"/>
                      <a:pt x="83643" y="90131"/>
                      <a:pt x="86677" y="91727"/>
                    </a:cubicBezTo>
                    <a:cubicBezTo>
                      <a:pt x="94026" y="95618"/>
                      <a:pt x="97484" y="102751"/>
                      <a:pt x="96187" y="110100"/>
                    </a:cubicBezTo>
                    <a:cubicBezTo>
                      <a:pt x="94458" y="117881"/>
                      <a:pt x="89271" y="122853"/>
                      <a:pt x="85812" y="125879"/>
                    </a:cubicBezTo>
                    <a:cubicBezTo>
                      <a:pt x="91428" y="130559"/>
                      <a:pt x="105311" y="139777"/>
                      <a:pt x="126197" y="139777"/>
                    </a:cubicBezTo>
                    <a:cubicBezTo>
                      <a:pt x="129429" y="139777"/>
                      <a:pt x="132829" y="139557"/>
                      <a:pt x="136391" y="139064"/>
                    </a:cubicBezTo>
                    <a:cubicBezTo>
                      <a:pt x="170111" y="134093"/>
                      <a:pt x="182215" y="115288"/>
                      <a:pt x="197778" y="97347"/>
                    </a:cubicBezTo>
                    <a:cubicBezTo>
                      <a:pt x="198426" y="96699"/>
                      <a:pt x="199291" y="95618"/>
                      <a:pt x="200155" y="94753"/>
                    </a:cubicBezTo>
                    <a:lnTo>
                      <a:pt x="200155" y="94753"/>
                    </a:lnTo>
                    <a:cubicBezTo>
                      <a:pt x="196265" y="97131"/>
                      <a:pt x="192590" y="100373"/>
                      <a:pt x="188051" y="104264"/>
                    </a:cubicBezTo>
                    <a:cubicBezTo>
                      <a:pt x="184376" y="106858"/>
                      <a:pt x="180702" y="110100"/>
                      <a:pt x="176379" y="113558"/>
                    </a:cubicBezTo>
                    <a:cubicBezTo>
                      <a:pt x="165355" y="122204"/>
                      <a:pt x="155196" y="125014"/>
                      <a:pt x="146334" y="125014"/>
                    </a:cubicBezTo>
                    <a:cubicBezTo>
                      <a:pt x="136824" y="125014"/>
                      <a:pt x="128826" y="121772"/>
                      <a:pt x="122341" y="118530"/>
                    </a:cubicBezTo>
                    <a:cubicBezTo>
                      <a:pt x="112831" y="113558"/>
                      <a:pt x="90351" y="98860"/>
                      <a:pt x="89919" y="68815"/>
                    </a:cubicBezTo>
                    <a:cubicBezTo>
                      <a:pt x="89271" y="49146"/>
                      <a:pt x="102888" y="36609"/>
                      <a:pt x="110237" y="31205"/>
                    </a:cubicBezTo>
                    <a:cubicBezTo>
                      <a:pt x="106508" y="22374"/>
                      <a:pt x="94405" y="1"/>
                      <a:pt x="655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7" name="Google Shape;267;p3"/>
          <p:cNvGrpSpPr/>
          <p:nvPr/>
        </p:nvGrpSpPr>
        <p:grpSpPr>
          <a:xfrm>
            <a:off x="5263447" y="4546867"/>
            <a:ext cx="360715" cy="360715"/>
            <a:chOff x="3127550" y="3852575"/>
            <a:chExt cx="235500" cy="235500"/>
          </a:xfrm>
        </p:grpSpPr>
        <p:sp>
          <p:nvSpPr>
            <p:cNvPr id="268" name="Google Shape;268;p3"/>
            <p:cNvSpPr/>
            <p:nvPr/>
          </p:nvSpPr>
          <p:spPr>
            <a:xfrm>
              <a:off x="3127550" y="3852575"/>
              <a:ext cx="235500" cy="2355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3150350" y="3875375"/>
              <a:ext cx="189900" cy="1899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3"/>
          <p:cNvGrpSpPr/>
          <p:nvPr/>
        </p:nvGrpSpPr>
        <p:grpSpPr>
          <a:xfrm>
            <a:off x="8416747" y="913767"/>
            <a:ext cx="360715" cy="360715"/>
            <a:chOff x="3127550" y="3852575"/>
            <a:chExt cx="235500" cy="235500"/>
          </a:xfrm>
        </p:grpSpPr>
        <p:sp>
          <p:nvSpPr>
            <p:cNvPr id="271" name="Google Shape;271;p3"/>
            <p:cNvSpPr/>
            <p:nvPr/>
          </p:nvSpPr>
          <p:spPr>
            <a:xfrm>
              <a:off x="3127550" y="3852575"/>
              <a:ext cx="235500" cy="2355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150350" y="3875375"/>
              <a:ext cx="189900" cy="1899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" name="Google Shape;273;p3"/>
          <p:cNvGrpSpPr/>
          <p:nvPr/>
        </p:nvGrpSpPr>
        <p:grpSpPr>
          <a:xfrm flipH="1">
            <a:off x="2181462" y="4517087"/>
            <a:ext cx="347100" cy="365610"/>
            <a:chOff x="5232406" y="2094648"/>
            <a:chExt cx="586515" cy="617793"/>
          </a:xfrm>
        </p:grpSpPr>
        <p:sp>
          <p:nvSpPr>
            <p:cNvPr id="274" name="Google Shape;274;p3"/>
            <p:cNvSpPr/>
            <p:nvPr/>
          </p:nvSpPr>
          <p:spPr>
            <a:xfrm flipH="1">
              <a:off x="5232406" y="2094648"/>
              <a:ext cx="586515" cy="617793"/>
            </a:xfrm>
            <a:custGeom>
              <a:avLst/>
              <a:gdLst/>
              <a:ahLst/>
              <a:cxnLst/>
              <a:rect l="l" t="t" r="r" b="b"/>
              <a:pathLst>
                <a:path w="163831" h="172568" extrusionOk="0">
                  <a:moveTo>
                    <a:pt x="163830" y="107633"/>
                  </a:moveTo>
                  <a:cubicBezTo>
                    <a:pt x="163830" y="107633"/>
                    <a:pt x="163051" y="108217"/>
                    <a:pt x="162141" y="108953"/>
                  </a:cubicBezTo>
                  <a:lnTo>
                    <a:pt x="162141" y="108953"/>
                  </a:lnTo>
                  <a:cubicBezTo>
                    <a:pt x="162175" y="108937"/>
                    <a:pt x="162209" y="108920"/>
                    <a:pt x="162243" y="108903"/>
                  </a:cubicBezTo>
                  <a:cubicBezTo>
                    <a:pt x="163195" y="108268"/>
                    <a:pt x="163830" y="107633"/>
                    <a:pt x="163830" y="107633"/>
                  </a:cubicBezTo>
                  <a:close/>
                  <a:moveTo>
                    <a:pt x="48578" y="0"/>
                  </a:moveTo>
                  <a:cubicBezTo>
                    <a:pt x="48578" y="0"/>
                    <a:pt x="50800" y="4445"/>
                    <a:pt x="52070" y="6350"/>
                  </a:cubicBezTo>
                  <a:cubicBezTo>
                    <a:pt x="55563" y="12065"/>
                    <a:pt x="57150" y="18733"/>
                    <a:pt x="59055" y="25083"/>
                  </a:cubicBezTo>
                  <a:cubicBezTo>
                    <a:pt x="64770" y="41593"/>
                    <a:pt x="62548" y="59690"/>
                    <a:pt x="68580" y="76200"/>
                  </a:cubicBezTo>
                  <a:cubicBezTo>
                    <a:pt x="71120" y="82233"/>
                    <a:pt x="73025" y="88583"/>
                    <a:pt x="76518" y="93345"/>
                  </a:cubicBezTo>
                  <a:cubicBezTo>
                    <a:pt x="77788" y="95250"/>
                    <a:pt x="79058" y="97155"/>
                    <a:pt x="80645" y="99378"/>
                  </a:cubicBezTo>
                  <a:cubicBezTo>
                    <a:pt x="80963" y="100013"/>
                    <a:pt x="82868" y="102553"/>
                    <a:pt x="85090" y="103505"/>
                  </a:cubicBezTo>
                  <a:cubicBezTo>
                    <a:pt x="79693" y="102553"/>
                    <a:pt x="75565" y="96203"/>
                    <a:pt x="61595" y="91440"/>
                  </a:cubicBezTo>
                  <a:cubicBezTo>
                    <a:pt x="56077" y="89413"/>
                    <a:pt x="50959" y="88704"/>
                    <a:pt x="45970" y="88704"/>
                  </a:cubicBezTo>
                  <a:cubicBezTo>
                    <a:pt x="36894" y="88704"/>
                    <a:pt x="28250" y="91051"/>
                    <a:pt x="18415" y="92075"/>
                  </a:cubicBezTo>
                  <a:cubicBezTo>
                    <a:pt x="15875" y="92075"/>
                    <a:pt x="0" y="95250"/>
                    <a:pt x="0" y="95250"/>
                  </a:cubicBezTo>
                  <a:cubicBezTo>
                    <a:pt x="0" y="95250"/>
                    <a:pt x="7303" y="95568"/>
                    <a:pt x="8890" y="96203"/>
                  </a:cubicBezTo>
                  <a:cubicBezTo>
                    <a:pt x="12700" y="96838"/>
                    <a:pt x="13653" y="96520"/>
                    <a:pt x="17463" y="98108"/>
                  </a:cubicBezTo>
                  <a:cubicBezTo>
                    <a:pt x="31115" y="103188"/>
                    <a:pt x="40640" y="106045"/>
                    <a:pt x="53658" y="111443"/>
                  </a:cubicBezTo>
                  <a:cubicBezTo>
                    <a:pt x="58103" y="113665"/>
                    <a:pt x="66358" y="115888"/>
                    <a:pt x="70803" y="115888"/>
                  </a:cubicBezTo>
                  <a:cubicBezTo>
                    <a:pt x="74295" y="115888"/>
                    <a:pt x="78740" y="115888"/>
                    <a:pt x="80328" y="115570"/>
                  </a:cubicBezTo>
                  <a:lnTo>
                    <a:pt x="80328" y="115570"/>
                  </a:lnTo>
                  <a:cubicBezTo>
                    <a:pt x="80327" y="115570"/>
                    <a:pt x="76200" y="116840"/>
                    <a:pt x="71120" y="121920"/>
                  </a:cubicBezTo>
                  <a:cubicBezTo>
                    <a:pt x="63818" y="128905"/>
                    <a:pt x="62230" y="133668"/>
                    <a:pt x="57150" y="138113"/>
                  </a:cubicBezTo>
                  <a:cubicBezTo>
                    <a:pt x="48895" y="145733"/>
                    <a:pt x="39688" y="148590"/>
                    <a:pt x="40640" y="148590"/>
                  </a:cubicBezTo>
                  <a:cubicBezTo>
                    <a:pt x="86995" y="146368"/>
                    <a:pt x="96520" y="120015"/>
                    <a:pt x="96520" y="120015"/>
                  </a:cubicBezTo>
                  <a:cubicBezTo>
                    <a:pt x="96520" y="120015"/>
                    <a:pt x="106045" y="146050"/>
                    <a:pt x="101600" y="166370"/>
                  </a:cubicBezTo>
                  <a:cubicBezTo>
                    <a:pt x="100421" y="170955"/>
                    <a:pt x="100702" y="172567"/>
                    <a:pt x="101505" y="172567"/>
                  </a:cubicBezTo>
                  <a:cubicBezTo>
                    <a:pt x="102648" y="172567"/>
                    <a:pt x="104851" y="169299"/>
                    <a:pt x="105410" y="166688"/>
                  </a:cubicBezTo>
                  <a:cubicBezTo>
                    <a:pt x="108585" y="152400"/>
                    <a:pt x="103823" y="134620"/>
                    <a:pt x="103823" y="134620"/>
                  </a:cubicBezTo>
                  <a:cubicBezTo>
                    <a:pt x="103823" y="134620"/>
                    <a:pt x="100535" y="119973"/>
                    <a:pt x="100629" y="119973"/>
                  </a:cubicBezTo>
                  <a:lnTo>
                    <a:pt x="100629" y="119973"/>
                  </a:lnTo>
                  <a:cubicBezTo>
                    <a:pt x="100632" y="119973"/>
                    <a:pt x="100638" y="119987"/>
                    <a:pt x="100648" y="120015"/>
                  </a:cubicBezTo>
                  <a:cubicBezTo>
                    <a:pt x="101283" y="120968"/>
                    <a:pt x="106363" y="124778"/>
                    <a:pt x="113983" y="125730"/>
                  </a:cubicBezTo>
                  <a:cubicBezTo>
                    <a:pt x="117755" y="126390"/>
                    <a:pt x="121192" y="126770"/>
                    <a:pt x="124500" y="126770"/>
                  </a:cubicBezTo>
                  <a:cubicBezTo>
                    <a:pt x="132328" y="126770"/>
                    <a:pt x="139440" y="124642"/>
                    <a:pt x="148590" y="119063"/>
                  </a:cubicBezTo>
                  <a:cubicBezTo>
                    <a:pt x="152400" y="116840"/>
                    <a:pt x="156528" y="113665"/>
                    <a:pt x="160020" y="110808"/>
                  </a:cubicBezTo>
                  <a:cubicBezTo>
                    <a:pt x="160587" y="110241"/>
                    <a:pt x="161407" y="109547"/>
                    <a:pt x="162141" y="108953"/>
                  </a:cubicBezTo>
                  <a:lnTo>
                    <a:pt x="162141" y="108953"/>
                  </a:lnTo>
                  <a:cubicBezTo>
                    <a:pt x="158376" y="110836"/>
                    <a:pt x="155215" y="112395"/>
                    <a:pt x="150495" y="112395"/>
                  </a:cubicBezTo>
                  <a:cubicBezTo>
                    <a:pt x="139383" y="112078"/>
                    <a:pt x="135255" y="107315"/>
                    <a:pt x="125413" y="105728"/>
                  </a:cubicBezTo>
                  <a:cubicBezTo>
                    <a:pt x="122518" y="105261"/>
                    <a:pt x="120117" y="105096"/>
                    <a:pt x="118171" y="105096"/>
                  </a:cubicBezTo>
                  <a:cubicBezTo>
                    <a:pt x="113499" y="105096"/>
                    <a:pt x="111443" y="106045"/>
                    <a:pt x="111443" y="106045"/>
                  </a:cubicBezTo>
                  <a:cubicBezTo>
                    <a:pt x="111443" y="106045"/>
                    <a:pt x="114300" y="104458"/>
                    <a:pt x="120650" y="98743"/>
                  </a:cubicBezTo>
                  <a:cubicBezTo>
                    <a:pt x="126683" y="93345"/>
                    <a:pt x="129858" y="87313"/>
                    <a:pt x="131763" y="81915"/>
                  </a:cubicBezTo>
                  <a:cubicBezTo>
                    <a:pt x="135255" y="71755"/>
                    <a:pt x="134620" y="64453"/>
                    <a:pt x="130493" y="51118"/>
                  </a:cubicBezTo>
                  <a:cubicBezTo>
                    <a:pt x="128588" y="44133"/>
                    <a:pt x="117794" y="28576"/>
                    <a:pt x="117793" y="28575"/>
                  </a:cubicBezTo>
                  <a:lnTo>
                    <a:pt x="117793" y="28575"/>
                  </a:lnTo>
                  <a:cubicBezTo>
                    <a:pt x="117793" y="28576"/>
                    <a:pt x="122238" y="37783"/>
                    <a:pt x="122873" y="46355"/>
                  </a:cubicBezTo>
                  <a:cubicBezTo>
                    <a:pt x="123508" y="53975"/>
                    <a:pt x="122238" y="57150"/>
                    <a:pt x="117793" y="65405"/>
                  </a:cubicBezTo>
                  <a:cubicBezTo>
                    <a:pt x="114618" y="71755"/>
                    <a:pt x="109855" y="74295"/>
                    <a:pt x="106998" y="80645"/>
                  </a:cubicBezTo>
                  <a:cubicBezTo>
                    <a:pt x="103505" y="87313"/>
                    <a:pt x="100648" y="98743"/>
                    <a:pt x="100648" y="98743"/>
                  </a:cubicBezTo>
                  <a:cubicBezTo>
                    <a:pt x="100648" y="98743"/>
                    <a:pt x="101600" y="92393"/>
                    <a:pt x="101283" y="86678"/>
                  </a:cubicBezTo>
                  <a:cubicBezTo>
                    <a:pt x="100648" y="79058"/>
                    <a:pt x="100013" y="71120"/>
                    <a:pt x="97473" y="63818"/>
                  </a:cubicBezTo>
                  <a:cubicBezTo>
                    <a:pt x="90805" y="42863"/>
                    <a:pt x="82233" y="31750"/>
                    <a:pt x="67628" y="15875"/>
                  </a:cubicBezTo>
                  <a:cubicBezTo>
                    <a:pt x="63183" y="11113"/>
                    <a:pt x="48578" y="0"/>
                    <a:pt x="48578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 flipH="1">
              <a:off x="5232406" y="2094648"/>
              <a:ext cx="586515" cy="617793"/>
            </a:xfrm>
            <a:custGeom>
              <a:avLst/>
              <a:gdLst/>
              <a:ahLst/>
              <a:cxnLst/>
              <a:rect l="l" t="t" r="r" b="b"/>
              <a:pathLst>
                <a:path w="163831" h="172568" extrusionOk="0">
                  <a:moveTo>
                    <a:pt x="163830" y="107633"/>
                  </a:moveTo>
                  <a:cubicBezTo>
                    <a:pt x="163830" y="107633"/>
                    <a:pt x="163051" y="108217"/>
                    <a:pt x="162141" y="108953"/>
                  </a:cubicBezTo>
                  <a:lnTo>
                    <a:pt x="162141" y="108953"/>
                  </a:lnTo>
                  <a:cubicBezTo>
                    <a:pt x="162175" y="108937"/>
                    <a:pt x="162209" y="108920"/>
                    <a:pt x="162243" y="108903"/>
                  </a:cubicBezTo>
                  <a:cubicBezTo>
                    <a:pt x="163195" y="108268"/>
                    <a:pt x="163830" y="107633"/>
                    <a:pt x="163830" y="107633"/>
                  </a:cubicBezTo>
                  <a:close/>
                  <a:moveTo>
                    <a:pt x="48578" y="0"/>
                  </a:moveTo>
                  <a:cubicBezTo>
                    <a:pt x="48578" y="0"/>
                    <a:pt x="50800" y="4445"/>
                    <a:pt x="52070" y="6350"/>
                  </a:cubicBezTo>
                  <a:cubicBezTo>
                    <a:pt x="55563" y="12065"/>
                    <a:pt x="57150" y="18733"/>
                    <a:pt x="59055" y="25083"/>
                  </a:cubicBezTo>
                  <a:cubicBezTo>
                    <a:pt x="64770" y="41593"/>
                    <a:pt x="62548" y="59690"/>
                    <a:pt x="68580" y="76200"/>
                  </a:cubicBezTo>
                  <a:cubicBezTo>
                    <a:pt x="71120" y="82233"/>
                    <a:pt x="73025" y="88583"/>
                    <a:pt x="76518" y="93345"/>
                  </a:cubicBezTo>
                  <a:cubicBezTo>
                    <a:pt x="77788" y="95250"/>
                    <a:pt x="79058" y="97155"/>
                    <a:pt x="80645" y="99378"/>
                  </a:cubicBezTo>
                  <a:cubicBezTo>
                    <a:pt x="80963" y="100013"/>
                    <a:pt x="82868" y="102553"/>
                    <a:pt x="85090" y="103505"/>
                  </a:cubicBezTo>
                  <a:cubicBezTo>
                    <a:pt x="79693" y="102553"/>
                    <a:pt x="75565" y="96203"/>
                    <a:pt x="61595" y="91440"/>
                  </a:cubicBezTo>
                  <a:cubicBezTo>
                    <a:pt x="56077" y="89413"/>
                    <a:pt x="50959" y="88704"/>
                    <a:pt x="45970" y="88704"/>
                  </a:cubicBezTo>
                  <a:cubicBezTo>
                    <a:pt x="36894" y="88704"/>
                    <a:pt x="28250" y="91051"/>
                    <a:pt x="18415" y="92075"/>
                  </a:cubicBezTo>
                  <a:cubicBezTo>
                    <a:pt x="15875" y="92075"/>
                    <a:pt x="0" y="95250"/>
                    <a:pt x="0" y="95250"/>
                  </a:cubicBezTo>
                  <a:cubicBezTo>
                    <a:pt x="0" y="95250"/>
                    <a:pt x="7303" y="95568"/>
                    <a:pt x="8890" y="96203"/>
                  </a:cubicBezTo>
                  <a:cubicBezTo>
                    <a:pt x="12700" y="96838"/>
                    <a:pt x="13653" y="96520"/>
                    <a:pt x="17463" y="98108"/>
                  </a:cubicBezTo>
                  <a:cubicBezTo>
                    <a:pt x="31115" y="103188"/>
                    <a:pt x="40640" y="106045"/>
                    <a:pt x="53658" y="111443"/>
                  </a:cubicBezTo>
                  <a:cubicBezTo>
                    <a:pt x="58103" y="113665"/>
                    <a:pt x="66358" y="115888"/>
                    <a:pt x="70803" y="115888"/>
                  </a:cubicBezTo>
                  <a:cubicBezTo>
                    <a:pt x="74295" y="115888"/>
                    <a:pt x="78740" y="115888"/>
                    <a:pt x="80328" y="115570"/>
                  </a:cubicBezTo>
                  <a:lnTo>
                    <a:pt x="80328" y="115570"/>
                  </a:lnTo>
                  <a:cubicBezTo>
                    <a:pt x="80327" y="115570"/>
                    <a:pt x="76200" y="116840"/>
                    <a:pt x="71120" y="121920"/>
                  </a:cubicBezTo>
                  <a:cubicBezTo>
                    <a:pt x="63818" y="128905"/>
                    <a:pt x="62230" y="133668"/>
                    <a:pt x="57150" y="138113"/>
                  </a:cubicBezTo>
                  <a:cubicBezTo>
                    <a:pt x="48895" y="145733"/>
                    <a:pt x="39688" y="148590"/>
                    <a:pt x="40640" y="148590"/>
                  </a:cubicBezTo>
                  <a:cubicBezTo>
                    <a:pt x="86995" y="146368"/>
                    <a:pt x="96520" y="120015"/>
                    <a:pt x="96520" y="120015"/>
                  </a:cubicBezTo>
                  <a:cubicBezTo>
                    <a:pt x="96520" y="120015"/>
                    <a:pt x="106045" y="146050"/>
                    <a:pt x="101600" y="166370"/>
                  </a:cubicBezTo>
                  <a:cubicBezTo>
                    <a:pt x="100421" y="170955"/>
                    <a:pt x="100702" y="172567"/>
                    <a:pt x="101505" y="172567"/>
                  </a:cubicBezTo>
                  <a:cubicBezTo>
                    <a:pt x="102648" y="172567"/>
                    <a:pt x="104851" y="169299"/>
                    <a:pt x="105410" y="166688"/>
                  </a:cubicBezTo>
                  <a:cubicBezTo>
                    <a:pt x="108585" y="152400"/>
                    <a:pt x="103823" y="134620"/>
                    <a:pt x="103823" y="134620"/>
                  </a:cubicBezTo>
                  <a:cubicBezTo>
                    <a:pt x="103823" y="134620"/>
                    <a:pt x="100535" y="119973"/>
                    <a:pt x="100629" y="119973"/>
                  </a:cubicBezTo>
                  <a:lnTo>
                    <a:pt x="100629" y="119973"/>
                  </a:lnTo>
                  <a:cubicBezTo>
                    <a:pt x="100632" y="119973"/>
                    <a:pt x="100638" y="119987"/>
                    <a:pt x="100648" y="120015"/>
                  </a:cubicBezTo>
                  <a:cubicBezTo>
                    <a:pt x="101283" y="120968"/>
                    <a:pt x="106363" y="124778"/>
                    <a:pt x="113983" y="125730"/>
                  </a:cubicBezTo>
                  <a:cubicBezTo>
                    <a:pt x="117755" y="126390"/>
                    <a:pt x="121192" y="126770"/>
                    <a:pt x="124500" y="126770"/>
                  </a:cubicBezTo>
                  <a:cubicBezTo>
                    <a:pt x="132328" y="126770"/>
                    <a:pt x="139440" y="124642"/>
                    <a:pt x="148590" y="119063"/>
                  </a:cubicBezTo>
                  <a:cubicBezTo>
                    <a:pt x="152400" y="116840"/>
                    <a:pt x="156528" y="113665"/>
                    <a:pt x="160020" y="110808"/>
                  </a:cubicBezTo>
                  <a:cubicBezTo>
                    <a:pt x="160587" y="110241"/>
                    <a:pt x="161407" y="109547"/>
                    <a:pt x="162141" y="108953"/>
                  </a:cubicBezTo>
                  <a:lnTo>
                    <a:pt x="162141" y="108953"/>
                  </a:lnTo>
                  <a:cubicBezTo>
                    <a:pt x="158376" y="110836"/>
                    <a:pt x="155215" y="112395"/>
                    <a:pt x="150495" y="112395"/>
                  </a:cubicBezTo>
                  <a:cubicBezTo>
                    <a:pt x="139383" y="112078"/>
                    <a:pt x="135255" y="107315"/>
                    <a:pt x="125413" y="105728"/>
                  </a:cubicBezTo>
                  <a:cubicBezTo>
                    <a:pt x="122518" y="105261"/>
                    <a:pt x="120117" y="105096"/>
                    <a:pt x="118171" y="105096"/>
                  </a:cubicBezTo>
                  <a:cubicBezTo>
                    <a:pt x="113499" y="105096"/>
                    <a:pt x="111443" y="106045"/>
                    <a:pt x="111443" y="106045"/>
                  </a:cubicBezTo>
                  <a:cubicBezTo>
                    <a:pt x="111443" y="106045"/>
                    <a:pt x="114300" y="104458"/>
                    <a:pt x="120650" y="98743"/>
                  </a:cubicBezTo>
                  <a:cubicBezTo>
                    <a:pt x="126683" y="93345"/>
                    <a:pt x="129858" y="87313"/>
                    <a:pt x="131763" y="81915"/>
                  </a:cubicBezTo>
                  <a:cubicBezTo>
                    <a:pt x="135255" y="71755"/>
                    <a:pt x="134620" y="64453"/>
                    <a:pt x="130493" y="51118"/>
                  </a:cubicBezTo>
                  <a:cubicBezTo>
                    <a:pt x="128588" y="44133"/>
                    <a:pt x="117794" y="28576"/>
                    <a:pt x="117793" y="28575"/>
                  </a:cubicBezTo>
                  <a:lnTo>
                    <a:pt x="117793" y="28575"/>
                  </a:lnTo>
                  <a:cubicBezTo>
                    <a:pt x="117793" y="28576"/>
                    <a:pt x="122238" y="37783"/>
                    <a:pt x="122873" y="46355"/>
                  </a:cubicBezTo>
                  <a:cubicBezTo>
                    <a:pt x="123508" y="53975"/>
                    <a:pt x="122238" y="57150"/>
                    <a:pt x="117793" y="65405"/>
                  </a:cubicBezTo>
                  <a:cubicBezTo>
                    <a:pt x="114618" y="71755"/>
                    <a:pt x="109855" y="74295"/>
                    <a:pt x="106998" y="80645"/>
                  </a:cubicBezTo>
                  <a:cubicBezTo>
                    <a:pt x="103505" y="87313"/>
                    <a:pt x="100648" y="98743"/>
                    <a:pt x="100648" y="98743"/>
                  </a:cubicBezTo>
                  <a:cubicBezTo>
                    <a:pt x="100648" y="98743"/>
                    <a:pt x="101600" y="92393"/>
                    <a:pt x="101283" y="86678"/>
                  </a:cubicBezTo>
                  <a:cubicBezTo>
                    <a:pt x="100648" y="79058"/>
                    <a:pt x="100013" y="71120"/>
                    <a:pt x="97473" y="63818"/>
                  </a:cubicBezTo>
                  <a:cubicBezTo>
                    <a:pt x="90805" y="42863"/>
                    <a:pt x="82233" y="31750"/>
                    <a:pt x="67628" y="15875"/>
                  </a:cubicBezTo>
                  <a:cubicBezTo>
                    <a:pt x="63183" y="11113"/>
                    <a:pt x="48578" y="0"/>
                    <a:pt x="48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 flipH="1">
              <a:off x="5308564" y="2199220"/>
              <a:ext cx="435339" cy="508510"/>
            </a:xfrm>
            <a:custGeom>
              <a:avLst/>
              <a:gdLst/>
              <a:ahLst/>
              <a:cxnLst/>
              <a:rect l="l" t="t" r="r" b="b"/>
              <a:pathLst>
                <a:path w="121603" h="142042" extrusionOk="0">
                  <a:moveTo>
                    <a:pt x="46990" y="0"/>
                  </a:moveTo>
                  <a:lnTo>
                    <a:pt x="46990" y="635"/>
                  </a:lnTo>
                  <a:cubicBezTo>
                    <a:pt x="49848" y="7303"/>
                    <a:pt x="52388" y="13970"/>
                    <a:pt x="54928" y="21273"/>
                  </a:cubicBezTo>
                  <a:cubicBezTo>
                    <a:pt x="57150" y="27940"/>
                    <a:pt x="59690" y="34925"/>
                    <a:pt x="61913" y="41910"/>
                  </a:cubicBezTo>
                  <a:cubicBezTo>
                    <a:pt x="64453" y="48578"/>
                    <a:pt x="66358" y="55563"/>
                    <a:pt x="68263" y="62865"/>
                  </a:cubicBezTo>
                  <a:cubicBezTo>
                    <a:pt x="70485" y="68898"/>
                    <a:pt x="72073" y="74613"/>
                    <a:pt x="73660" y="80963"/>
                  </a:cubicBezTo>
                  <a:cubicBezTo>
                    <a:pt x="68263" y="79375"/>
                    <a:pt x="63183" y="77788"/>
                    <a:pt x="57785" y="76200"/>
                  </a:cubicBezTo>
                  <a:cubicBezTo>
                    <a:pt x="51435" y="74613"/>
                    <a:pt x="45085" y="73025"/>
                    <a:pt x="38735" y="72073"/>
                  </a:cubicBezTo>
                  <a:cubicBezTo>
                    <a:pt x="32385" y="70803"/>
                    <a:pt x="26035" y="69533"/>
                    <a:pt x="19685" y="68898"/>
                  </a:cubicBezTo>
                  <a:cubicBezTo>
                    <a:pt x="13335" y="67945"/>
                    <a:pt x="6985" y="67628"/>
                    <a:pt x="0" y="67628"/>
                  </a:cubicBezTo>
                  <a:cubicBezTo>
                    <a:pt x="6350" y="68263"/>
                    <a:pt x="12700" y="69215"/>
                    <a:pt x="19050" y="70485"/>
                  </a:cubicBezTo>
                  <a:cubicBezTo>
                    <a:pt x="25400" y="71438"/>
                    <a:pt x="31750" y="72708"/>
                    <a:pt x="38100" y="74295"/>
                  </a:cubicBezTo>
                  <a:cubicBezTo>
                    <a:pt x="44450" y="75883"/>
                    <a:pt x="50483" y="77470"/>
                    <a:pt x="56833" y="79058"/>
                  </a:cubicBezTo>
                  <a:cubicBezTo>
                    <a:pt x="62548" y="80645"/>
                    <a:pt x="67628" y="82233"/>
                    <a:pt x="73025" y="84138"/>
                  </a:cubicBezTo>
                  <a:cubicBezTo>
                    <a:pt x="71438" y="86678"/>
                    <a:pt x="69533" y="88583"/>
                    <a:pt x="67628" y="90488"/>
                  </a:cubicBezTo>
                  <a:cubicBezTo>
                    <a:pt x="65088" y="93345"/>
                    <a:pt x="62548" y="95885"/>
                    <a:pt x="59690" y="98108"/>
                  </a:cubicBezTo>
                  <a:lnTo>
                    <a:pt x="51435" y="105410"/>
                  </a:lnTo>
                  <a:cubicBezTo>
                    <a:pt x="48578" y="107633"/>
                    <a:pt x="45403" y="109538"/>
                    <a:pt x="42228" y="111125"/>
                  </a:cubicBezTo>
                  <a:cubicBezTo>
                    <a:pt x="42228" y="111125"/>
                    <a:pt x="41910" y="111760"/>
                    <a:pt x="42228" y="111760"/>
                  </a:cubicBezTo>
                  <a:cubicBezTo>
                    <a:pt x="42228" y="111919"/>
                    <a:pt x="42307" y="111998"/>
                    <a:pt x="42387" y="111998"/>
                  </a:cubicBezTo>
                  <a:cubicBezTo>
                    <a:pt x="42466" y="111998"/>
                    <a:pt x="42545" y="111919"/>
                    <a:pt x="42545" y="111760"/>
                  </a:cubicBezTo>
                  <a:cubicBezTo>
                    <a:pt x="45720" y="110173"/>
                    <a:pt x="48895" y="107950"/>
                    <a:pt x="52070" y="106045"/>
                  </a:cubicBezTo>
                  <a:cubicBezTo>
                    <a:pt x="55245" y="104140"/>
                    <a:pt x="58103" y="101600"/>
                    <a:pt x="61278" y="99378"/>
                  </a:cubicBezTo>
                  <a:cubicBezTo>
                    <a:pt x="64135" y="96838"/>
                    <a:pt x="66675" y="94615"/>
                    <a:pt x="69533" y="91758"/>
                  </a:cubicBezTo>
                  <a:lnTo>
                    <a:pt x="75565" y="85725"/>
                  </a:lnTo>
                  <a:cubicBezTo>
                    <a:pt x="76835" y="89853"/>
                    <a:pt x="77470" y="93345"/>
                    <a:pt x="78740" y="97473"/>
                  </a:cubicBezTo>
                  <a:cubicBezTo>
                    <a:pt x="80010" y="102235"/>
                    <a:pt x="80645" y="106998"/>
                    <a:pt x="81598" y="111760"/>
                  </a:cubicBezTo>
                  <a:cubicBezTo>
                    <a:pt x="82233" y="116523"/>
                    <a:pt x="82550" y="121285"/>
                    <a:pt x="82550" y="126048"/>
                  </a:cubicBezTo>
                  <a:cubicBezTo>
                    <a:pt x="82550" y="130810"/>
                    <a:pt x="82233" y="135573"/>
                    <a:pt x="80328" y="139700"/>
                  </a:cubicBezTo>
                  <a:cubicBezTo>
                    <a:pt x="80010" y="140653"/>
                    <a:pt x="80328" y="141288"/>
                    <a:pt x="80963" y="141923"/>
                  </a:cubicBezTo>
                  <a:cubicBezTo>
                    <a:pt x="81201" y="142002"/>
                    <a:pt x="81419" y="142042"/>
                    <a:pt x="81623" y="142042"/>
                  </a:cubicBezTo>
                  <a:cubicBezTo>
                    <a:pt x="82233" y="142042"/>
                    <a:pt x="82709" y="141684"/>
                    <a:pt x="83185" y="140970"/>
                  </a:cubicBezTo>
                  <a:cubicBezTo>
                    <a:pt x="84138" y="138748"/>
                    <a:pt x="84773" y="136208"/>
                    <a:pt x="85090" y="133350"/>
                  </a:cubicBezTo>
                  <a:cubicBezTo>
                    <a:pt x="85408" y="131128"/>
                    <a:pt x="85408" y="128270"/>
                    <a:pt x="85408" y="126048"/>
                  </a:cubicBezTo>
                  <a:cubicBezTo>
                    <a:pt x="85408" y="120650"/>
                    <a:pt x="85090" y="115888"/>
                    <a:pt x="84138" y="110808"/>
                  </a:cubicBezTo>
                  <a:cubicBezTo>
                    <a:pt x="83503" y="106045"/>
                    <a:pt x="82550" y="100965"/>
                    <a:pt x="81598" y="96203"/>
                  </a:cubicBezTo>
                  <a:cubicBezTo>
                    <a:pt x="80645" y="92075"/>
                    <a:pt x="79375" y="88265"/>
                    <a:pt x="78423" y="84773"/>
                  </a:cubicBezTo>
                  <a:lnTo>
                    <a:pt x="78423" y="84773"/>
                  </a:lnTo>
                  <a:cubicBezTo>
                    <a:pt x="80963" y="85408"/>
                    <a:pt x="84138" y="85725"/>
                    <a:pt x="86995" y="86360"/>
                  </a:cubicBezTo>
                  <a:cubicBezTo>
                    <a:pt x="91123" y="86678"/>
                    <a:pt x="94615" y="86995"/>
                    <a:pt x="98425" y="87313"/>
                  </a:cubicBezTo>
                  <a:cubicBezTo>
                    <a:pt x="100648" y="87313"/>
                    <a:pt x="102553" y="87313"/>
                    <a:pt x="104458" y="87948"/>
                  </a:cubicBezTo>
                  <a:lnTo>
                    <a:pt x="110490" y="87948"/>
                  </a:lnTo>
                  <a:cubicBezTo>
                    <a:pt x="113983" y="87948"/>
                    <a:pt x="118110" y="87948"/>
                    <a:pt x="121603" y="86995"/>
                  </a:cubicBezTo>
                  <a:cubicBezTo>
                    <a:pt x="117475" y="86678"/>
                    <a:pt x="113983" y="86678"/>
                    <a:pt x="110173" y="86360"/>
                  </a:cubicBezTo>
                  <a:cubicBezTo>
                    <a:pt x="107950" y="86360"/>
                    <a:pt x="106045" y="85725"/>
                    <a:pt x="104458" y="85725"/>
                  </a:cubicBezTo>
                  <a:cubicBezTo>
                    <a:pt x="102553" y="85725"/>
                    <a:pt x="100648" y="85408"/>
                    <a:pt x="99060" y="85090"/>
                  </a:cubicBezTo>
                  <a:lnTo>
                    <a:pt x="93345" y="84138"/>
                  </a:lnTo>
                  <a:cubicBezTo>
                    <a:pt x="91440" y="83820"/>
                    <a:pt x="89853" y="83820"/>
                    <a:pt x="87948" y="83503"/>
                  </a:cubicBezTo>
                  <a:cubicBezTo>
                    <a:pt x="85090" y="83185"/>
                    <a:pt x="82233" y="82550"/>
                    <a:pt x="79375" y="81915"/>
                  </a:cubicBezTo>
                  <a:cubicBezTo>
                    <a:pt x="81915" y="79375"/>
                    <a:pt x="84138" y="76835"/>
                    <a:pt x="86678" y="73978"/>
                  </a:cubicBezTo>
                  <a:cubicBezTo>
                    <a:pt x="89535" y="70485"/>
                    <a:pt x="92710" y="66675"/>
                    <a:pt x="94933" y="62865"/>
                  </a:cubicBezTo>
                  <a:cubicBezTo>
                    <a:pt x="97473" y="58738"/>
                    <a:pt x="99695" y="54928"/>
                    <a:pt x="101600" y="50800"/>
                  </a:cubicBezTo>
                  <a:cubicBezTo>
                    <a:pt x="103823" y="46673"/>
                    <a:pt x="105410" y="42228"/>
                    <a:pt x="106045" y="37783"/>
                  </a:cubicBezTo>
                  <a:lnTo>
                    <a:pt x="106045" y="37783"/>
                  </a:lnTo>
                  <a:cubicBezTo>
                    <a:pt x="104775" y="42228"/>
                    <a:pt x="103188" y="46673"/>
                    <a:pt x="100965" y="50483"/>
                  </a:cubicBezTo>
                  <a:cubicBezTo>
                    <a:pt x="99060" y="54610"/>
                    <a:pt x="96203" y="58420"/>
                    <a:pt x="93345" y="61913"/>
                  </a:cubicBezTo>
                  <a:cubicBezTo>
                    <a:pt x="90488" y="65723"/>
                    <a:pt x="87948" y="69215"/>
                    <a:pt x="84773" y="72390"/>
                  </a:cubicBezTo>
                  <a:cubicBezTo>
                    <a:pt x="82233" y="75248"/>
                    <a:pt x="79375" y="77470"/>
                    <a:pt x="76835" y="80328"/>
                  </a:cubicBezTo>
                  <a:cubicBezTo>
                    <a:pt x="74613" y="73978"/>
                    <a:pt x="73025" y="67945"/>
                    <a:pt x="71120" y="61595"/>
                  </a:cubicBezTo>
                  <a:cubicBezTo>
                    <a:pt x="68898" y="54610"/>
                    <a:pt x="66358" y="47625"/>
                    <a:pt x="64135" y="40958"/>
                  </a:cubicBezTo>
                  <a:cubicBezTo>
                    <a:pt x="61595" y="34290"/>
                    <a:pt x="58738" y="26988"/>
                    <a:pt x="56198" y="20320"/>
                  </a:cubicBezTo>
                  <a:cubicBezTo>
                    <a:pt x="53340" y="13653"/>
                    <a:pt x="50483" y="6985"/>
                    <a:pt x="47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"/>
          <p:cNvGrpSpPr/>
          <p:nvPr/>
        </p:nvGrpSpPr>
        <p:grpSpPr>
          <a:xfrm>
            <a:off x="4938000" y="477200"/>
            <a:ext cx="235500" cy="235500"/>
            <a:chOff x="3127550" y="3852575"/>
            <a:chExt cx="235500" cy="235500"/>
          </a:xfrm>
        </p:grpSpPr>
        <p:sp>
          <p:nvSpPr>
            <p:cNvPr id="278" name="Google Shape;278;p3"/>
            <p:cNvSpPr/>
            <p:nvPr/>
          </p:nvSpPr>
          <p:spPr>
            <a:xfrm>
              <a:off x="3127550" y="3852575"/>
              <a:ext cx="235500" cy="2355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3150350" y="3875375"/>
              <a:ext cx="189900" cy="1899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4"/>
          <p:cNvGrpSpPr/>
          <p:nvPr/>
        </p:nvGrpSpPr>
        <p:grpSpPr>
          <a:xfrm>
            <a:off x="-542860" y="-538286"/>
            <a:ext cx="10229721" cy="6220073"/>
            <a:chOff x="-165500" y="430250"/>
            <a:chExt cx="7974525" cy="4848825"/>
          </a:xfrm>
        </p:grpSpPr>
        <p:sp>
          <p:nvSpPr>
            <p:cNvPr id="282" name="Google Shape;282;p4"/>
            <p:cNvSpPr/>
            <p:nvPr/>
          </p:nvSpPr>
          <p:spPr>
            <a:xfrm>
              <a:off x="2692000" y="4117600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3513225" y="4117600"/>
              <a:ext cx="613500" cy="747450"/>
            </a:xfrm>
            <a:custGeom>
              <a:avLst/>
              <a:gdLst/>
              <a:ahLst/>
              <a:cxnLst/>
              <a:rect l="l" t="t" r="r" b="b"/>
              <a:pathLst>
                <a:path w="24540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3513225" y="329875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2692000" y="3298750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810"/>
                  </a:lnTo>
                  <a:lnTo>
                    <a:pt x="10882" y="2810"/>
                  </a:lnTo>
                  <a:lnTo>
                    <a:pt x="10882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3102450" y="37095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2288375" y="370952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86" y="8215"/>
                  </a:lnTo>
                  <a:lnTo>
                    <a:pt x="2786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86" y="27087"/>
                  </a:lnTo>
                  <a:lnTo>
                    <a:pt x="2786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1056675" y="4117600"/>
              <a:ext cx="614075" cy="747450"/>
            </a:xfrm>
            <a:custGeom>
              <a:avLst/>
              <a:gdLst/>
              <a:ahLst/>
              <a:cxnLst/>
              <a:rect l="l" t="t" r="r" b="b"/>
              <a:pathLst>
                <a:path w="24563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1877600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1877600" y="32987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1056675" y="3298750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63" y="8216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1467125" y="37095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652750" y="37095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102450" y="45316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2288375" y="453165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86" y="8215"/>
                  </a:lnTo>
                  <a:lnTo>
                    <a:pt x="2786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86" y="27087"/>
                  </a:lnTo>
                  <a:lnTo>
                    <a:pt x="2786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1467125" y="45316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652750" y="45316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6365375" y="4531650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65" y="21681"/>
                  </a:lnTo>
                  <a:lnTo>
                    <a:pt x="21765" y="27087"/>
                  </a:lnTo>
                  <a:lnTo>
                    <a:pt x="13692" y="27087"/>
                  </a:lnTo>
                  <a:lnTo>
                    <a:pt x="13692" y="2798"/>
                  </a:lnTo>
                  <a:lnTo>
                    <a:pt x="21765" y="2798"/>
                  </a:lnTo>
                  <a:lnTo>
                    <a:pt x="21765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7195225" y="45316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5551275" y="453165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799" y="8215"/>
                  </a:lnTo>
                  <a:lnTo>
                    <a:pt x="2799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9" y="27087"/>
                  </a:lnTo>
                  <a:lnTo>
                    <a:pt x="2799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4730050" y="4531650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22" y="8215"/>
                  </a:lnTo>
                  <a:lnTo>
                    <a:pt x="2822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22" y="27087"/>
                  </a:lnTo>
                  <a:lnTo>
                    <a:pt x="2822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53" y="21681"/>
                  </a:lnTo>
                  <a:lnTo>
                    <a:pt x="21753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53" y="2798"/>
                  </a:lnTo>
                  <a:lnTo>
                    <a:pt x="21753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3915650" y="453165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242275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6777325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0" y="27087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5142000" y="4117600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5962925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2" y="2798"/>
                  </a:lnTo>
                  <a:lnTo>
                    <a:pt x="21742" y="8216"/>
                  </a:lnTo>
                  <a:lnTo>
                    <a:pt x="24552" y="8216"/>
                  </a:lnTo>
                  <a:lnTo>
                    <a:pt x="24552" y="2798"/>
                  </a:lnTo>
                  <a:lnTo>
                    <a:pt x="24552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4327600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6"/>
                  </a:lnTo>
                  <a:lnTo>
                    <a:pt x="24552" y="8216"/>
                  </a:lnTo>
                  <a:lnTo>
                    <a:pt x="24552" y="2798"/>
                  </a:lnTo>
                  <a:lnTo>
                    <a:pt x="24552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242275" y="32987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16"/>
                  </a:lnTo>
                  <a:lnTo>
                    <a:pt x="24551" y="8216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3509650" y="2481975"/>
              <a:ext cx="614100" cy="747750"/>
            </a:xfrm>
            <a:custGeom>
              <a:avLst/>
              <a:gdLst/>
              <a:ahLst/>
              <a:cxnLst/>
              <a:rect l="l" t="t" r="r" b="b"/>
              <a:pathLst>
                <a:path w="24564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63" y="29909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3509650" y="166342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81" y="27087"/>
                  </a:lnTo>
                  <a:lnTo>
                    <a:pt x="13681" y="2799"/>
                  </a:lnTo>
                  <a:lnTo>
                    <a:pt x="21753" y="2799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799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3105725" y="207390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99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28"/>
                  </a:lnTo>
                  <a:lnTo>
                    <a:pt x="24552" y="8228"/>
                  </a:lnTo>
                  <a:lnTo>
                    <a:pt x="24552" y="2810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3105725" y="2887975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99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52" y="8228"/>
                  </a:lnTo>
                  <a:lnTo>
                    <a:pt x="24552" y="2811"/>
                  </a:lnTo>
                  <a:lnTo>
                    <a:pt x="24552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1874025" y="2481975"/>
              <a:ext cx="614100" cy="747750"/>
            </a:xfrm>
            <a:custGeom>
              <a:avLst/>
              <a:gdLst/>
              <a:ahLst/>
              <a:cxnLst/>
              <a:rect l="l" t="t" r="r" b="b"/>
              <a:pathLst>
                <a:path w="24564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23" y="8228"/>
                  </a:lnTo>
                  <a:lnTo>
                    <a:pt x="2823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23" y="27099"/>
                  </a:lnTo>
                  <a:lnTo>
                    <a:pt x="2823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63" y="29909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65" y="21682"/>
                  </a:lnTo>
                  <a:lnTo>
                    <a:pt x="21765" y="27099"/>
                  </a:lnTo>
                  <a:lnTo>
                    <a:pt x="13693" y="27099"/>
                  </a:lnTo>
                  <a:lnTo>
                    <a:pt x="13693" y="2811"/>
                  </a:lnTo>
                  <a:lnTo>
                    <a:pt x="21765" y="2811"/>
                  </a:lnTo>
                  <a:lnTo>
                    <a:pt x="21765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2695275" y="2481975"/>
              <a:ext cx="614075" cy="747750"/>
            </a:xfrm>
            <a:custGeom>
              <a:avLst/>
              <a:gdLst/>
              <a:ahLst/>
              <a:cxnLst/>
              <a:rect l="l" t="t" r="r" b="b"/>
              <a:pathLst>
                <a:path w="24563" h="29910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810" y="8228"/>
                  </a:lnTo>
                  <a:lnTo>
                    <a:pt x="2810" y="2811"/>
                  </a:lnTo>
                  <a:lnTo>
                    <a:pt x="10882" y="2811"/>
                  </a:lnTo>
                  <a:lnTo>
                    <a:pt x="10882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909"/>
                  </a:lnTo>
                  <a:lnTo>
                    <a:pt x="24563" y="29909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2695275" y="1663425"/>
              <a:ext cx="614075" cy="747450"/>
            </a:xfrm>
            <a:custGeom>
              <a:avLst/>
              <a:gdLst/>
              <a:ahLst/>
              <a:cxnLst/>
              <a:rect l="l" t="t" r="r" b="b"/>
              <a:pathLst>
                <a:path w="24563" h="29898" extrusionOk="0">
                  <a:moveTo>
                    <a:pt x="0" y="1"/>
                  </a:moveTo>
                  <a:lnTo>
                    <a:pt x="0" y="2799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799"/>
                  </a:lnTo>
                  <a:lnTo>
                    <a:pt x="10882" y="2799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9"/>
                  </a:lnTo>
                  <a:lnTo>
                    <a:pt x="21741" y="2799"/>
                  </a:lnTo>
                  <a:lnTo>
                    <a:pt x="21741" y="8216"/>
                  </a:lnTo>
                  <a:lnTo>
                    <a:pt x="24563" y="8216"/>
                  </a:lnTo>
                  <a:lnTo>
                    <a:pt x="24563" y="2799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1874025" y="166342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823" y="8216"/>
                  </a:lnTo>
                  <a:lnTo>
                    <a:pt x="2823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823" y="27087"/>
                  </a:lnTo>
                  <a:lnTo>
                    <a:pt x="2823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65" y="21682"/>
                  </a:lnTo>
                  <a:lnTo>
                    <a:pt x="21765" y="27087"/>
                  </a:lnTo>
                  <a:lnTo>
                    <a:pt x="13693" y="27087"/>
                  </a:lnTo>
                  <a:lnTo>
                    <a:pt x="13693" y="2799"/>
                  </a:lnTo>
                  <a:lnTo>
                    <a:pt x="21765" y="2799"/>
                  </a:lnTo>
                  <a:lnTo>
                    <a:pt x="21765" y="8216"/>
                  </a:lnTo>
                  <a:lnTo>
                    <a:pt x="24563" y="8216"/>
                  </a:lnTo>
                  <a:lnTo>
                    <a:pt x="24563" y="2799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2284800" y="207390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53" y="2810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1470400" y="20739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28"/>
                  </a:lnTo>
                  <a:lnTo>
                    <a:pt x="24563" y="8228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2284800" y="2887975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1470400" y="288797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239000" y="2481975"/>
              <a:ext cx="613800" cy="747750"/>
            </a:xfrm>
            <a:custGeom>
              <a:avLst/>
              <a:gdLst/>
              <a:ahLst/>
              <a:cxnLst/>
              <a:rect l="l" t="t" r="r" b="b"/>
              <a:pathLst>
                <a:path w="24552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69" y="27099"/>
                  </a:lnTo>
                  <a:lnTo>
                    <a:pt x="13669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1059950" y="2481975"/>
              <a:ext cx="613775" cy="747750"/>
            </a:xfrm>
            <a:custGeom>
              <a:avLst/>
              <a:gdLst/>
              <a:ahLst/>
              <a:cxnLst/>
              <a:rect l="l" t="t" r="r" b="b"/>
              <a:pathLst>
                <a:path w="24551" h="29910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0" y="27099"/>
                  </a:lnTo>
                  <a:lnTo>
                    <a:pt x="13680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1059950" y="1663425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799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9"/>
                  </a:lnTo>
                  <a:lnTo>
                    <a:pt x="10871" y="2799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80" y="27087"/>
                  </a:lnTo>
                  <a:lnTo>
                    <a:pt x="13680" y="2799"/>
                  </a:lnTo>
                  <a:lnTo>
                    <a:pt x="21753" y="2799"/>
                  </a:lnTo>
                  <a:lnTo>
                    <a:pt x="21753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239000" y="1663425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9"/>
                  </a:lnTo>
                  <a:lnTo>
                    <a:pt x="10871" y="2799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69" y="27087"/>
                  </a:lnTo>
                  <a:lnTo>
                    <a:pt x="13669" y="2799"/>
                  </a:lnTo>
                  <a:lnTo>
                    <a:pt x="21742" y="2799"/>
                  </a:lnTo>
                  <a:lnTo>
                    <a:pt x="21742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649175" y="20739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822" y="8228"/>
                  </a:lnTo>
                  <a:lnTo>
                    <a:pt x="2822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22" y="27099"/>
                  </a:lnTo>
                  <a:lnTo>
                    <a:pt x="2822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65" y="21682"/>
                  </a:lnTo>
                  <a:lnTo>
                    <a:pt x="21765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65" y="2810"/>
                  </a:lnTo>
                  <a:lnTo>
                    <a:pt x="21765" y="8228"/>
                  </a:lnTo>
                  <a:lnTo>
                    <a:pt x="24563" y="8228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649175" y="288797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22" y="8228"/>
                  </a:lnTo>
                  <a:lnTo>
                    <a:pt x="2822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22" y="27099"/>
                  </a:lnTo>
                  <a:lnTo>
                    <a:pt x="2822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65" y="21682"/>
                  </a:lnTo>
                  <a:lnTo>
                    <a:pt x="21765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65" y="2811"/>
                  </a:lnTo>
                  <a:lnTo>
                    <a:pt x="21765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2692000" y="846675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810"/>
                  </a:lnTo>
                  <a:lnTo>
                    <a:pt x="10882" y="2810"/>
                  </a:lnTo>
                  <a:lnTo>
                    <a:pt x="10882" y="27099"/>
                  </a:lnTo>
                  <a:lnTo>
                    <a:pt x="2810" y="27099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41" y="2810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3513225" y="84667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5"/>
                  </a:lnTo>
                  <a:lnTo>
                    <a:pt x="2798" y="8215"/>
                  </a:lnTo>
                  <a:lnTo>
                    <a:pt x="2798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1"/>
                  </a:lnTo>
                  <a:lnTo>
                    <a:pt x="0" y="21681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242275" y="846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5"/>
                  </a:lnTo>
                  <a:lnTo>
                    <a:pt x="2799" y="8215"/>
                  </a:lnTo>
                  <a:lnTo>
                    <a:pt x="2799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9" y="27099"/>
                  </a:lnTo>
                  <a:lnTo>
                    <a:pt x="2799" y="21681"/>
                  </a:lnTo>
                  <a:lnTo>
                    <a:pt x="1" y="21681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1681"/>
                  </a:lnTo>
                  <a:lnTo>
                    <a:pt x="21742" y="21681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15"/>
                  </a:lnTo>
                  <a:lnTo>
                    <a:pt x="24551" y="8215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3102450" y="1252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2288375" y="125267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86" y="8215"/>
                  </a:lnTo>
                  <a:lnTo>
                    <a:pt x="2786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86" y="27087"/>
                  </a:lnTo>
                  <a:lnTo>
                    <a:pt x="2786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1056675" y="84667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5"/>
                  </a:lnTo>
                  <a:lnTo>
                    <a:pt x="2798" y="8215"/>
                  </a:lnTo>
                  <a:lnTo>
                    <a:pt x="2798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1"/>
                  </a:lnTo>
                  <a:lnTo>
                    <a:pt x="0" y="21681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41" y="2810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1877600" y="846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811" y="27099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1467125" y="1252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652750" y="1252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3102450" y="430250"/>
              <a:ext cx="613800" cy="747725"/>
            </a:xfrm>
            <a:custGeom>
              <a:avLst/>
              <a:gdLst/>
              <a:ahLst/>
              <a:cxnLst/>
              <a:rect l="l" t="t" r="r" b="b"/>
              <a:pathLst>
                <a:path w="24552" h="29909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909"/>
                  </a:lnTo>
                  <a:lnTo>
                    <a:pt x="24552" y="29909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2288375" y="430250"/>
              <a:ext cx="613500" cy="747725"/>
            </a:xfrm>
            <a:custGeom>
              <a:avLst/>
              <a:gdLst/>
              <a:ahLst/>
              <a:cxnLst/>
              <a:rect l="l" t="t" r="r" b="b"/>
              <a:pathLst>
                <a:path w="24540" h="29909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86" y="8215"/>
                  </a:lnTo>
                  <a:lnTo>
                    <a:pt x="2786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86" y="27087"/>
                  </a:lnTo>
                  <a:lnTo>
                    <a:pt x="2786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909"/>
                  </a:lnTo>
                  <a:lnTo>
                    <a:pt x="24539" y="29909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1467125" y="430250"/>
              <a:ext cx="613800" cy="747725"/>
            </a:xfrm>
            <a:custGeom>
              <a:avLst/>
              <a:gdLst/>
              <a:ahLst/>
              <a:cxnLst/>
              <a:rect l="l" t="t" r="r" b="b"/>
              <a:pathLst>
                <a:path w="24552" h="29909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909"/>
                  </a:lnTo>
                  <a:lnTo>
                    <a:pt x="24552" y="29909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652750" y="430250"/>
              <a:ext cx="613800" cy="747725"/>
            </a:xfrm>
            <a:custGeom>
              <a:avLst/>
              <a:gdLst/>
              <a:ahLst/>
              <a:cxnLst/>
              <a:rect l="l" t="t" r="r" b="b"/>
              <a:pathLst>
                <a:path w="24552" h="29909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909"/>
                  </a:lnTo>
                  <a:lnTo>
                    <a:pt x="24551" y="29909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-162225" y="370952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-162225" y="4531650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-165500" y="2073900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28"/>
                  </a:lnTo>
                  <a:lnTo>
                    <a:pt x="2810" y="8228"/>
                  </a:lnTo>
                  <a:lnTo>
                    <a:pt x="2810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53" y="2810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-165500" y="2887975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810" y="8228"/>
                  </a:lnTo>
                  <a:lnTo>
                    <a:pt x="2810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69" y="27099"/>
                  </a:lnTo>
                  <a:lnTo>
                    <a:pt x="13669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-162225" y="125267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-162225" y="430250"/>
              <a:ext cx="614075" cy="747725"/>
            </a:xfrm>
            <a:custGeom>
              <a:avLst/>
              <a:gdLst/>
              <a:ahLst/>
              <a:cxnLst/>
              <a:rect l="l" t="t" r="r" b="b"/>
              <a:pathLst>
                <a:path w="24563" h="29909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909"/>
                  </a:lnTo>
                  <a:lnTo>
                    <a:pt x="24563" y="29909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6371625" y="370832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822" y="8216"/>
                  </a:lnTo>
                  <a:lnTo>
                    <a:pt x="2822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22" y="27087"/>
                  </a:lnTo>
                  <a:lnTo>
                    <a:pt x="2822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53" y="2798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7192850" y="370832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7192850" y="288947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6371625" y="288947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822" y="8216"/>
                  </a:lnTo>
                  <a:lnTo>
                    <a:pt x="2822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22" y="27099"/>
                  </a:lnTo>
                  <a:lnTo>
                    <a:pt x="2822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53" y="2810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6782075" y="330025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4" y="29897"/>
                  </a:lnTo>
                  <a:lnTo>
                    <a:pt x="24564" y="27087"/>
                  </a:lnTo>
                  <a:lnTo>
                    <a:pt x="24564" y="21681"/>
                  </a:lnTo>
                  <a:lnTo>
                    <a:pt x="21766" y="21681"/>
                  </a:lnTo>
                  <a:lnTo>
                    <a:pt x="21766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66" y="2798"/>
                  </a:lnTo>
                  <a:lnTo>
                    <a:pt x="21766" y="8215"/>
                  </a:lnTo>
                  <a:lnTo>
                    <a:pt x="24564" y="8215"/>
                  </a:lnTo>
                  <a:lnTo>
                    <a:pt x="24564" y="2798"/>
                  </a:lnTo>
                  <a:lnTo>
                    <a:pt x="24564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5968000" y="330025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98" y="8215"/>
                  </a:lnTo>
                  <a:lnTo>
                    <a:pt x="2798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4736600" y="3708325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5557225" y="370832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5557225" y="288947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16"/>
                  </a:lnTo>
                  <a:lnTo>
                    <a:pt x="24563" y="8216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4736600" y="2889475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5146750" y="330025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23" y="8215"/>
                  </a:lnTo>
                  <a:lnTo>
                    <a:pt x="2823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23" y="27087"/>
                  </a:lnTo>
                  <a:lnTo>
                    <a:pt x="2823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4" y="29897"/>
                  </a:lnTo>
                  <a:lnTo>
                    <a:pt x="24564" y="27087"/>
                  </a:lnTo>
                  <a:lnTo>
                    <a:pt x="24564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64" y="8215"/>
                  </a:lnTo>
                  <a:lnTo>
                    <a:pt x="24564" y="2798"/>
                  </a:lnTo>
                  <a:lnTo>
                    <a:pt x="24564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4332375" y="330025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3921900" y="370832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53" y="2798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3921900" y="288947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53" y="2810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7189575" y="2072700"/>
              <a:ext cx="613800" cy="747750"/>
            </a:xfrm>
            <a:custGeom>
              <a:avLst/>
              <a:gdLst/>
              <a:ahLst/>
              <a:cxnLst/>
              <a:rect l="l" t="t" r="r" b="b"/>
              <a:pathLst>
                <a:path w="24552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7189575" y="125415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9"/>
                  </a:lnTo>
                  <a:lnTo>
                    <a:pt x="21741" y="2799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6785350" y="166462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823" y="8228"/>
                  </a:lnTo>
                  <a:lnTo>
                    <a:pt x="2823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23" y="27099"/>
                  </a:lnTo>
                  <a:lnTo>
                    <a:pt x="2823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4" y="21682"/>
                  </a:lnTo>
                  <a:lnTo>
                    <a:pt x="21754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54" y="2810"/>
                  </a:lnTo>
                  <a:lnTo>
                    <a:pt x="21754" y="8228"/>
                  </a:lnTo>
                  <a:lnTo>
                    <a:pt x="24563" y="8228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6785350" y="2478700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23" y="8228"/>
                  </a:lnTo>
                  <a:lnTo>
                    <a:pt x="2823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23" y="27099"/>
                  </a:lnTo>
                  <a:lnTo>
                    <a:pt x="2823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4" y="21682"/>
                  </a:lnTo>
                  <a:lnTo>
                    <a:pt x="21754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54" y="2811"/>
                  </a:lnTo>
                  <a:lnTo>
                    <a:pt x="21754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5553950" y="2072700"/>
              <a:ext cx="613800" cy="747750"/>
            </a:xfrm>
            <a:custGeom>
              <a:avLst/>
              <a:gdLst/>
              <a:ahLst/>
              <a:cxnLst/>
              <a:rect l="l" t="t" r="r" b="b"/>
              <a:pathLst>
                <a:path w="24552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93" y="27099"/>
                  </a:lnTo>
                  <a:lnTo>
                    <a:pt x="13693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6375200" y="2072700"/>
              <a:ext cx="613775" cy="747750"/>
            </a:xfrm>
            <a:custGeom>
              <a:avLst/>
              <a:gdLst/>
              <a:ahLst/>
              <a:cxnLst/>
              <a:rect l="l" t="t" r="r" b="b"/>
              <a:pathLst>
                <a:path w="24551" h="29910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810" y="8228"/>
                  </a:lnTo>
                  <a:lnTo>
                    <a:pt x="2810" y="2811"/>
                  </a:lnTo>
                  <a:lnTo>
                    <a:pt x="10870" y="2811"/>
                  </a:lnTo>
                  <a:lnTo>
                    <a:pt x="10870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68" y="27099"/>
                  </a:lnTo>
                  <a:lnTo>
                    <a:pt x="13668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6375200" y="1254150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799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799"/>
                  </a:lnTo>
                  <a:lnTo>
                    <a:pt x="10870" y="2799"/>
                  </a:lnTo>
                  <a:lnTo>
                    <a:pt x="10870" y="27087"/>
                  </a:lnTo>
                  <a:lnTo>
                    <a:pt x="2810" y="27087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68" y="27087"/>
                  </a:lnTo>
                  <a:lnTo>
                    <a:pt x="13668" y="2799"/>
                  </a:lnTo>
                  <a:lnTo>
                    <a:pt x="21741" y="2799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5553950" y="125415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93" y="27087"/>
                  </a:lnTo>
                  <a:lnTo>
                    <a:pt x="13693" y="2799"/>
                  </a:lnTo>
                  <a:lnTo>
                    <a:pt x="21753" y="2799"/>
                  </a:lnTo>
                  <a:lnTo>
                    <a:pt x="21753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5964725" y="166462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99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1" y="2810"/>
                  </a:lnTo>
                  <a:lnTo>
                    <a:pt x="21741" y="8228"/>
                  </a:lnTo>
                  <a:lnTo>
                    <a:pt x="24539" y="8228"/>
                  </a:lnTo>
                  <a:lnTo>
                    <a:pt x="24539" y="2810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5150325" y="16646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99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2" y="2810"/>
                  </a:lnTo>
                  <a:lnTo>
                    <a:pt x="21742" y="8228"/>
                  </a:lnTo>
                  <a:lnTo>
                    <a:pt x="24552" y="8228"/>
                  </a:lnTo>
                  <a:lnTo>
                    <a:pt x="24552" y="2810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5964725" y="2478700"/>
              <a:ext cx="613500" cy="747450"/>
            </a:xfrm>
            <a:custGeom>
              <a:avLst/>
              <a:gdLst/>
              <a:ahLst/>
              <a:cxnLst/>
              <a:rect l="l" t="t" r="r" b="b"/>
              <a:pathLst>
                <a:path w="24540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1"/>
                  </a:lnTo>
                  <a:lnTo>
                    <a:pt x="10859" y="2811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99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39" y="8228"/>
                  </a:lnTo>
                  <a:lnTo>
                    <a:pt x="24539" y="2811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5150325" y="24787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1"/>
                  </a:lnTo>
                  <a:lnTo>
                    <a:pt x="10859" y="2811"/>
                  </a:lnTo>
                  <a:lnTo>
                    <a:pt x="10859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99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69" y="27099"/>
                  </a:lnTo>
                  <a:lnTo>
                    <a:pt x="13669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52" y="8228"/>
                  </a:lnTo>
                  <a:lnTo>
                    <a:pt x="24552" y="2811"/>
                  </a:lnTo>
                  <a:lnTo>
                    <a:pt x="24552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3918625" y="2072700"/>
              <a:ext cx="614100" cy="747750"/>
            </a:xfrm>
            <a:custGeom>
              <a:avLst/>
              <a:gdLst/>
              <a:ahLst/>
              <a:cxnLst/>
              <a:rect l="l" t="t" r="r" b="b"/>
              <a:pathLst>
                <a:path w="24564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63" y="29909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4739875" y="2072700"/>
              <a:ext cx="613475" cy="747750"/>
            </a:xfrm>
            <a:custGeom>
              <a:avLst/>
              <a:gdLst/>
              <a:ahLst/>
              <a:cxnLst/>
              <a:rect l="l" t="t" r="r" b="b"/>
              <a:pathLst>
                <a:path w="24539" h="29910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1"/>
                  </a:lnTo>
                  <a:lnTo>
                    <a:pt x="10859" y="2811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909"/>
                  </a:lnTo>
                  <a:lnTo>
                    <a:pt x="24539" y="29909"/>
                  </a:lnTo>
                  <a:lnTo>
                    <a:pt x="24539" y="27099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39" y="8228"/>
                  </a:lnTo>
                  <a:lnTo>
                    <a:pt x="24539" y="2811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4739875" y="1254150"/>
              <a:ext cx="613475" cy="747450"/>
            </a:xfrm>
            <a:custGeom>
              <a:avLst/>
              <a:gdLst/>
              <a:ahLst/>
              <a:cxnLst/>
              <a:rect l="l" t="t" r="r" b="b"/>
              <a:pathLst>
                <a:path w="24539" h="29898" extrusionOk="0">
                  <a:moveTo>
                    <a:pt x="0" y="1"/>
                  </a:moveTo>
                  <a:lnTo>
                    <a:pt x="0" y="2799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9"/>
                  </a:lnTo>
                  <a:lnTo>
                    <a:pt x="10859" y="2799"/>
                  </a:lnTo>
                  <a:lnTo>
                    <a:pt x="10859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9"/>
                  </a:lnTo>
                  <a:lnTo>
                    <a:pt x="21741" y="2799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2799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3918625" y="1254150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9"/>
                  </a:lnTo>
                  <a:lnTo>
                    <a:pt x="21742" y="2799"/>
                  </a:lnTo>
                  <a:lnTo>
                    <a:pt x="21742" y="8216"/>
                  </a:lnTo>
                  <a:lnTo>
                    <a:pt x="24563" y="8216"/>
                  </a:lnTo>
                  <a:lnTo>
                    <a:pt x="24563" y="2799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4329100" y="16646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810" y="8228"/>
                  </a:lnTo>
                  <a:lnTo>
                    <a:pt x="2810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53" y="2810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4329100" y="24787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0" y="8228"/>
                  </a:lnTo>
                  <a:lnTo>
                    <a:pt x="2810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6371625" y="437375"/>
              <a:ext cx="614075" cy="747450"/>
            </a:xfrm>
            <a:custGeom>
              <a:avLst/>
              <a:gdLst/>
              <a:ahLst/>
              <a:cxnLst/>
              <a:rect l="l" t="t" r="r" b="b"/>
              <a:pathLst>
                <a:path w="24563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16"/>
                  </a:lnTo>
                  <a:lnTo>
                    <a:pt x="2822" y="8216"/>
                  </a:lnTo>
                  <a:lnTo>
                    <a:pt x="2822" y="2811"/>
                  </a:lnTo>
                  <a:lnTo>
                    <a:pt x="10883" y="2811"/>
                  </a:lnTo>
                  <a:lnTo>
                    <a:pt x="10883" y="27100"/>
                  </a:lnTo>
                  <a:lnTo>
                    <a:pt x="2822" y="27100"/>
                  </a:lnTo>
                  <a:lnTo>
                    <a:pt x="2822" y="21682"/>
                  </a:lnTo>
                  <a:lnTo>
                    <a:pt x="0" y="21682"/>
                  </a:lnTo>
                  <a:lnTo>
                    <a:pt x="0" y="27100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100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100"/>
                  </a:lnTo>
                  <a:lnTo>
                    <a:pt x="13680" y="27100"/>
                  </a:lnTo>
                  <a:lnTo>
                    <a:pt x="13680" y="2811"/>
                  </a:lnTo>
                  <a:lnTo>
                    <a:pt x="21753" y="2811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7192850" y="437375"/>
              <a:ext cx="613500" cy="747450"/>
            </a:xfrm>
            <a:custGeom>
              <a:avLst/>
              <a:gdLst/>
              <a:ahLst/>
              <a:cxnLst/>
              <a:rect l="l" t="t" r="r" b="b"/>
              <a:pathLst>
                <a:path w="24540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1"/>
                  </a:lnTo>
                  <a:lnTo>
                    <a:pt x="10871" y="2811"/>
                  </a:lnTo>
                  <a:lnTo>
                    <a:pt x="10871" y="27100"/>
                  </a:lnTo>
                  <a:lnTo>
                    <a:pt x="2799" y="27100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100"/>
                  </a:lnTo>
                  <a:lnTo>
                    <a:pt x="1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100"/>
                  </a:lnTo>
                  <a:lnTo>
                    <a:pt x="13681" y="27100"/>
                  </a:lnTo>
                  <a:lnTo>
                    <a:pt x="13681" y="2811"/>
                  </a:lnTo>
                  <a:lnTo>
                    <a:pt x="21741" y="2811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3921900" y="43737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1"/>
                  </a:lnTo>
                  <a:lnTo>
                    <a:pt x="10871" y="2811"/>
                  </a:lnTo>
                  <a:lnTo>
                    <a:pt x="10871" y="27100"/>
                  </a:lnTo>
                  <a:lnTo>
                    <a:pt x="2799" y="27100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100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100"/>
                  </a:lnTo>
                  <a:lnTo>
                    <a:pt x="13681" y="27100"/>
                  </a:lnTo>
                  <a:lnTo>
                    <a:pt x="13681" y="2811"/>
                  </a:lnTo>
                  <a:lnTo>
                    <a:pt x="21753" y="2811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6782075" y="8434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4" y="29897"/>
                  </a:lnTo>
                  <a:lnTo>
                    <a:pt x="24564" y="27087"/>
                  </a:lnTo>
                  <a:lnTo>
                    <a:pt x="24564" y="21681"/>
                  </a:lnTo>
                  <a:lnTo>
                    <a:pt x="21766" y="21681"/>
                  </a:lnTo>
                  <a:lnTo>
                    <a:pt x="21766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66" y="2798"/>
                  </a:lnTo>
                  <a:lnTo>
                    <a:pt x="21766" y="8215"/>
                  </a:lnTo>
                  <a:lnTo>
                    <a:pt x="24564" y="8215"/>
                  </a:lnTo>
                  <a:lnTo>
                    <a:pt x="24564" y="2798"/>
                  </a:lnTo>
                  <a:lnTo>
                    <a:pt x="24564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5968000" y="84340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98" y="8215"/>
                  </a:lnTo>
                  <a:lnTo>
                    <a:pt x="2798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4736600" y="437375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811"/>
                  </a:lnTo>
                  <a:lnTo>
                    <a:pt x="10859" y="2811"/>
                  </a:lnTo>
                  <a:lnTo>
                    <a:pt x="10859" y="27100"/>
                  </a:lnTo>
                  <a:lnTo>
                    <a:pt x="2798" y="27100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100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100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100"/>
                  </a:lnTo>
                  <a:lnTo>
                    <a:pt x="13669" y="27100"/>
                  </a:lnTo>
                  <a:lnTo>
                    <a:pt x="13669" y="2811"/>
                  </a:lnTo>
                  <a:lnTo>
                    <a:pt x="21741" y="2811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5557225" y="43737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811"/>
                  </a:lnTo>
                  <a:lnTo>
                    <a:pt x="10883" y="2811"/>
                  </a:lnTo>
                  <a:lnTo>
                    <a:pt x="10883" y="27100"/>
                  </a:lnTo>
                  <a:lnTo>
                    <a:pt x="2811" y="27100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100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100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100"/>
                  </a:lnTo>
                  <a:lnTo>
                    <a:pt x="13681" y="27100"/>
                  </a:lnTo>
                  <a:lnTo>
                    <a:pt x="13681" y="2811"/>
                  </a:lnTo>
                  <a:lnTo>
                    <a:pt x="21742" y="2811"/>
                  </a:lnTo>
                  <a:lnTo>
                    <a:pt x="21742" y="8216"/>
                  </a:lnTo>
                  <a:lnTo>
                    <a:pt x="24563" y="8216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5146750" y="8434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23" y="8215"/>
                  </a:lnTo>
                  <a:lnTo>
                    <a:pt x="2823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23" y="27087"/>
                  </a:lnTo>
                  <a:lnTo>
                    <a:pt x="2823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4" y="29897"/>
                  </a:lnTo>
                  <a:lnTo>
                    <a:pt x="24564" y="27087"/>
                  </a:lnTo>
                  <a:lnTo>
                    <a:pt x="24564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64" y="8215"/>
                  </a:lnTo>
                  <a:lnTo>
                    <a:pt x="24564" y="2798"/>
                  </a:lnTo>
                  <a:lnTo>
                    <a:pt x="24564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4332375" y="8434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4"/>
          <p:cNvSpPr txBox="1">
            <a:spLocks noGrp="1"/>
          </p:cNvSpPr>
          <p:nvPr>
            <p:ph type="title"/>
          </p:nvPr>
        </p:nvSpPr>
        <p:spPr>
          <a:xfrm>
            <a:off x="714175" y="445025"/>
            <a:ext cx="7715400" cy="10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4"/>
          <p:cNvSpPr txBox="1">
            <a:spLocks noGrp="1"/>
          </p:cNvSpPr>
          <p:nvPr>
            <p:ph type="body" idx="1"/>
          </p:nvPr>
        </p:nvSpPr>
        <p:spPr>
          <a:xfrm>
            <a:off x="1009375" y="1845100"/>
            <a:ext cx="7125000" cy="22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5"/>
          <p:cNvGrpSpPr/>
          <p:nvPr/>
        </p:nvGrpSpPr>
        <p:grpSpPr>
          <a:xfrm>
            <a:off x="-542860" y="-538286"/>
            <a:ext cx="10229721" cy="6220073"/>
            <a:chOff x="-165500" y="430250"/>
            <a:chExt cx="7974525" cy="4848825"/>
          </a:xfrm>
        </p:grpSpPr>
        <p:sp>
          <p:nvSpPr>
            <p:cNvPr id="391" name="Google Shape;391;p5"/>
            <p:cNvSpPr/>
            <p:nvPr/>
          </p:nvSpPr>
          <p:spPr>
            <a:xfrm>
              <a:off x="2692000" y="4117600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3513225" y="4117600"/>
              <a:ext cx="613500" cy="747450"/>
            </a:xfrm>
            <a:custGeom>
              <a:avLst/>
              <a:gdLst/>
              <a:ahLst/>
              <a:cxnLst/>
              <a:rect l="l" t="t" r="r" b="b"/>
              <a:pathLst>
                <a:path w="24540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513225" y="329875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2692000" y="3298750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810"/>
                  </a:lnTo>
                  <a:lnTo>
                    <a:pt x="10882" y="2810"/>
                  </a:lnTo>
                  <a:lnTo>
                    <a:pt x="10882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3102450" y="37095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2288375" y="370952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86" y="8215"/>
                  </a:lnTo>
                  <a:lnTo>
                    <a:pt x="2786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86" y="27087"/>
                  </a:lnTo>
                  <a:lnTo>
                    <a:pt x="2786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1056675" y="4117600"/>
              <a:ext cx="614075" cy="747450"/>
            </a:xfrm>
            <a:custGeom>
              <a:avLst/>
              <a:gdLst/>
              <a:ahLst/>
              <a:cxnLst/>
              <a:rect l="l" t="t" r="r" b="b"/>
              <a:pathLst>
                <a:path w="24563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1877600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1877600" y="32987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1056675" y="3298750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63" y="8216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1467125" y="37095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652750" y="37095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3102450" y="45316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2288375" y="453165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86" y="8215"/>
                  </a:lnTo>
                  <a:lnTo>
                    <a:pt x="2786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86" y="27087"/>
                  </a:lnTo>
                  <a:lnTo>
                    <a:pt x="2786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1467125" y="45316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652750" y="45316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6365375" y="4531650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65" y="21681"/>
                  </a:lnTo>
                  <a:lnTo>
                    <a:pt x="21765" y="27087"/>
                  </a:lnTo>
                  <a:lnTo>
                    <a:pt x="13692" y="27087"/>
                  </a:lnTo>
                  <a:lnTo>
                    <a:pt x="13692" y="2798"/>
                  </a:lnTo>
                  <a:lnTo>
                    <a:pt x="21765" y="2798"/>
                  </a:lnTo>
                  <a:lnTo>
                    <a:pt x="21765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7195225" y="45316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5551275" y="453165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799" y="8215"/>
                  </a:lnTo>
                  <a:lnTo>
                    <a:pt x="2799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9" y="27087"/>
                  </a:lnTo>
                  <a:lnTo>
                    <a:pt x="2799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4730050" y="4531650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22" y="8215"/>
                  </a:lnTo>
                  <a:lnTo>
                    <a:pt x="2822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22" y="27087"/>
                  </a:lnTo>
                  <a:lnTo>
                    <a:pt x="2822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53" y="21681"/>
                  </a:lnTo>
                  <a:lnTo>
                    <a:pt x="21753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53" y="2798"/>
                  </a:lnTo>
                  <a:lnTo>
                    <a:pt x="21753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3915650" y="453165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242275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6777325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0" y="27087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5142000" y="4117600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5962925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2" y="2798"/>
                  </a:lnTo>
                  <a:lnTo>
                    <a:pt x="21742" y="8216"/>
                  </a:lnTo>
                  <a:lnTo>
                    <a:pt x="24552" y="8216"/>
                  </a:lnTo>
                  <a:lnTo>
                    <a:pt x="24552" y="2798"/>
                  </a:lnTo>
                  <a:lnTo>
                    <a:pt x="24552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4327600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6"/>
                  </a:lnTo>
                  <a:lnTo>
                    <a:pt x="24552" y="8216"/>
                  </a:lnTo>
                  <a:lnTo>
                    <a:pt x="24552" y="2798"/>
                  </a:lnTo>
                  <a:lnTo>
                    <a:pt x="24552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242275" y="32987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16"/>
                  </a:lnTo>
                  <a:lnTo>
                    <a:pt x="24551" y="8216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3509650" y="2481975"/>
              <a:ext cx="614100" cy="747750"/>
            </a:xfrm>
            <a:custGeom>
              <a:avLst/>
              <a:gdLst/>
              <a:ahLst/>
              <a:cxnLst/>
              <a:rect l="l" t="t" r="r" b="b"/>
              <a:pathLst>
                <a:path w="24564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63" y="29909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3509650" y="166342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81" y="27087"/>
                  </a:lnTo>
                  <a:lnTo>
                    <a:pt x="13681" y="2799"/>
                  </a:lnTo>
                  <a:lnTo>
                    <a:pt x="21753" y="2799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799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3105725" y="207390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99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28"/>
                  </a:lnTo>
                  <a:lnTo>
                    <a:pt x="24552" y="8228"/>
                  </a:lnTo>
                  <a:lnTo>
                    <a:pt x="24552" y="2810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3105725" y="2887975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99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52" y="8228"/>
                  </a:lnTo>
                  <a:lnTo>
                    <a:pt x="24552" y="2811"/>
                  </a:lnTo>
                  <a:lnTo>
                    <a:pt x="24552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1874025" y="2481975"/>
              <a:ext cx="614100" cy="747750"/>
            </a:xfrm>
            <a:custGeom>
              <a:avLst/>
              <a:gdLst/>
              <a:ahLst/>
              <a:cxnLst/>
              <a:rect l="l" t="t" r="r" b="b"/>
              <a:pathLst>
                <a:path w="24564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23" y="8228"/>
                  </a:lnTo>
                  <a:lnTo>
                    <a:pt x="2823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23" y="27099"/>
                  </a:lnTo>
                  <a:lnTo>
                    <a:pt x="2823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63" y="29909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65" y="21682"/>
                  </a:lnTo>
                  <a:lnTo>
                    <a:pt x="21765" y="27099"/>
                  </a:lnTo>
                  <a:lnTo>
                    <a:pt x="13693" y="27099"/>
                  </a:lnTo>
                  <a:lnTo>
                    <a:pt x="13693" y="2811"/>
                  </a:lnTo>
                  <a:lnTo>
                    <a:pt x="21765" y="2811"/>
                  </a:lnTo>
                  <a:lnTo>
                    <a:pt x="21765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2695275" y="2481975"/>
              <a:ext cx="614075" cy="747750"/>
            </a:xfrm>
            <a:custGeom>
              <a:avLst/>
              <a:gdLst/>
              <a:ahLst/>
              <a:cxnLst/>
              <a:rect l="l" t="t" r="r" b="b"/>
              <a:pathLst>
                <a:path w="24563" h="29910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810" y="8228"/>
                  </a:lnTo>
                  <a:lnTo>
                    <a:pt x="2810" y="2811"/>
                  </a:lnTo>
                  <a:lnTo>
                    <a:pt x="10882" y="2811"/>
                  </a:lnTo>
                  <a:lnTo>
                    <a:pt x="10882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909"/>
                  </a:lnTo>
                  <a:lnTo>
                    <a:pt x="24563" y="29909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2695275" y="1663425"/>
              <a:ext cx="614075" cy="747450"/>
            </a:xfrm>
            <a:custGeom>
              <a:avLst/>
              <a:gdLst/>
              <a:ahLst/>
              <a:cxnLst/>
              <a:rect l="l" t="t" r="r" b="b"/>
              <a:pathLst>
                <a:path w="24563" h="29898" extrusionOk="0">
                  <a:moveTo>
                    <a:pt x="0" y="1"/>
                  </a:moveTo>
                  <a:lnTo>
                    <a:pt x="0" y="2799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799"/>
                  </a:lnTo>
                  <a:lnTo>
                    <a:pt x="10882" y="2799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9"/>
                  </a:lnTo>
                  <a:lnTo>
                    <a:pt x="21741" y="2799"/>
                  </a:lnTo>
                  <a:lnTo>
                    <a:pt x="21741" y="8216"/>
                  </a:lnTo>
                  <a:lnTo>
                    <a:pt x="24563" y="8216"/>
                  </a:lnTo>
                  <a:lnTo>
                    <a:pt x="24563" y="2799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1874025" y="166342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823" y="8216"/>
                  </a:lnTo>
                  <a:lnTo>
                    <a:pt x="2823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823" y="27087"/>
                  </a:lnTo>
                  <a:lnTo>
                    <a:pt x="2823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65" y="21682"/>
                  </a:lnTo>
                  <a:lnTo>
                    <a:pt x="21765" y="27087"/>
                  </a:lnTo>
                  <a:lnTo>
                    <a:pt x="13693" y="27087"/>
                  </a:lnTo>
                  <a:lnTo>
                    <a:pt x="13693" y="2799"/>
                  </a:lnTo>
                  <a:lnTo>
                    <a:pt x="21765" y="2799"/>
                  </a:lnTo>
                  <a:lnTo>
                    <a:pt x="21765" y="8216"/>
                  </a:lnTo>
                  <a:lnTo>
                    <a:pt x="24563" y="8216"/>
                  </a:lnTo>
                  <a:lnTo>
                    <a:pt x="24563" y="2799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2284800" y="207390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53" y="2810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1470400" y="20739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28"/>
                  </a:lnTo>
                  <a:lnTo>
                    <a:pt x="24563" y="8228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2284800" y="2887975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1470400" y="288797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239000" y="2481975"/>
              <a:ext cx="613800" cy="747750"/>
            </a:xfrm>
            <a:custGeom>
              <a:avLst/>
              <a:gdLst/>
              <a:ahLst/>
              <a:cxnLst/>
              <a:rect l="l" t="t" r="r" b="b"/>
              <a:pathLst>
                <a:path w="24552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69" y="27099"/>
                  </a:lnTo>
                  <a:lnTo>
                    <a:pt x="13669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1059950" y="2481975"/>
              <a:ext cx="613775" cy="747750"/>
            </a:xfrm>
            <a:custGeom>
              <a:avLst/>
              <a:gdLst/>
              <a:ahLst/>
              <a:cxnLst/>
              <a:rect l="l" t="t" r="r" b="b"/>
              <a:pathLst>
                <a:path w="24551" h="29910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0" y="27099"/>
                  </a:lnTo>
                  <a:lnTo>
                    <a:pt x="13680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1059950" y="1663425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799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9"/>
                  </a:lnTo>
                  <a:lnTo>
                    <a:pt x="10871" y="2799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80" y="27087"/>
                  </a:lnTo>
                  <a:lnTo>
                    <a:pt x="13680" y="2799"/>
                  </a:lnTo>
                  <a:lnTo>
                    <a:pt x="21753" y="2799"/>
                  </a:lnTo>
                  <a:lnTo>
                    <a:pt x="21753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239000" y="1663425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9"/>
                  </a:lnTo>
                  <a:lnTo>
                    <a:pt x="10871" y="2799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69" y="27087"/>
                  </a:lnTo>
                  <a:lnTo>
                    <a:pt x="13669" y="2799"/>
                  </a:lnTo>
                  <a:lnTo>
                    <a:pt x="21742" y="2799"/>
                  </a:lnTo>
                  <a:lnTo>
                    <a:pt x="21742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649175" y="20739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822" y="8228"/>
                  </a:lnTo>
                  <a:lnTo>
                    <a:pt x="2822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22" y="27099"/>
                  </a:lnTo>
                  <a:lnTo>
                    <a:pt x="2822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65" y="21682"/>
                  </a:lnTo>
                  <a:lnTo>
                    <a:pt x="21765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65" y="2810"/>
                  </a:lnTo>
                  <a:lnTo>
                    <a:pt x="21765" y="8228"/>
                  </a:lnTo>
                  <a:lnTo>
                    <a:pt x="24563" y="8228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649175" y="288797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22" y="8228"/>
                  </a:lnTo>
                  <a:lnTo>
                    <a:pt x="2822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22" y="27099"/>
                  </a:lnTo>
                  <a:lnTo>
                    <a:pt x="2822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65" y="21682"/>
                  </a:lnTo>
                  <a:lnTo>
                    <a:pt x="21765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65" y="2811"/>
                  </a:lnTo>
                  <a:lnTo>
                    <a:pt x="21765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2692000" y="846675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810"/>
                  </a:lnTo>
                  <a:lnTo>
                    <a:pt x="10882" y="2810"/>
                  </a:lnTo>
                  <a:lnTo>
                    <a:pt x="10882" y="27099"/>
                  </a:lnTo>
                  <a:lnTo>
                    <a:pt x="2810" y="27099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41" y="2810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3513225" y="84667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5"/>
                  </a:lnTo>
                  <a:lnTo>
                    <a:pt x="2798" y="8215"/>
                  </a:lnTo>
                  <a:lnTo>
                    <a:pt x="2798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1"/>
                  </a:lnTo>
                  <a:lnTo>
                    <a:pt x="0" y="21681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242275" y="846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5"/>
                  </a:lnTo>
                  <a:lnTo>
                    <a:pt x="2799" y="8215"/>
                  </a:lnTo>
                  <a:lnTo>
                    <a:pt x="2799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9" y="27099"/>
                  </a:lnTo>
                  <a:lnTo>
                    <a:pt x="2799" y="21681"/>
                  </a:lnTo>
                  <a:lnTo>
                    <a:pt x="1" y="21681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1681"/>
                  </a:lnTo>
                  <a:lnTo>
                    <a:pt x="21742" y="21681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15"/>
                  </a:lnTo>
                  <a:lnTo>
                    <a:pt x="24551" y="8215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3102450" y="1252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2288375" y="125267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86" y="8215"/>
                  </a:lnTo>
                  <a:lnTo>
                    <a:pt x="2786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86" y="27087"/>
                  </a:lnTo>
                  <a:lnTo>
                    <a:pt x="2786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1056675" y="84667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5"/>
                  </a:lnTo>
                  <a:lnTo>
                    <a:pt x="2798" y="8215"/>
                  </a:lnTo>
                  <a:lnTo>
                    <a:pt x="2798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1"/>
                  </a:lnTo>
                  <a:lnTo>
                    <a:pt x="0" y="21681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41" y="2810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1877600" y="846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811" y="27099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1467125" y="1252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652750" y="1252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3102450" y="430250"/>
              <a:ext cx="613800" cy="747725"/>
            </a:xfrm>
            <a:custGeom>
              <a:avLst/>
              <a:gdLst/>
              <a:ahLst/>
              <a:cxnLst/>
              <a:rect l="l" t="t" r="r" b="b"/>
              <a:pathLst>
                <a:path w="24552" h="29909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909"/>
                  </a:lnTo>
                  <a:lnTo>
                    <a:pt x="24552" y="29909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2288375" y="430250"/>
              <a:ext cx="613500" cy="747725"/>
            </a:xfrm>
            <a:custGeom>
              <a:avLst/>
              <a:gdLst/>
              <a:ahLst/>
              <a:cxnLst/>
              <a:rect l="l" t="t" r="r" b="b"/>
              <a:pathLst>
                <a:path w="24540" h="29909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86" y="8215"/>
                  </a:lnTo>
                  <a:lnTo>
                    <a:pt x="2786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86" y="27087"/>
                  </a:lnTo>
                  <a:lnTo>
                    <a:pt x="2786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909"/>
                  </a:lnTo>
                  <a:lnTo>
                    <a:pt x="24539" y="29909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1467125" y="430250"/>
              <a:ext cx="613800" cy="747725"/>
            </a:xfrm>
            <a:custGeom>
              <a:avLst/>
              <a:gdLst/>
              <a:ahLst/>
              <a:cxnLst/>
              <a:rect l="l" t="t" r="r" b="b"/>
              <a:pathLst>
                <a:path w="24552" h="29909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909"/>
                  </a:lnTo>
                  <a:lnTo>
                    <a:pt x="24552" y="29909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652750" y="430250"/>
              <a:ext cx="613800" cy="747725"/>
            </a:xfrm>
            <a:custGeom>
              <a:avLst/>
              <a:gdLst/>
              <a:ahLst/>
              <a:cxnLst/>
              <a:rect l="l" t="t" r="r" b="b"/>
              <a:pathLst>
                <a:path w="24552" h="29909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909"/>
                  </a:lnTo>
                  <a:lnTo>
                    <a:pt x="24551" y="29909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-162225" y="370952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-162225" y="4531650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-165500" y="2073900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28"/>
                  </a:lnTo>
                  <a:lnTo>
                    <a:pt x="2810" y="8228"/>
                  </a:lnTo>
                  <a:lnTo>
                    <a:pt x="2810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53" y="2810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-165500" y="2887975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810" y="8228"/>
                  </a:lnTo>
                  <a:lnTo>
                    <a:pt x="2810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69" y="27099"/>
                  </a:lnTo>
                  <a:lnTo>
                    <a:pt x="13669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-162225" y="125267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-162225" y="430250"/>
              <a:ext cx="614075" cy="747725"/>
            </a:xfrm>
            <a:custGeom>
              <a:avLst/>
              <a:gdLst/>
              <a:ahLst/>
              <a:cxnLst/>
              <a:rect l="l" t="t" r="r" b="b"/>
              <a:pathLst>
                <a:path w="24563" h="29909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909"/>
                  </a:lnTo>
                  <a:lnTo>
                    <a:pt x="24563" y="29909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6371625" y="370832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822" y="8216"/>
                  </a:lnTo>
                  <a:lnTo>
                    <a:pt x="2822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22" y="27087"/>
                  </a:lnTo>
                  <a:lnTo>
                    <a:pt x="2822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53" y="2798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7192850" y="370832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7192850" y="288947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6371625" y="288947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822" y="8216"/>
                  </a:lnTo>
                  <a:lnTo>
                    <a:pt x="2822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22" y="27099"/>
                  </a:lnTo>
                  <a:lnTo>
                    <a:pt x="2822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53" y="2810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6782075" y="330025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4" y="29897"/>
                  </a:lnTo>
                  <a:lnTo>
                    <a:pt x="24564" y="27087"/>
                  </a:lnTo>
                  <a:lnTo>
                    <a:pt x="24564" y="21681"/>
                  </a:lnTo>
                  <a:lnTo>
                    <a:pt x="21766" y="21681"/>
                  </a:lnTo>
                  <a:lnTo>
                    <a:pt x="21766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66" y="2798"/>
                  </a:lnTo>
                  <a:lnTo>
                    <a:pt x="21766" y="8215"/>
                  </a:lnTo>
                  <a:lnTo>
                    <a:pt x="24564" y="8215"/>
                  </a:lnTo>
                  <a:lnTo>
                    <a:pt x="24564" y="2798"/>
                  </a:lnTo>
                  <a:lnTo>
                    <a:pt x="24564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5968000" y="330025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98" y="8215"/>
                  </a:lnTo>
                  <a:lnTo>
                    <a:pt x="2798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4736600" y="3708325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5557225" y="370832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5557225" y="288947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16"/>
                  </a:lnTo>
                  <a:lnTo>
                    <a:pt x="24563" y="8216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4736600" y="2889475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5146750" y="330025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23" y="8215"/>
                  </a:lnTo>
                  <a:lnTo>
                    <a:pt x="2823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23" y="27087"/>
                  </a:lnTo>
                  <a:lnTo>
                    <a:pt x="2823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4" y="29897"/>
                  </a:lnTo>
                  <a:lnTo>
                    <a:pt x="24564" y="27087"/>
                  </a:lnTo>
                  <a:lnTo>
                    <a:pt x="24564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64" y="8215"/>
                  </a:lnTo>
                  <a:lnTo>
                    <a:pt x="24564" y="2798"/>
                  </a:lnTo>
                  <a:lnTo>
                    <a:pt x="24564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4332375" y="330025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3921900" y="370832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53" y="2798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3921900" y="288947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53" y="2810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7189575" y="2072700"/>
              <a:ext cx="613800" cy="747750"/>
            </a:xfrm>
            <a:custGeom>
              <a:avLst/>
              <a:gdLst/>
              <a:ahLst/>
              <a:cxnLst/>
              <a:rect l="l" t="t" r="r" b="b"/>
              <a:pathLst>
                <a:path w="24552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7189575" y="125415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9"/>
                  </a:lnTo>
                  <a:lnTo>
                    <a:pt x="21741" y="2799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6785350" y="166462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823" y="8228"/>
                  </a:lnTo>
                  <a:lnTo>
                    <a:pt x="2823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23" y="27099"/>
                  </a:lnTo>
                  <a:lnTo>
                    <a:pt x="2823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4" y="21682"/>
                  </a:lnTo>
                  <a:lnTo>
                    <a:pt x="21754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54" y="2810"/>
                  </a:lnTo>
                  <a:lnTo>
                    <a:pt x="21754" y="8228"/>
                  </a:lnTo>
                  <a:lnTo>
                    <a:pt x="24563" y="8228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6785350" y="2478700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23" y="8228"/>
                  </a:lnTo>
                  <a:lnTo>
                    <a:pt x="2823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23" y="27099"/>
                  </a:lnTo>
                  <a:lnTo>
                    <a:pt x="2823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4" y="21682"/>
                  </a:lnTo>
                  <a:lnTo>
                    <a:pt x="21754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54" y="2811"/>
                  </a:lnTo>
                  <a:lnTo>
                    <a:pt x="21754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5553950" y="2072700"/>
              <a:ext cx="613800" cy="747750"/>
            </a:xfrm>
            <a:custGeom>
              <a:avLst/>
              <a:gdLst/>
              <a:ahLst/>
              <a:cxnLst/>
              <a:rect l="l" t="t" r="r" b="b"/>
              <a:pathLst>
                <a:path w="24552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93" y="27099"/>
                  </a:lnTo>
                  <a:lnTo>
                    <a:pt x="13693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6375200" y="2072700"/>
              <a:ext cx="613775" cy="747750"/>
            </a:xfrm>
            <a:custGeom>
              <a:avLst/>
              <a:gdLst/>
              <a:ahLst/>
              <a:cxnLst/>
              <a:rect l="l" t="t" r="r" b="b"/>
              <a:pathLst>
                <a:path w="24551" h="29910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810" y="8228"/>
                  </a:lnTo>
                  <a:lnTo>
                    <a:pt x="2810" y="2811"/>
                  </a:lnTo>
                  <a:lnTo>
                    <a:pt x="10870" y="2811"/>
                  </a:lnTo>
                  <a:lnTo>
                    <a:pt x="10870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68" y="27099"/>
                  </a:lnTo>
                  <a:lnTo>
                    <a:pt x="13668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6375200" y="1254150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799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799"/>
                  </a:lnTo>
                  <a:lnTo>
                    <a:pt x="10870" y="2799"/>
                  </a:lnTo>
                  <a:lnTo>
                    <a:pt x="10870" y="27087"/>
                  </a:lnTo>
                  <a:lnTo>
                    <a:pt x="2810" y="27087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68" y="27087"/>
                  </a:lnTo>
                  <a:lnTo>
                    <a:pt x="13668" y="2799"/>
                  </a:lnTo>
                  <a:lnTo>
                    <a:pt x="21741" y="2799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5553950" y="125415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93" y="27087"/>
                  </a:lnTo>
                  <a:lnTo>
                    <a:pt x="13693" y="2799"/>
                  </a:lnTo>
                  <a:lnTo>
                    <a:pt x="21753" y="2799"/>
                  </a:lnTo>
                  <a:lnTo>
                    <a:pt x="21753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5964725" y="166462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99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1" y="2810"/>
                  </a:lnTo>
                  <a:lnTo>
                    <a:pt x="21741" y="8228"/>
                  </a:lnTo>
                  <a:lnTo>
                    <a:pt x="24539" y="8228"/>
                  </a:lnTo>
                  <a:lnTo>
                    <a:pt x="24539" y="2810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5150325" y="16646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99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2" y="2810"/>
                  </a:lnTo>
                  <a:lnTo>
                    <a:pt x="21742" y="8228"/>
                  </a:lnTo>
                  <a:lnTo>
                    <a:pt x="24552" y="8228"/>
                  </a:lnTo>
                  <a:lnTo>
                    <a:pt x="24552" y="2810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5964725" y="2478700"/>
              <a:ext cx="613500" cy="747450"/>
            </a:xfrm>
            <a:custGeom>
              <a:avLst/>
              <a:gdLst/>
              <a:ahLst/>
              <a:cxnLst/>
              <a:rect l="l" t="t" r="r" b="b"/>
              <a:pathLst>
                <a:path w="24540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1"/>
                  </a:lnTo>
                  <a:lnTo>
                    <a:pt x="10859" y="2811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99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39" y="8228"/>
                  </a:lnTo>
                  <a:lnTo>
                    <a:pt x="24539" y="2811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5150325" y="24787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1"/>
                  </a:lnTo>
                  <a:lnTo>
                    <a:pt x="10859" y="2811"/>
                  </a:lnTo>
                  <a:lnTo>
                    <a:pt x="10859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99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69" y="27099"/>
                  </a:lnTo>
                  <a:lnTo>
                    <a:pt x="13669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52" y="8228"/>
                  </a:lnTo>
                  <a:lnTo>
                    <a:pt x="24552" y="2811"/>
                  </a:lnTo>
                  <a:lnTo>
                    <a:pt x="24552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3918625" y="2072700"/>
              <a:ext cx="614100" cy="747750"/>
            </a:xfrm>
            <a:custGeom>
              <a:avLst/>
              <a:gdLst/>
              <a:ahLst/>
              <a:cxnLst/>
              <a:rect l="l" t="t" r="r" b="b"/>
              <a:pathLst>
                <a:path w="24564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63" y="29909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4739875" y="2072700"/>
              <a:ext cx="613475" cy="747750"/>
            </a:xfrm>
            <a:custGeom>
              <a:avLst/>
              <a:gdLst/>
              <a:ahLst/>
              <a:cxnLst/>
              <a:rect l="l" t="t" r="r" b="b"/>
              <a:pathLst>
                <a:path w="24539" h="29910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1"/>
                  </a:lnTo>
                  <a:lnTo>
                    <a:pt x="10859" y="2811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909"/>
                  </a:lnTo>
                  <a:lnTo>
                    <a:pt x="24539" y="29909"/>
                  </a:lnTo>
                  <a:lnTo>
                    <a:pt x="24539" y="27099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39" y="8228"/>
                  </a:lnTo>
                  <a:lnTo>
                    <a:pt x="24539" y="2811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4739875" y="1254150"/>
              <a:ext cx="613475" cy="747450"/>
            </a:xfrm>
            <a:custGeom>
              <a:avLst/>
              <a:gdLst/>
              <a:ahLst/>
              <a:cxnLst/>
              <a:rect l="l" t="t" r="r" b="b"/>
              <a:pathLst>
                <a:path w="24539" h="29898" extrusionOk="0">
                  <a:moveTo>
                    <a:pt x="0" y="1"/>
                  </a:moveTo>
                  <a:lnTo>
                    <a:pt x="0" y="2799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9"/>
                  </a:lnTo>
                  <a:lnTo>
                    <a:pt x="10859" y="2799"/>
                  </a:lnTo>
                  <a:lnTo>
                    <a:pt x="10859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9"/>
                  </a:lnTo>
                  <a:lnTo>
                    <a:pt x="21741" y="2799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2799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3918625" y="1254150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9"/>
                  </a:lnTo>
                  <a:lnTo>
                    <a:pt x="21742" y="2799"/>
                  </a:lnTo>
                  <a:lnTo>
                    <a:pt x="21742" y="8216"/>
                  </a:lnTo>
                  <a:lnTo>
                    <a:pt x="24563" y="8216"/>
                  </a:lnTo>
                  <a:lnTo>
                    <a:pt x="24563" y="2799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4329100" y="16646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810" y="8228"/>
                  </a:lnTo>
                  <a:lnTo>
                    <a:pt x="2810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53" y="2810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4329100" y="24787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0" y="8228"/>
                  </a:lnTo>
                  <a:lnTo>
                    <a:pt x="2810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6371625" y="437375"/>
              <a:ext cx="614075" cy="747450"/>
            </a:xfrm>
            <a:custGeom>
              <a:avLst/>
              <a:gdLst/>
              <a:ahLst/>
              <a:cxnLst/>
              <a:rect l="l" t="t" r="r" b="b"/>
              <a:pathLst>
                <a:path w="24563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16"/>
                  </a:lnTo>
                  <a:lnTo>
                    <a:pt x="2822" y="8216"/>
                  </a:lnTo>
                  <a:lnTo>
                    <a:pt x="2822" y="2811"/>
                  </a:lnTo>
                  <a:lnTo>
                    <a:pt x="10883" y="2811"/>
                  </a:lnTo>
                  <a:lnTo>
                    <a:pt x="10883" y="27100"/>
                  </a:lnTo>
                  <a:lnTo>
                    <a:pt x="2822" y="27100"/>
                  </a:lnTo>
                  <a:lnTo>
                    <a:pt x="2822" y="21682"/>
                  </a:lnTo>
                  <a:lnTo>
                    <a:pt x="0" y="21682"/>
                  </a:lnTo>
                  <a:lnTo>
                    <a:pt x="0" y="27100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100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100"/>
                  </a:lnTo>
                  <a:lnTo>
                    <a:pt x="13680" y="27100"/>
                  </a:lnTo>
                  <a:lnTo>
                    <a:pt x="13680" y="2811"/>
                  </a:lnTo>
                  <a:lnTo>
                    <a:pt x="21753" y="2811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7192850" y="437375"/>
              <a:ext cx="613500" cy="747450"/>
            </a:xfrm>
            <a:custGeom>
              <a:avLst/>
              <a:gdLst/>
              <a:ahLst/>
              <a:cxnLst/>
              <a:rect l="l" t="t" r="r" b="b"/>
              <a:pathLst>
                <a:path w="24540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1"/>
                  </a:lnTo>
                  <a:lnTo>
                    <a:pt x="10871" y="2811"/>
                  </a:lnTo>
                  <a:lnTo>
                    <a:pt x="10871" y="27100"/>
                  </a:lnTo>
                  <a:lnTo>
                    <a:pt x="2799" y="27100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100"/>
                  </a:lnTo>
                  <a:lnTo>
                    <a:pt x="1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100"/>
                  </a:lnTo>
                  <a:lnTo>
                    <a:pt x="13681" y="27100"/>
                  </a:lnTo>
                  <a:lnTo>
                    <a:pt x="13681" y="2811"/>
                  </a:lnTo>
                  <a:lnTo>
                    <a:pt x="21741" y="2811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3921900" y="43737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1"/>
                  </a:lnTo>
                  <a:lnTo>
                    <a:pt x="10871" y="2811"/>
                  </a:lnTo>
                  <a:lnTo>
                    <a:pt x="10871" y="27100"/>
                  </a:lnTo>
                  <a:lnTo>
                    <a:pt x="2799" y="27100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100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100"/>
                  </a:lnTo>
                  <a:lnTo>
                    <a:pt x="13681" y="27100"/>
                  </a:lnTo>
                  <a:lnTo>
                    <a:pt x="13681" y="2811"/>
                  </a:lnTo>
                  <a:lnTo>
                    <a:pt x="21753" y="2811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6782075" y="8434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4" y="29897"/>
                  </a:lnTo>
                  <a:lnTo>
                    <a:pt x="24564" y="27087"/>
                  </a:lnTo>
                  <a:lnTo>
                    <a:pt x="24564" y="21681"/>
                  </a:lnTo>
                  <a:lnTo>
                    <a:pt x="21766" y="21681"/>
                  </a:lnTo>
                  <a:lnTo>
                    <a:pt x="21766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66" y="2798"/>
                  </a:lnTo>
                  <a:lnTo>
                    <a:pt x="21766" y="8215"/>
                  </a:lnTo>
                  <a:lnTo>
                    <a:pt x="24564" y="8215"/>
                  </a:lnTo>
                  <a:lnTo>
                    <a:pt x="24564" y="2798"/>
                  </a:lnTo>
                  <a:lnTo>
                    <a:pt x="24564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5968000" y="84340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98" y="8215"/>
                  </a:lnTo>
                  <a:lnTo>
                    <a:pt x="2798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4736600" y="437375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811"/>
                  </a:lnTo>
                  <a:lnTo>
                    <a:pt x="10859" y="2811"/>
                  </a:lnTo>
                  <a:lnTo>
                    <a:pt x="10859" y="27100"/>
                  </a:lnTo>
                  <a:lnTo>
                    <a:pt x="2798" y="27100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100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100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100"/>
                  </a:lnTo>
                  <a:lnTo>
                    <a:pt x="13669" y="27100"/>
                  </a:lnTo>
                  <a:lnTo>
                    <a:pt x="13669" y="2811"/>
                  </a:lnTo>
                  <a:lnTo>
                    <a:pt x="21741" y="2811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5557225" y="43737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811"/>
                  </a:lnTo>
                  <a:lnTo>
                    <a:pt x="10883" y="2811"/>
                  </a:lnTo>
                  <a:lnTo>
                    <a:pt x="10883" y="27100"/>
                  </a:lnTo>
                  <a:lnTo>
                    <a:pt x="2811" y="27100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100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100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100"/>
                  </a:lnTo>
                  <a:lnTo>
                    <a:pt x="13681" y="27100"/>
                  </a:lnTo>
                  <a:lnTo>
                    <a:pt x="13681" y="2811"/>
                  </a:lnTo>
                  <a:lnTo>
                    <a:pt x="21742" y="2811"/>
                  </a:lnTo>
                  <a:lnTo>
                    <a:pt x="21742" y="8216"/>
                  </a:lnTo>
                  <a:lnTo>
                    <a:pt x="24563" y="8216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5146750" y="8434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23" y="8215"/>
                  </a:lnTo>
                  <a:lnTo>
                    <a:pt x="2823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23" y="27087"/>
                  </a:lnTo>
                  <a:lnTo>
                    <a:pt x="2823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4" y="29897"/>
                  </a:lnTo>
                  <a:lnTo>
                    <a:pt x="24564" y="27087"/>
                  </a:lnTo>
                  <a:lnTo>
                    <a:pt x="24564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64" y="8215"/>
                  </a:lnTo>
                  <a:lnTo>
                    <a:pt x="24564" y="2798"/>
                  </a:lnTo>
                  <a:lnTo>
                    <a:pt x="24564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4332375" y="8434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5"/>
          <p:cNvSpPr txBox="1">
            <a:spLocks noGrp="1"/>
          </p:cNvSpPr>
          <p:nvPr>
            <p:ph type="title"/>
          </p:nvPr>
        </p:nvSpPr>
        <p:spPr>
          <a:xfrm>
            <a:off x="714175" y="445025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5"/>
          <p:cNvSpPr txBox="1">
            <a:spLocks noGrp="1"/>
          </p:cNvSpPr>
          <p:nvPr>
            <p:ph type="subTitle" idx="1"/>
          </p:nvPr>
        </p:nvSpPr>
        <p:spPr>
          <a:xfrm>
            <a:off x="1936226" y="3189450"/>
            <a:ext cx="2455500" cy="11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5"/>
          <p:cNvSpPr txBox="1">
            <a:spLocks noGrp="1"/>
          </p:cNvSpPr>
          <p:nvPr>
            <p:ph type="subTitle" idx="2"/>
          </p:nvPr>
        </p:nvSpPr>
        <p:spPr>
          <a:xfrm>
            <a:off x="1936226" y="2760175"/>
            <a:ext cx="24555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ondrina Solid"/>
              <a:buNone/>
              <a:defRPr sz="22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5"/>
          <p:cNvSpPr txBox="1">
            <a:spLocks noGrp="1"/>
          </p:cNvSpPr>
          <p:nvPr>
            <p:ph type="subTitle" idx="3"/>
          </p:nvPr>
        </p:nvSpPr>
        <p:spPr>
          <a:xfrm>
            <a:off x="4752239" y="3189450"/>
            <a:ext cx="2455500" cy="11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5"/>
          <p:cNvSpPr txBox="1">
            <a:spLocks noGrp="1"/>
          </p:cNvSpPr>
          <p:nvPr>
            <p:ph type="subTitle" idx="4"/>
          </p:nvPr>
        </p:nvSpPr>
        <p:spPr>
          <a:xfrm>
            <a:off x="4752239" y="2760175"/>
            <a:ext cx="2455500" cy="5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ondrina Solid"/>
              <a:buNone/>
              <a:defRPr sz="22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01" name="Google Shape;501;p5"/>
          <p:cNvGrpSpPr/>
          <p:nvPr/>
        </p:nvGrpSpPr>
        <p:grpSpPr>
          <a:xfrm>
            <a:off x="8363674" y="903843"/>
            <a:ext cx="1536356" cy="1524462"/>
            <a:chOff x="1200700" y="238125"/>
            <a:chExt cx="5218600" cy="5178200"/>
          </a:xfrm>
        </p:grpSpPr>
        <p:sp>
          <p:nvSpPr>
            <p:cNvPr id="502" name="Google Shape;502;p5"/>
            <p:cNvSpPr/>
            <p:nvPr/>
          </p:nvSpPr>
          <p:spPr>
            <a:xfrm>
              <a:off x="3724200" y="3902200"/>
              <a:ext cx="131225" cy="625850"/>
            </a:xfrm>
            <a:custGeom>
              <a:avLst/>
              <a:gdLst/>
              <a:ahLst/>
              <a:cxnLst/>
              <a:rect l="l" t="t" r="r" b="b"/>
              <a:pathLst>
                <a:path w="5249" h="25034" extrusionOk="0">
                  <a:moveTo>
                    <a:pt x="2826" y="1"/>
                  </a:moveTo>
                  <a:cubicBezTo>
                    <a:pt x="808" y="4038"/>
                    <a:pt x="0" y="8076"/>
                    <a:pt x="0" y="12114"/>
                  </a:cubicBezTo>
                  <a:cubicBezTo>
                    <a:pt x="0" y="15747"/>
                    <a:pt x="808" y="20592"/>
                    <a:pt x="2019" y="24630"/>
                  </a:cubicBezTo>
                  <a:lnTo>
                    <a:pt x="2019" y="25034"/>
                  </a:lnTo>
                  <a:lnTo>
                    <a:pt x="2826" y="25034"/>
                  </a:lnTo>
                  <a:cubicBezTo>
                    <a:pt x="2826" y="25034"/>
                    <a:pt x="3132" y="25034"/>
                    <a:pt x="2946" y="24768"/>
                  </a:cubicBezTo>
                  <a:lnTo>
                    <a:pt x="2946" y="24768"/>
                  </a:lnTo>
                  <a:cubicBezTo>
                    <a:pt x="4861" y="20431"/>
                    <a:pt x="5249" y="16474"/>
                    <a:pt x="5249" y="12517"/>
                  </a:cubicBezTo>
                  <a:cubicBezTo>
                    <a:pt x="5249" y="8480"/>
                    <a:pt x="4845" y="4038"/>
                    <a:pt x="2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3047900" y="4750100"/>
              <a:ext cx="302850" cy="595575"/>
            </a:xfrm>
            <a:custGeom>
              <a:avLst/>
              <a:gdLst/>
              <a:ahLst/>
              <a:cxnLst/>
              <a:rect l="l" t="t" r="r" b="b"/>
              <a:pathLst>
                <a:path w="12114" h="23823" extrusionOk="0">
                  <a:moveTo>
                    <a:pt x="11709" y="0"/>
                  </a:moveTo>
                  <a:lnTo>
                    <a:pt x="11709" y="0"/>
                  </a:lnTo>
                  <a:cubicBezTo>
                    <a:pt x="8075" y="3634"/>
                    <a:pt x="6057" y="7268"/>
                    <a:pt x="4038" y="10902"/>
                  </a:cubicBezTo>
                  <a:cubicBezTo>
                    <a:pt x="2019" y="14940"/>
                    <a:pt x="404" y="18977"/>
                    <a:pt x="0" y="23822"/>
                  </a:cubicBezTo>
                  <a:cubicBezTo>
                    <a:pt x="4038" y="21400"/>
                    <a:pt x="6460" y="17362"/>
                    <a:pt x="8479" y="13324"/>
                  </a:cubicBezTo>
                  <a:cubicBezTo>
                    <a:pt x="10498" y="9287"/>
                    <a:pt x="12113" y="5249"/>
                    <a:pt x="11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4249075" y="4740000"/>
              <a:ext cx="222100" cy="676325"/>
            </a:xfrm>
            <a:custGeom>
              <a:avLst/>
              <a:gdLst/>
              <a:ahLst/>
              <a:cxnLst/>
              <a:rect l="l" t="t" r="r" b="b"/>
              <a:pathLst>
                <a:path w="8884" h="27053" extrusionOk="0">
                  <a:moveTo>
                    <a:pt x="404" y="1"/>
                  </a:moveTo>
                  <a:lnTo>
                    <a:pt x="404" y="1"/>
                  </a:lnTo>
                  <a:cubicBezTo>
                    <a:pt x="0" y="5250"/>
                    <a:pt x="404" y="9691"/>
                    <a:pt x="2019" y="14132"/>
                  </a:cubicBezTo>
                  <a:cubicBezTo>
                    <a:pt x="3231" y="18170"/>
                    <a:pt x="5249" y="23015"/>
                    <a:pt x="8479" y="27052"/>
                  </a:cubicBezTo>
                  <a:cubicBezTo>
                    <a:pt x="8883" y="21804"/>
                    <a:pt x="8479" y="17362"/>
                    <a:pt x="6864" y="12921"/>
                  </a:cubicBezTo>
                  <a:cubicBezTo>
                    <a:pt x="5249" y="8076"/>
                    <a:pt x="3231" y="4038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4269250" y="3781075"/>
              <a:ext cx="292750" cy="524925"/>
            </a:xfrm>
            <a:custGeom>
              <a:avLst/>
              <a:gdLst/>
              <a:ahLst/>
              <a:cxnLst/>
              <a:rect l="l" t="t" r="r" b="b"/>
              <a:pathLst>
                <a:path w="11710" h="20997" extrusionOk="0">
                  <a:moveTo>
                    <a:pt x="1" y="1"/>
                  </a:moveTo>
                  <a:lnTo>
                    <a:pt x="1" y="1"/>
                  </a:lnTo>
                  <a:cubicBezTo>
                    <a:pt x="405" y="4038"/>
                    <a:pt x="2020" y="8076"/>
                    <a:pt x="3635" y="11710"/>
                  </a:cubicBezTo>
                  <a:cubicBezTo>
                    <a:pt x="5654" y="15344"/>
                    <a:pt x="8076" y="18170"/>
                    <a:pt x="11710" y="20996"/>
                  </a:cubicBezTo>
                  <a:cubicBezTo>
                    <a:pt x="11710" y="16151"/>
                    <a:pt x="10095" y="12921"/>
                    <a:pt x="8076" y="9287"/>
                  </a:cubicBezTo>
                  <a:cubicBezTo>
                    <a:pt x="6057" y="5653"/>
                    <a:pt x="3635" y="282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2866200" y="3801275"/>
              <a:ext cx="343225" cy="565275"/>
            </a:xfrm>
            <a:custGeom>
              <a:avLst/>
              <a:gdLst/>
              <a:ahLst/>
              <a:cxnLst/>
              <a:rect l="l" t="t" r="r" b="b"/>
              <a:pathLst>
                <a:path w="13729" h="22611" extrusionOk="0">
                  <a:moveTo>
                    <a:pt x="13728" y="0"/>
                  </a:moveTo>
                  <a:lnTo>
                    <a:pt x="13728" y="0"/>
                  </a:lnTo>
                  <a:cubicBezTo>
                    <a:pt x="9691" y="2827"/>
                    <a:pt x="6865" y="6460"/>
                    <a:pt x="4846" y="10094"/>
                  </a:cubicBezTo>
                  <a:cubicBezTo>
                    <a:pt x="2827" y="13324"/>
                    <a:pt x="404" y="17362"/>
                    <a:pt x="1" y="22611"/>
                  </a:cubicBezTo>
                  <a:cubicBezTo>
                    <a:pt x="4038" y="20188"/>
                    <a:pt x="6865" y="16151"/>
                    <a:pt x="9287" y="12517"/>
                  </a:cubicBezTo>
                  <a:cubicBezTo>
                    <a:pt x="11306" y="8883"/>
                    <a:pt x="13325" y="4845"/>
                    <a:pt x="137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3714100" y="3114875"/>
              <a:ext cx="141325" cy="464350"/>
            </a:xfrm>
            <a:custGeom>
              <a:avLst/>
              <a:gdLst/>
              <a:ahLst/>
              <a:cxnLst/>
              <a:rect l="l" t="t" r="r" b="b"/>
              <a:pathLst>
                <a:path w="5653" h="18574" extrusionOk="0">
                  <a:moveTo>
                    <a:pt x="2423" y="1"/>
                  </a:moveTo>
                  <a:cubicBezTo>
                    <a:pt x="404" y="3231"/>
                    <a:pt x="404" y="6057"/>
                    <a:pt x="0" y="9691"/>
                  </a:cubicBezTo>
                  <a:cubicBezTo>
                    <a:pt x="404" y="12517"/>
                    <a:pt x="1212" y="15747"/>
                    <a:pt x="2423" y="18574"/>
                  </a:cubicBezTo>
                  <a:cubicBezTo>
                    <a:pt x="4038" y="17766"/>
                    <a:pt x="4442" y="15747"/>
                    <a:pt x="5249" y="14132"/>
                  </a:cubicBezTo>
                  <a:cubicBezTo>
                    <a:pt x="5653" y="12114"/>
                    <a:pt x="5653" y="10499"/>
                    <a:pt x="5653" y="9287"/>
                  </a:cubicBezTo>
                  <a:cubicBezTo>
                    <a:pt x="5653" y="6057"/>
                    <a:pt x="4442" y="3231"/>
                    <a:pt x="2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3148825" y="3114875"/>
              <a:ext cx="272575" cy="383600"/>
            </a:xfrm>
            <a:custGeom>
              <a:avLst/>
              <a:gdLst/>
              <a:ahLst/>
              <a:cxnLst/>
              <a:rect l="l" t="t" r="r" b="b"/>
              <a:pathLst>
                <a:path w="10903" h="15344" extrusionOk="0">
                  <a:moveTo>
                    <a:pt x="10902" y="1"/>
                  </a:moveTo>
                  <a:lnTo>
                    <a:pt x="10902" y="1"/>
                  </a:lnTo>
                  <a:cubicBezTo>
                    <a:pt x="8076" y="1616"/>
                    <a:pt x="5654" y="3635"/>
                    <a:pt x="3635" y="6057"/>
                  </a:cubicBezTo>
                  <a:cubicBezTo>
                    <a:pt x="1616" y="8480"/>
                    <a:pt x="1" y="11710"/>
                    <a:pt x="1" y="15344"/>
                  </a:cubicBezTo>
                  <a:lnTo>
                    <a:pt x="1" y="15344"/>
                  </a:lnTo>
                  <a:cubicBezTo>
                    <a:pt x="3635" y="13729"/>
                    <a:pt x="5654" y="11710"/>
                    <a:pt x="7672" y="9287"/>
                  </a:cubicBezTo>
                  <a:cubicBezTo>
                    <a:pt x="8884" y="6461"/>
                    <a:pt x="10499" y="3635"/>
                    <a:pt x="109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1937575" y="4225225"/>
              <a:ext cx="454250" cy="464325"/>
            </a:xfrm>
            <a:custGeom>
              <a:avLst/>
              <a:gdLst/>
              <a:ahLst/>
              <a:cxnLst/>
              <a:rect l="l" t="t" r="r" b="b"/>
              <a:pathLst>
                <a:path w="18170" h="18573" extrusionOk="0">
                  <a:moveTo>
                    <a:pt x="18169" y="0"/>
                  </a:moveTo>
                  <a:lnTo>
                    <a:pt x="18169" y="0"/>
                  </a:lnTo>
                  <a:cubicBezTo>
                    <a:pt x="13728" y="1615"/>
                    <a:pt x="10094" y="4441"/>
                    <a:pt x="6864" y="7671"/>
                  </a:cubicBezTo>
                  <a:cubicBezTo>
                    <a:pt x="4441" y="11305"/>
                    <a:pt x="1211" y="14132"/>
                    <a:pt x="0" y="18573"/>
                  </a:cubicBezTo>
                  <a:cubicBezTo>
                    <a:pt x="4441" y="16554"/>
                    <a:pt x="8075" y="14132"/>
                    <a:pt x="10901" y="11305"/>
                  </a:cubicBezTo>
                  <a:cubicBezTo>
                    <a:pt x="13728" y="7671"/>
                    <a:pt x="16554" y="4441"/>
                    <a:pt x="181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2300950" y="3347050"/>
              <a:ext cx="464350" cy="403775"/>
            </a:xfrm>
            <a:custGeom>
              <a:avLst/>
              <a:gdLst/>
              <a:ahLst/>
              <a:cxnLst/>
              <a:rect l="l" t="t" r="r" b="b"/>
              <a:pathLst>
                <a:path w="18574" h="16151" extrusionOk="0">
                  <a:moveTo>
                    <a:pt x="18573" y="0"/>
                  </a:moveTo>
                  <a:cubicBezTo>
                    <a:pt x="14132" y="404"/>
                    <a:pt x="10498" y="2423"/>
                    <a:pt x="7672" y="6460"/>
                  </a:cubicBezTo>
                  <a:cubicBezTo>
                    <a:pt x="6057" y="7268"/>
                    <a:pt x="4442" y="9287"/>
                    <a:pt x="3634" y="10902"/>
                  </a:cubicBezTo>
                  <a:cubicBezTo>
                    <a:pt x="2423" y="12517"/>
                    <a:pt x="1615" y="14132"/>
                    <a:pt x="0" y="16151"/>
                  </a:cubicBezTo>
                  <a:cubicBezTo>
                    <a:pt x="2019" y="16151"/>
                    <a:pt x="4442" y="14535"/>
                    <a:pt x="6057" y="13324"/>
                  </a:cubicBezTo>
                  <a:cubicBezTo>
                    <a:pt x="7672" y="12113"/>
                    <a:pt x="9287" y="10902"/>
                    <a:pt x="10498" y="9287"/>
                  </a:cubicBezTo>
                  <a:cubicBezTo>
                    <a:pt x="13728" y="6460"/>
                    <a:pt x="16151" y="4038"/>
                    <a:pt x="18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1220900" y="3288450"/>
              <a:ext cx="565275" cy="220125"/>
            </a:xfrm>
            <a:custGeom>
              <a:avLst/>
              <a:gdLst/>
              <a:ahLst/>
              <a:cxnLst/>
              <a:rect l="l" t="t" r="r" b="b"/>
              <a:pathLst>
                <a:path w="22611" h="8805" extrusionOk="0">
                  <a:moveTo>
                    <a:pt x="18985" y="0"/>
                  </a:moveTo>
                  <a:cubicBezTo>
                    <a:pt x="15946" y="0"/>
                    <a:pt x="13117" y="664"/>
                    <a:pt x="10498" y="1537"/>
                  </a:cubicBezTo>
                  <a:cubicBezTo>
                    <a:pt x="8479" y="2344"/>
                    <a:pt x="6460" y="3152"/>
                    <a:pt x="4845" y="4363"/>
                  </a:cubicBezTo>
                  <a:cubicBezTo>
                    <a:pt x="4038" y="4767"/>
                    <a:pt x="2827" y="5171"/>
                    <a:pt x="2423" y="6382"/>
                  </a:cubicBezTo>
                  <a:lnTo>
                    <a:pt x="1212" y="7189"/>
                  </a:lnTo>
                  <a:lnTo>
                    <a:pt x="808" y="7593"/>
                  </a:lnTo>
                  <a:lnTo>
                    <a:pt x="404" y="7593"/>
                  </a:lnTo>
                  <a:cubicBezTo>
                    <a:pt x="0" y="8401"/>
                    <a:pt x="404" y="8804"/>
                    <a:pt x="404" y="8804"/>
                  </a:cubicBezTo>
                  <a:lnTo>
                    <a:pt x="2827" y="8804"/>
                  </a:lnTo>
                  <a:cubicBezTo>
                    <a:pt x="4038" y="8804"/>
                    <a:pt x="4845" y="8401"/>
                    <a:pt x="6057" y="8401"/>
                  </a:cubicBezTo>
                  <a:lnTo>
                    <a:pt x="12113" y="6786"/>
                  </a:lnTo>
                  <a:cubicBezTo>
                    <a:pt x="16151" y="5171"/>
                    <a:pt x="19381" y="3152"/>
                    <a:pt x="22611" y="325"/>
                  </a:cubicBezTo>
                  <a:cubicBezTo>
                    <a:pt x="21370" y="100"/>
                    <a:pt x="20162" y="0"/>
                    <a:pt x="18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4047200" y="3104800"/>
              <a:ext cx="323025" cy="403775"/>
            </a:xfrm>
            <a:custGeom>
              <a:avLst/>
              <a:gdLst/>
              <a:ahLst/>
              <a:cxnLst/>
              <a:rect l="l" t="t" r="r" b="b"/>
              <a:pathLst>
                <a:path w="12921" h="16151" extrusionOk="0">
                  <a:moveTo>
                    <a:pt x="0" y="0"/>
                  </a:moveTo>
                  <a:cubicBezTo>
                    <a:pt x="1212" y="3634"/>
                    <a:pt x="2827" y="6460"/>
                    <a:pt x="4845" y="8883"/>
                  </a:cubicBezTo>
                  <a:cubicBezTo>
                    <a:pt x="6864" y="11709"/>
                    <a:pt x="9287" y="14132"/>
                    <a:pt x="12921" y="16150"/>
                  </a:cubicBezTo>
                  <a:cubicBezTo>
                    <a:pt x="12921" y="12113"/>
                    <a:pt x="10902" y="8883"/>
                    <a:pt x="8883" y="6056"/>
                  </a:cubicBezTo>
                  <a:cubicBezTo>
                    <a:pt x="6460" y="3634"/>
                    <a:pt x="4038" y="80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5167625" y="4225225"/>
              <a:ext cx="444150" cy="464325"/>
            </a:xfrm>
            <a:custGeom>
              <a:avLst/>
              <a:gdLst/>
              <a:ahLst/>
              <a:cxnLst/>
              <a:rect l="l" t="t" r="r" b="b"/>
              <a:pathLst>
                <a:path w="17766" h="18573" extrusionOk="0">
                  <a:moveTo>
                    <a:pt x="0" y="0"/>
                  </a:moveTo>
                  <a:lnTo>
                    <a:pt x="0" y="0"/>
                  </a:lnTo>
                  <a:cubicBezTo>
                    <a:pt x="2019" y="4441"/>
                    <a:pt x="4442" y="7671"/>
                    <a:pt x="7672" y="10498"/>
                  </a:cubicBezTo>
                  <a:cubicBezTo>
                    <a:pt x="10498" y="13728"/>
                    <a:pt x="13728" y="16554"/>
                    <a:pt x="17766" y="18573"/>
                  </a:cubicBezTo>
                  <a:cubicBezTo>
                    <a:pt x="16554" y="13728"/>
                    <a:pt x="14132" y="10094"/>
                    <a:pt x="10902" y="7268"/>
                  </a:cubicBezTo>
                  <a:cubicBezTo>
                    <a:pt x="8075" y="4038"/>
                    <a:pt x="4442" y="161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4713400" y="3347050"/>
              <a:ext cx="535000" cy="373500"/>
            </a:xfrm>
            <a:custGeom>
              <a:avLst/>
              <a:gdLst/>
              <a:ahLst/>
              <a:cxnLst/>
              <a:rect l="l" t="t" r="r" b="b"/>
              <a:pathLst>
                <a:path w="21400" h="14940" extrusionOk="0">
                  <a:moveTo>
                    <a:pt x="0" y="0"/>
                  </a:moveTo>
                  <a:lnTo>
                    <a:pt x="0" y="0"/>
                  </a:lnTo>
                  <a:cubicBezTo>
                    <a:pt x="2827" y="4038"/>
                    <a:pt x="6460" y="6864"/>
                    <a:pt x="9287" y="8883"/>
                  </a:cubicBezTo>
                  <a:cubicBezTo>
                    <a:pt x="12921" y="11305"/>
                    <a:pt x="16958" y="13324"/>
                    <a:pt x="21399" y="14939"/>
                  </a:cubicBezTo>
                  <a:cubicBezTo>
                    <a:pt x="19381" y="10498"/>
                    <a:pt x="16151" y="7268"/>
                    <a:pt x="12517" y="4845"/>
                  </a:cubicBezTo>
                  <a:cubicBezTo>
                    <a:pt x="8883" y="2423"/>
                    <a:pt x="4845" y="40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5742975" y="3333775"/>
              <a:ext cx="676325" cy="140450"/>
            </a:xfrm>
            <a:custGeom>
              <a:avLst/>
              <a:gdLst/>
              <a:ahLst/>
              <a:cxnLst/>
              <a:rect l="l" t="t" r="r" b="b"/>
              <a:pathLst>
                <a:path w="27053" h="5618" extrusionOk="0">
                  <a:moveTo>
                    <a:pt x="8181" y="1"/>
                  </a:moveTo>
                  <a:cubicBezTo>
                    <a:pt x="5538" y="1"/>
                    <a:pt x="2839" y="393"/>
                    <a:pt x="1" y="1339"/>
                  </a:cubicBezTo>
                  <a:cubicBezTo>
                    <a:pt x="4038" y="3761"/>
                    <a:pt x="8479" y="4973"/>
                    <a:pt x="13325" y="5376"/>
                  </a:cubicBezTo>
                  <a:cubicBezTo>
                    <a:pt x="14950" y="5524"/>
                    <a:pt x="16576" y="5618"/>
                    <a:pt x="18221" y="5618"/>
                  </a:cubicBezTo>
                  <a:cubicBezTo>
                    <a:pt x="21071" y="5618"/>
                    <a:pt x="23981" y="5337"/>
                    <a:pt x="27052" y="4569"/>
                  </a:cubicBezTo>
                  <a:cubicBezTo>
                    <a:pt x="23015" y="1743"/>
                    <a:pt x="18170" y="935"/>
                    <a:pt x="13728" y="531"/>
                  </a:cubicBezTo>
                  <a:cubicBezTo>
                    <a:pt x="11889" y="197"/>
                    <a:pt x="10049" y="1"/>
                    <a:pt x="8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3754475" y="1126375"/>
              <a:ext cx="121150" cy="625850"/>
            </a:xfrm>
            <a:custGeom>
              <a:avLst/>
              <a:gdLst/>
              <a:ahLst/>
              <a:cxnLst/>
              <a:rect l="l" t="t" r="r" b="b"/>
              <a:pathLst>
                <a:path w="4846" h="25034" extrusionOk="0">
                  <a:moveTo>
                    <a:pt x="2423" y="1"/>
                  </a:moveTo>
                  <a:cubicBezTo>
                    <a:pt x="2423" y="1"/>
                    <a:pt x="2423" y="1"/>
                    <a:pt x="2423" y="1"/>
                  </a:cubicBezTo>
                  <a:lnTo>
                    <a:pt x="2423" y="1"/>
                  </a:lnTo>
                  <a:cubicBezTo>
                    <a:pt x="2423" y="1"/>
                    <a:pt x="2117" y="1"/>
                    <a:pt x="2304" y="267"/>
                  </a:cubicBezTo>
                  <a:lnTo>
                    <a:pt x="2304" y="267"/>
                  </a:lnTo>
                  <a:cubicBezTo>
                    <a:pt x="388" y="4603"/>
                    <a:pt x="0" y="8560"/>
                    <a:pt x="0" y="12517"/>
                  </a:cubicBezTo>
                  <a:cubicBezTo>
                    <a:pt x="0" y="16555"/>
                    <a:pt x="404" y="20996"/>
                    <a:pt x="2423" y="25034"/>
                  </a:cubicBezTo>
                  <a:cubicBezTo>
                    <a:pt x="4442" y="20996"/>
                    <a:pt x="4845" y="16958"/>
                    <a:pt x="4845" y="12921"/>
                  </a:cubicBezTo>
                  <a:cubicBezTo>
                    <a:pt x="4845" y="8883"/>
                    <a:pt x="4442" y="4442"/>
                    <a:pt x="2827" y="404"/>
                  </a:cubicBezTo>
                  <a:lnTo>
                    <a:pt x="28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4269250" y="308775"/>
              <a:ext cx="302850" cy="595550"/>
            </a:xfrm>
            <a:custGeom>
              <a:avLst/>
              <a:gdLst/>
              <a:ahLst/>
              <a:cxnLst/>
              <a:rect l="l" t="t" r="r" b="b"/>
              <a:pathLst>
                <a:path w="12114" h="23822" extrusionOk="0">
                  <a:moveTo>
                    <a:pt x="12114" y="0"/>
                  </a:moveTo>
                  <a:lnTo>
                    <a:pt x="12114" y="0"/>
                  </a:lnTo>
                  <a:cubicBezTo>
                    <a:pt x="8076" y="2827"/>
                    <a:pt x="5654" y="6864"/>
                    <a:pt x="3635" y="10902"/>
                  </a:cubicBezTo>
                  <a:cubicBezTo>
                    <a:pt x="1616" y="14939"/>
                    <a:pt x="1" y="18977"/>
                    <a:pt x="405" y="23822"/>
                  </a:cubicBezTo>
                  <a:cubicBezTo>
                    <a:pt x="3635" y="20188"/>
                    <a:pt x="6057" y="16554"/>
                    <a:pt x="8076" y="13324"/>
                  </a:cubicBezTo>
                  <a:cubicBezTo>
                    <a:pt x="10095" y="9287"/>
                    <a:pt x="11710" y="5249"/>
                    <a:pt x="12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3138750" y="238125"/>
              <a:ext cx="232175" cy="686400"/>
            </a:xfrm>
            <a:custGeom>
              <a:avLst/>
              <a:gdLst/>
              <a:ahLst/>
              <a:cxnLst/>
              <a:rect l="l" t="t" r="r" b="b"/>
              <a:pathLst>
                <a:path w="9287" h="27456" extrusionOk="0">
                  <a:moveTo>
                    <a:pt x="808" y="0"/>
                  </a:moveTo>
                  <a:cubicBezTo>
                    <a:pt x="0" y="5249"/>
                    <a:pt x="808" y="9690"/>
                    <a:pt x="2019" y="14535"/>
                  </a:cubicBezTo>
                  <a:cubicBezTo>
                    <a:pt x="3230" y="19380"/>
                    <a:pt x="5249" y="23418"/>
                    <a:pt x="8479" y="27455"/>
                  </a:cubicBezTo>
                  <a:cubicBezTo>
                    <a:pt x="9287" y="21803"/>
                    <a:pt x="8479" y="17362"/>
                    <a:pt x="7268" y="12516"/>
                  </a:cubicBezTo>
                  <a:cubicBezTo>
                    <a:pt x="6057" y="8479"/>
                    <a:pt x="4038" y="4038"/>
                    <a:pt x="8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3047900" y="1358550"/>
              <a:ext cx="292750" cy="524900"/>
            </a:xfrm>
            <a:custGeom>
              <a:avLst/>
              <a:gdLst/>
              <a:ahLst/>
              <a:cxnLst/>
              <a:rect l="l" t="t" r="r" b="b"/>
              <a:pathLst>
                <a:path w="11710" h="20996" extrusionOk="0">
                  <a:moveTo>
                    <a:pt x="0" y="0"/>
                  </a:moveTo>
                  <a:cubicBezTo>
                    <a:pt x="0" y="4441"/>
                    <a:pt x="1615" y="8075"/>
                    <a:pt x="3634" y="11709"/>
                  </a:cubicBezTo>
                  <a:cubicBezTo>
                    <a:pt x="5653" y="15343"/>
                    <a:pt x="8075" y="18169"/>
                    <a:pt x="11709" y="20995"/>
                  </a:cubicBezTo>
                  <a:cubicBezTo>
                    <a:pt x="10902" y="16150"/>
                    <a:pt x="9691" y="12920"/>
                    <a:pt x="8075" y="9286"/>
                  </a:cubicBezTo>
                  <a:cubicBezTo>
                    <a:pt x="6057" y="5653"/>
                    <a:pt x="3634" y="242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4400475" y="1287875"/>
              <a:ext cx="333125" cy="565300"/>
            </a:xfrm>
            <a:custGeom>
              <a:avLst/>
              <a:gdLst/>
              <a:ahLst/>
              <a:cxnLst/>
              <a:rect l="l" t="t" r="r" b="b"/>
              <a:pathLst>
                <a:path w="13325" h="22612" extrusionOk="0">
                  <a:moveTo>
                    <a:pt x="13325" y="1"/>
                  </a:moveTo>
                  <a:lnTo>
                    <a:pt x="13325" y="1"/>
                  </a:lnTo>
                  <a:cubicBezTo>
                    <a:pt x="9287" y="2423"/>
                    <a:pt x="6865" y="6057"/>
                    <a:pt x="4442" y="10095"/>
                  </a:cubicBezTo>
                  <a:cubicBezTo>
                    <a:pt x="2423" y="13728"/>
                    <a:pt x="405" y="17766"/>
                    <a:pt x="1" y="22611"/>
                  </a:cubicBezTo>
                  <a:cubicBezTo>
                    <a:pt x="4038" y="19785"/>
                    <a:pt x="6865" y="16151"/>
                    <a:pt x="8883" y="12517"/>
                  </a:cubicBezTo>
                  <a:cubicBezTo>
                    <a:pt x="10902" y="8883"/>
                    <a:pt x="12921" y="4846"/>
                    <a:pt x="133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3754475" y="2085300"/>
              <a:ext cx="141325" cy="464350"/>
            </a:xfrm>
            <a:custGeom>
              <a:avLst/>
              <a:gdLst/>
              <a:ahLst/>
              <a:cxnLst/>
              <a:rect l="l" t="t" r="r" b="b"/>
              <a:pathLst>
                <a:path w="5653" h="18574" extrusionOk="0">
                  <a:moveTo>
                    <a:pt x="2827" y="1"/>
                  </a:moveTo>
                  <a:cubicBezTo>
                    <a:pt x="1615" y="808"/>
                    <a:pt x="808" y="2827"/>
                    <a:pt x="404" y="4442"/>
                  </a:cubicBezTo>
                  <a:cubicBezTo>
                    <a:pt x="0" y="6461"/>
                    <a:pt x="0" y="8076"/>
                    <a:pt x="0" y="9287"/>
                  </a:cubicBezTo>
                  <a:cubicBezTo>
                    <a:pt x="0" y="12517"/>
                    <a:pt x="808" y="15343"/>
                    <a:pt x="2827" y="18573"/>
                  </a:cubicBezTo>
                  <a:cubicBezTo>
                    <a:pt x="4845" y="14940"/>
                    <a:pt x="4845" y="12113"/>
                    <a:pt x="5653" y="8883"/>
                  </a:cubicBezTo>
                  <a:cubicBezTo>
                    <a:pt x="4845" y="6057"/>
                    <a:pt x="4442" y="2827"/>
                    <a:pt x="28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4178425" y="2155950"/>
              <a:ext cx="282650" cy="383600"/>
            </a:xfrm>
            <a:custGeom>
              <a:avLst/>
              <a:gdLst/>
              <a:ahLst/>
              <a:cxnLst/>
              <a:rect l="l" t="t" r="r" b="b"/>
              <a:pathLst>
                <a:path w="11306" h="15344" extrusionOk="0">
                  <a:moveTo>
                    <a:pt x="11305" y="1"/>
                  </a:moveTo>
                  <a:cubicBezTo>
                    <a:pt x="7672" y="1616"/>
                    <a:pt x="5653" y="3635"/>
                    <a:pt x="3634" y="6057"/>
                  </a:cubicBezTo>
                  <a:cubicBezTo>
                    <a:pt x="2019" y="8480"/>
                    <a:pt x="808" y="11710"/>
                    <a:pt x="0" y="15344"/>
                  </a:cubicBezTo>
                  <a:cubicBezTo>
                    <a:pt x="3230" y="14132"/>
                    <a:pt x="5653" y="11710"/>
                    <a:pt x="7672" y="9287"/>
                  </a:cubicBezTo>
                  <a:cubicBezTo>
                    <a:pt x="9690" y="6461"/>
                    <a:pt x="11305" y="3635"/>
                    <a:pt x="11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5218100" y="954775"/>
              <a:ext cx="454250" cy="474450"/>
            </a:xfrm>
            <a:custGeom>
              <a:avLst/>
              <a:gdLst/>
              <a:ahLst/>
              <a:cxnLst/>
              <a:rect l="l" t="t" r="r" b="b"/>
              <a:pathLst>
                <a:path w="18170" h="18978" extrusionOk="0">
                  <a:moveTo>
                    <a:pt x="18169" y="1"/>
                  </a:moveTo>
                  <a:lnTo>
                    <a:pt x="18169" y="1"/>
                  </a:lnTo>
                  <a:cubicBezTo>
                    <a:pt x="13324" y="2020"/>
                    <a:pt x="10094" y="4846"/>
                    <a:pt x="6864" y="7672"/>
                  </a:cubicBezTo>
                  <a:cubicBezTo>
                    <a:pt x="4441" y="11306"/>
                    <a:pt x="1211" y="14132"/>
                    <a:pt x="0" y="18977"/>
                  </a:cubicBezTo>
                  <a:cubicBezTo>
                    <a:pt x="4441" y="17362"/>
                    <a:pt x="8075" y="14940"/>
                    <a:pt x="10902" y="11306"/>
                  </a:cubicBezTo>
                  <a:cubicBezTo>
                    <a:pt x="13728" y="7672"/>
                    <a:pt x="16554" y="4846"/>
                    <a:pt x="181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4834525" y="1913700"/>
              <a:ext cx="474425" cy="403775"/>
            </a:xfrm>
            <a:custGeom>
              <a:avLst/>
              <a:gdLst/>
              <a:ahLst/>
              <a:cxnLst/>
              <a:rect l="l" t="t" r="r" b="b"/>
              <a:pathLst>
                <a:path w="18977" h="16151" extrusionOk="0">
                  <a:moveTo>
                    <a:pt x="18977" y="1"/>
                  </a:moveTo>
                  <a:cubicBezTo>
                    <a:pt x="16554" y="1"/>
                    <a:pt x="14132" y="1616"/>
                    <a:pt x="12921" y="2827"/>
                  </a:cubicBezTo>
                  <a:cubicBezTo>
                    <a:pt x="11306" y="4038"/>
                    <a:pt x="9691" y="5250"/>
                    <a:pt x="8076" y="6865"/>
                  </a:cubicBezTo>
                  <a:cubicBezTo>
                    <a:pt x="5249" y="9691"/>
                    <a:pt x="2827" y="12113"/>
                    <a:pt x="0" y="16151"/>
                  </a:cubicBezTo>
                  <a:cubicBezTo>
                    <a:pt x="4845" y="15747"/>
                    <a:pt x="8076" y="13325"/>
                    <a:pt x="11306" y="9691"/>
                  </a:cubicBezTo>
                  <a:cubicBezTo>
                    <a:pt x="12921" y="8480"/>
                    <a:pt x="14132" y="6865"/>
                    <a:pt x="15343" y="5250"/>
                  </a:cubicBezTo>
                  <a:cubicBezTo>
                    <a:pt x="16151" y="3635"/>
                    <a:pt x="17362" y="2019"/>
                    <a:pt x="18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4077475" y="2801975"/>
              <a:ext cx="333125" cy="128725"/>
            </a:xfrm>
            <a:custGeom>
              <a:avLst/>
              <a:gdLst/>
              <a:ahLst/>
              <a:cxnLst/>
              <a:rect l="l" t="t" r="r" b="b"/>
              <a:pathLst>
                <a:path w="13325" h="5149" extrusionOk="0">
                  <a:moveTo>
                    <a:pt x="6864" y="0"/>
                  </a:moveTo>
                  <a:cubicBezTo>
                    <a:pt x="4442" y="404"/>
                    <a:pt x="2827" y="404"/>
                    <a:pt x="1" y="2423"/>
                  </a:cubicBezTo>
                  <a:cubicBezTo>
                    <a:pt x="1515" y="4240"/>
                    <a:pt x="3483" y="5148"/>
                    <a:pt x="5224" y="5148"/>
                  </a:cubicBezTo>
                  <a:cubicBezTo>
                    <a:pt x="5805" y="5148"/>
                    <a:pt x="6360" y="5047"/>
                    <a:pt x="6864" y="4845"/>
                  </a:cubicBezTo>
                  <a:cubicBezTo>
                    <a:pt x="9287" y="4845"/>
                    <a:pt x="11306" y="4442"/>
                    <a:pt x="13325" y="2019"/>
                  </a:cubicBezTo>
                  <a:cubicBezTo>
                    <a:pt x="10902" y="0"/>
                    <a:pt x="8883" y="0"/>
                    <a:pt x="68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4955650" y="2812075"/>
              <a:ext cx="605650" cy="131225"/>
            </a:xfrm>
            <a:custGeom>
              <a:avLst/>
              <a:gdLst/>
              <a:ahLst/>
              <a:cxnLst/>
              <a:rect l="l" t="t" r="r" b="b"/>
              <a:pathLst>
                <a:path w="24226" h="5249" extrusionOk="0">
                  <a:moveTo>
                    <a:pt x="12113" y="0"/>
                  </a:moveTo>
                  <a:cubicBezTo>
                    <a:pt x="8076" y="404"/>
                    <a:pt x="4038" y="1211"/>
                    <a:pt x="0" y="3230"/>
                  </a:cubicBezTo>
                  <a:cubicBezTo>
                    <a:pt x="4038" y="5249"/>
                    <a:pt x="8076" y="5249"/>
                    <a:pt x="12113" y="5249"/>
                  </a:cubicBezTo>
                  <a:cubicBezTo>
                    <a:pt x="16151" y="4441"/>
                    <a:pt x="20188" y="4038"/>
                    <a:pt x="24226" y="2019"/>
                  </a:cubicBezTo>
                  <a:cubicBezTo>
                    <a:pt x="20188" y="0"/>
                    <a:pt x="16151" y="0"/>
                    <a:pt x="12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5823725" y="2155950"/>
              <a:ext cx="565275" cy="218425"/>
            </a:xfrm>
            <a:custGeom>
              <a:avLst/>
              <a:gdLst/>
              <a:ahLst/>
              <a:cxnLst/>
              <a:rect l="l" t="t" r="r" b="b"/>
              <a:pathLst>
                <a:path w="22611" h="8737" extrusionOk="0">
                  <a:moveTo>
                    <a:pt x="19785" y="1"/>
                  </a:moveTo>
                  <a:cubicBezTo>
                    <a:pt x="18573" y="1"/>
                    <a:pt x="17766" y="405"/>
                    <a:pt x="16555" y="405"/>
                  </a:cubicBezTo>
                  <a:lnTo>
                    <a:pt x="10498" y="2020"/>
                  </a:lnTo>
                  <a:cubicBezTo>
                    <a:pt x="6461" y="3635"/>
                    <a:pt x="2827" y="5653"/>
                    <a:pt x="1" y="8480"/>
                  </a:cubicBezTo>
                  <a:cubicBezTo>
                    <a:pt x="974" y="8657"/>
                    <a:pt x="1928" y="8737"/>
                    <a:pt x="2863" y="8737"/>
                  </a:cubicBezTo>
                  <a:cubicBezTo>
                    <a:pt x="6193" y="8737"/>
                    <a:pt x="9276" y="7722"/>
                    <a:pt x="12113" y="6461"/>
                  </a:cubicBezTo>
                  <a:cubicBezTo>
                    <a:pt x="14132" y="6057"/>
                    <a:pt x="15747" y="4846"/>
                    <a:pt x="17766" y="4038"/>
                  </a:cubicBezTo>
                  <a:cubicBezTo>
                    <a:pt x="18573" y="3635"/>
                    <a:pt x="18977" y="2827"/>
                    <a:pt x="20188" y="2423"/>
                  </a:cubicBezTo>
                  <a:lnTo>
                    <a:pt x="20996" y="1616"/>
                  </a:lnTo>
                  <a:lnTo>
                    <a:pt x="21803" y="808"/>
                  </a:lnTo>
                  <a:lnTo>
                    <a:pt x="22207" y="808"/>
                  </a:lnTo>
                  <a:cubicBezTo>
                    <a:pt x="22611" y="405"/>
                    <a:pt x="22207" y="1"/>
                    <a:pt x="222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3239675" y="2155950"/>
              <a:ext cx="323025" cy="403800"/>
            </a:xfrm>
            <a:custGeom>
              <a:avLst/>
              <a:gdLst/>
              <a:ahLst/>
              <a:cxnLst/>
              <a:rect l="l" t="t" r="r" b="b"/>
              <a:pathLst>
                <a:path w="12921" h="16152" extrusionOk="0">
                  <a:moveTo>
                    <a:pt x="1" y="1"/>
                  </a:moveTo>
                  <a:cubicBezTo>
                    <a:pt x="1" y="4038"/>
                    <a:pt x="2020" y="6865"/>
                    <a:pt x="4038" y="10095"/>
                  </a:cubicBezTo>
                  <a:cubicBezTo>
                    <a:pt x="6461" y="12517"/>
                    <a:pt x="8883" y="15344"/>
                    <a:pt x="12921" y="16151"/>
                  </a:cubicBezTo>
                  <a:cubicBezTo>
                    <a:pt x="12113" y="12114"/>
                    <a:pt x="10095" y="9287"/>
                    <a:pt x="8076" y="6865"/>
                  </a:cubicBezTo>
                  <a:cubicBezTo>
                    <a:pt x="5653" y="4442"/>
                    <a:pt x="3231" y="202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1998125" y="954775"/>
              <a:ext cx="444150" cy="474450"/>
            </a:xfrm>
            <a:custGeom>
              <a:avLst/>
              <a:gdLst/>
              <a:ahLst/>
              <a:cxnLst/>
              <a:rect l="l" t="t" r="r" b="b"/>
              <a:pathLst>
                <a:path w="17766" h="18978" extrusionOk="0">
                  <a:moveTo>
                    <a:pt x="1" y="1"/>
                  </a:moveTo>
                  <a:lnTo>
                    <a:pt x="1" y="1"/>
                  </a:lnTo>
                  <a:cubicBezTo>
                    <a:pt x="1616" y="4846"/>
                    <a:pt x="4038" y="8076"/>
                    <a:pt x="6461" y="11710"/>
                  </a:cubicBezTo>
                  <a:cubicBezTo>
                    <a:pt x="9691" y="14940"/>
                    <a:pt x="13325" y="17362"/>
                    <a:pt x="17766" y="18977"/>
                  </a:cubicBezTo>
                  <a:cubicBezTo>
                    <a:pt x="15747" y="14132"/>
                    <a:pt x="13325" y="11306"/>
                    <a:pt x="10095" y="8076"/>
                  </a:cubicBezTo>
                  <a:cubicBezTo>
                    <a:pt x="7268" y="5250"/>
                    <a:pt x="4038" y="202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2351425" y="1923800"/>
              <a:ext cx="545075" cy="383600"/>
            </a:xfrm>
            <a:custGeom>
              <a:avLst/>
              <a:gdLst/>
              <a:ahLst/>
              <a:cxnLst/>
              <a:rect l="l" t="t" r="r" b="b"/>
              <a:pathLst>
                <a:path w="21803" h="15344" extrusionOk="0">
                  <a:moveTo>
                    <a:pt x="0" y="0"/>
                  </a:moveTo>
                  <a:lnTo>
                    <a:pt x="0" y="0"/>
                  </a:lnTo>
                  <a:cubicBezTo>
                    <a:pt x="2019" y="4846"/>
                    <a:pt x="5653" y="7672"/>
                    <a:pt x="9287" y="10094"/>
                  </a:cubicBezTo>
                  <a:cubicBezTo>
                    <a:pt x="12517" y="12921"/>
                    <a:pt x="16554" y="14939"/>
                    <a:pt x="21803" y="15343"/>
                  </a:cubicBezTo>
                  <a:cubicBezTo>
                    <a:pt x="18573" y="11306"/>
                    <a:pt x="15343" y="8883"/>
                    <a:pt x="12113" y="6057"/>
                  </a:cubicBezTo>
                  <a:cubicBezTo>
                    <a:pt x="8479" y="3634"/>
                    <a:pt x="4441" y="161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3259875" y="2771700"/>
              <a:ext cx="292750" cy="141325"/>
            </a:xfrm>
            <a:custGeom>
              <a:avLst/>
              <a:gdLst/>
              <a:ahLst/>
              <a:cxnLst/>
              <a:rect l="l" t="t" r="r" b="b"/>
              <a:pathLst>
                <a:path w="11710" h="5653" extrusionOk="0">
                  <a:moveTo>
                    <a:pt x="5653" y="0"/>
                  </a:moveTo>
                  <a:cubicBezTo>
                    <a:pt x="4038" y="0"/>
                    <a:pt x="2423" y="808"/>
                    <a:pt x="0" y="2019"/>
                  </a:cubicBezTo>
                  <a:cubicBezTo>
                    <a:pt x="404" y="3634"/>
                    <a:pt x="1615" y="4038"/>
                    <a:pt x="2423" y="4845"/>
                  </a:cubicBezTo>
                  <a:cubicBezTo>
                    <a:pt x="3634" y="5249"/>
                    <a:pt x="4442" y="5653"/>
                    <a:pt x="5653" y="5653"/>
                  </a:cubicBezTo>
                  <a:cubicBezTo>
                    <a:pt x="7672" y="5653"/>
                    <a:pt x="9690" y="5249"/>
                    <a:pt x="11709" y="3634"/>
                  </a:cubicBezTo>
                  <a:cubicBezTo>
                    <a:pt x="10094" y="1211"/>
                    <a:pt x="8075" y="808"/>
                    <a:pt x="56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2210100" y="2801975"/>
              <a:ext cx="494625" cy="121150"/>
            </a:xfrm>
            <a:custGeom>
              <a:avLst/>
              <a:gdLst/>
              <a:ahLst/>
              <a:cxnLst/>
              <a:rect l="l" t="t" r="r" b="b"/>
              <a:pathLst>
                <a:path w="19785" h="4846" extrusionOk="0">
                  <a:moveTo>
                    <a:pt x="9691" y="0"/>
                  </a:moveTo>
                  <a:cubicBezTo>
                    <a:pt x="6864" y="0"/>
                    <a:pt x="3634" y="404"/>
                    <a:pt x="0" y="2423"/>
                  </a:cubicBezTo>
                  <a:cubicBezTo>
                    <a:pt x="3634" y="4442"/>
                    <a:pt x="6864" y="4845"/>
                    <a:pt x="10094" y="4845"/>
                  </a:cubicBezTo>
                  <a:cubicBezTo>
                    <a:pt x="13324" y="4442"/>
                    <a:pt x="16958" y="4038"/>
                    <a:pt x="19785" y="1615"/>
                  </a:cubicBezTo>
                  <a:cubicBezTo>
                    <a:pt x="16151" y="0"/>
                    <a:pt x="13324" y="0"/>
                    <a:pt x="9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1200700" y="2183075"/>
              <a:ext cx="676325" cy="147675"/>
            </a:xfrm>
            <a:custGeom>
              <a:avLst/>
              <a:gdLst/>
              <a:ahLst/>
              <a:cxnLst/>
              <a:rect l="l" t="t" r="r" b="b"/>
              <a:pathLst>
                <a:path w="27053" h="5907" extrusionOk="0">
                  <a:moveTo>
                    <a:pt x="8181" y="0"/>
                  </a:moveTo>
                  <a:cubicBezTo>
                    <a:pt x="5539" y="0"/>
                    <a:pt x="2839" y="392"/>
                    <a:pt x="1" y="1338"/>
                  </a:cubicBezTo>
                  <a:cubicBezTo>
                    <a:pt x="4038" y="4165"/>
                    <a:pt x="8883" y="4972"/>
                    <a:pt x="13325" y="5376"/>
                  </a:cubicBezTo>
                  <a:cubicBezTo>
                    <a:pt x="15164" y="5710"/>
                    <a:pt x="17004" y="5906"/>
                    <a:pt x="18872" y="5906"/>
                  </a:cubicBezTo>
                  <a:cubicBezTo>
                    <a:pt x="21515" y="5906"/>
                    <a:pt x="24214" y="5515"/>
                    <a:pt x="27052" y="4568"/>
                  </a:cubicBezTo>
                  <a:cubicBezTo>
                    <a:pt x="22207" y="2146"/>
                    <a:pt x="17766" y="935"/>
                    <a:pt x="13729" y="531"/>
                  </a:cubicBezTo>
                  <a:cubicBezTo>
                    <a:pt x="11889" y="196"/>
                    <a:pt x="10049" y="0"/>
                    <a:pt x="81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5"/>
          <p:cNvGrpSpPr/>
          <p:nvPr/>
        </p:nvGrpSpPr>
        <p:grpSpPr>
          <a:xfrm>
            <a:off x="518749" y="3259979"/>
            <a:ext cx="390854" cy="411698"/>
            <a:chOff x="5232406" y="2094648"/>
            <a:chExt cx="586515" cy="617793"/>
          </a:xfrm>
        </p:grpSpPr>
        <p:sp>
          <p:nvSpPr>
            <p:cNvPr id="535" name="Google Shape;535;p5"/>
            <p:cNvSpPr/>
            <p:nvPr/>
          </p:nvSpPr>
          <p:spPr>
            <a:xfrm flipH="1">
              <a:off x="5232406" y="2094648"/>
              <a:ext cx="586515" cy="617793"/>
            </a:xfrm>
            <a:custGeom>
              <a:avLst/>
              <a:gdLst/>
              <a:ahLst/>
              <a:cxnLst/>
              <a:rect l="l" t="t" r="r" b="b"/>
              <a:pathLst>
                <a:path w="163831" h="172568" extrusionOk="0">
                  <a:moveTo>
                    <a:pt x="163830" y="107633"/>
                  </a:moveTo>
                  <a:cubicBezTo>
                    <a:pt x="163830" y="107633"/>
                    <a:pt x="163051" y="108217"/>
                    <a:pt x="162141" y="108953"/>
                  </a:cubicBezTo>
                  <a:lnTo>
                    <a:pt x="162141" y="108953"/>
                  </a:lnTo>
                  <a:cubicBezTo>
                    <a:pt x="162175" y="108937"/>
                    <a:pt x="162209" y="108920"/>
                    <a:pt x="162243" y="108903"/>
                  </a:cubicBezTo>
                  <a:cubicBezTo>
                    <a:pt x="163195" y="108268"/>
                    <a:pt x="163830" y="107633"/>
                    <a:pt x="163830" y="107633"/>
                  </a:cubicBezTo>
                  <a:close/>
                  <a:moveTo>
                    <a:pt x="48578" y="0"/>
                  </a:moveTo>
                  <a:cubicBezTo>
                    <a:pt x="48578" y="0"/>
                    <a:pt x="50800" y="4445"/>
                    <a:pt x="52070" y="6350"/>
                  </a:cubicBezTo>
                  <a:cubicBezTo>
                    <a:pt x="55563" y="12065"/>
                    <a:pt x="57150" y="18733"/>
                    <a:pt x="59055" y="25083"/>
                  </a:cubicBezTo>
                  <a:cubicBezTo>
                    <a:pt x="64770" y="41593"/>
                    <a:pt x="62548" y="59690"/>
                    <a:pt x="68580" y="76200"/>
                  </a:cubicBezTo>
                  <a:cubicBezTo>
                    <a:pt x="71120" y="82233"/>
                    <a:pt x="73025" y="88583"/>
                    <a:pt x="76518" y="93345"/>
                  </a:cubicBezTo>
                  <a:cubicBezTo>
                    <a:pt x="77788" y="95250"/>
                    <a:pt x="79058" y="97155"/>
                    <a:pt x="80645" y="99378"/>
                  </a:cubicBezTo>
                  <a:cubicBezTo>
                    <a:pt x="80963" y="100013"/>
                    <a:pt x="82868" y="102553"/>
                    <a:pt x="85090" y="103505"/>
                  </a:cubicBezTo>
                  <a:cubicBezTo>
                    <a:pt x="79693" y="102553"/>
                    <a:pt x="75565" y="96203"/>
                    <a:pt x="61595" y="91440"/>
                  </a:cubicBezTo>
                  <a:cubicBezTo>
                    <a:pt x="56077" y="89413"/>
                    <a:pt x="50959" y="88704"/>
                    <a:pt x="45970" y="88704"/>
                  </a:cubicBezTo>
                  <a:cubicBezTo>
                    <a:pt x="36894" y="88704"/>
                    <a:pt x="28250" y="91051"/>
                    <a:pt x="18415" y="92075"/>
                  </a:cubicBezTo>
                  <a:cubicBezTo>
                    <a:pt x="15875" y="92075"/>
                    <a:pt x="0" y="95250"/>
                    <a:pt x="0" y="95250"/>
                  </a:cubicBezTo>
                  <a:cubicBezTo>
                    <a:pt x="0" y="95250"/>
                    <a:pt x="7303" y="95568"/>
                    <a:pt x="8890" y="96203"/>
                  </a:cubicBezTo>
                  <a:cubicBezTo>
                    <a:pt x="12700" y="96838"/>
                    <a:pt x="13653" y="96520"/>
                    <a:pt x="17463" y="98108"/>
                  </a:cubicBezTo>
                  <a:cubicBezTo>
                    <a:pt x="31115" y="103188"/>
                    <a:pt x="40640" y="106045"/>
                    <a:pt x="53658" y="111443"/>
                  </a:cubicBezTo>
                  <a:cubicBezTo>
                    <a:pt x="58103" y="113665"/>
                    <a:pt x="66358" y="115888"/>
                    <a:pt x="70803" y="115888"/>
                  </a:cubicBezTo>
                  <a:cubicBezTo>
                    <a:pt x="74295" y="115888"/>
                    <a:pt x="78740" y="115888"/>
                    <a:pt x="80328" y="115570"/>
                  </a:cubicBezTo>
                  <a:lnTo>
                    <a:pt x="80328" y="115570"/>
                  </a:lnTo>
                  <a:cubicBezTo>
                    <a:pt x="80327" y="115570"/>
                    <a:pt x="76200" y="116840"/>
                    <a:pt x="71120" y="121920"/>
                  </a:cubicBezTo>
                  <a:cubicBezTo>
                    <a:pt x="63818" y="128905"/>
                    <a:pt x="62230" y="133668"/>
                    <a:pt x="57150" y="138113"/>
                  </a:cubicBezTo>
                  <a:cubicBezTo>
                    <a:pt x="48895" y="145733"/>
                    <a:pt x="39688" y="148590"/>
                    <a:pt x="40640" y="148590"/>
                  </a:cubicBezTo>
                  <a:cubicBezTo>
                    <a:pt x="86995" y="146368"/>
                    <a:pt x="96520" y="120015"/>
                    <a:pt x="96520" y="120015"/>
                  </a:cubicBezTo>
                  <a:cubicBezTo>
                    <a:pt x="96520" y="120015"/>
                    <a:pt x="106045" y="146050"/>
                    <a:pt x="101600" y="166370"/>
                  </a:cubicBezTo>
                  <a:cubicBezTo>
                    <a:pt x="100421" y="170955"/>
                    <a:pt x="100702" y="172567"/>
                    <a:pt x="101505" y="172567"/>
                  </a:cubicBezTo>
                  <a:cubicBezTo>
                    <a:pt x="102648" y="172567"/>
                    <a:pt x="104851" y="169299"/>
                    <a:pt x="105410" y="166688"/>
                  </a:cubicBezTo>
                  <a:cubicBezTo>
                    <a:pt x="108585" y="152400"/>
                    <a:pt x="103823" y="134620"/>
                    <a:pt x="103823" y="134620"/>
                  </a:cubicBezTo>
                  <a:cubicBezTo>
                    <a:pt x="103823" y="134620"/>
                    <a:pt x="100535" y="119973"/>
                    <a:pt x="100629" y="119973"/>
                  </a:cubicBezTo>
                  <a:lnTo>
                    <a:pt x="100629" y="119973"/>
                  </a:lnTo>
                  <a:cubicBezTo>
                    <a:pt x="100632" y="119973"/>
                    <a:pt x="100638" y="119987"/>
                    <a:pt x="100648" y="120015"/>
                  </a:cubicBezTo>
                  <a:cubicBezTo>
                    <a:pt x="101283" y="120968"/>
                    <a:pt x="106363" y="124778"/>
                    <a:pt x="113983" y="125730"/>
                  </a:cubicBezTo>
                  <a:cubicBezTo>
                    <a:pt x="117755" y="126390"/>
                    <a:pt x="121192" y="126770"/>
                    <a:pt x="124500" y="126770"/>
                  </a:cubicBezTo>
                  <a:cubicBezTo>
                    <a:pt x="132328" y="126770"/>
                    <a:pt x="139440" y="124642"/>
                    <a:pt x="148590" y="119063"/>
                  </a:cubicBezTo>
                  <a:cubicBezTo>
                    <a:pt x="152400" y="116840"/>
                    <a:pt x="156528" y="113665"/>
                    <a:pt x="160020" y="110808"/>
                  </a:cubicBezTo>
                  <a:cubicBezTo>
                    <a:pt x="160587" y="110241"/>
                    <a:pt x="161407" y="109547"/>
                    <a:pt x="162141" y="108953"/>
                  </a:cubicBezTo>
                  <a:lnTo>
                    <a:pt x="162141" y="108953"/>
                  </a:lnTo>
                  <a:cubicBezTo>
                    <a:pt x="158376" y="110836"/>
                    <a:pt x="155215" y="112395"/>
                    <a:pt x="150495" y="112395"/>
                  </a:cubicBezTo>
                  <a:cubicBezTo>
                    <a:pt x="139383" y="112078"/>
                    <a:pt x="135255" y="107315"/>
                    <a:pt x="125413" y="105728"/>
                  </a:cubicBezTo>
                  <a:cubicBezTo>
                    <a:pt x="122518" y="105261"/>
                    <a:pt x="120117" y="105096"/>
                    <a:pt x="118171" y="105096"/>
                  </a:cubicBezTo>
                  <a:cubicBezTo>
                    <a:pt x="113499" y="105096"/>
                    <a:pt x="111443" y="106045"/>
                    <a:pt x="111443" y="106045"/>
                  </a:cubicBezTo>
                  <a:cubicBezTo>
                    <a:pt x="111443" y="106045"/>
                    <a:pt x="114300" y="104458"/>
                    <a:pt x="120650" y="98743"/>
                  </a:cubicBezTo>
                  <a:cubicBezTo>
                    <a:pt x="126683" y="93345"/>
                    <a:pt x="129858" y="87313"/>
                    <a:pt x="131763" y="81915"/>
                  </a:cubicBezTo>
                  <a:cubicBezTo>
                    <a:pt x="135255" y="71755"/>
                    <a:pt x="134620" y="64453"/>
                    <a:pt x="130493" y="51118"/>
                  </a:cubicBezTo>
                  <a:cubicBezTo>
                    <a:pt x="128588" y="44133"/>
                    <a:pt x="117794" y="28576"/>
                    <a:pt x="117793" y="28575"/>
                  </a:cubicBezTo>
                  <a:lnTo>
                    <a:pt x="117793" y="28575"/>
                  </a:lnTo>
                  <a:cubicBezTo>
                    <a:pt x="117793" y="28576"/>
                    <a:pt x="122238" y="37783"/>
                    <a:pt x="122873" y="46355"/>
                  </a:cubicBezTo>
                  <a:cubicBezTo>
                    <a:pt x="123508" y="53975"/>
                    <a:pt x="122238" y="57150"/>
                    <a:pt x="117793" y="65405"/>
                  </a:cubicBezTo>
                  <a:cubicBezTo>
                    <a:pt x="114618" y="71755"/>
                    <a:pt x="109855" y="74295"/>
                    <a:pt x="106998" y="80645"/>
                  </a:cubicBezTo>
                  <a:cubicBezTo>
                    <a:pt x="103505" y="87313"/>
                    <a:pt x="100648" y="98743"/>
                    <a:pt x="100648" y="98743"/>
                  </a:cubicBezTo>
                  <a:cubicBezTo>
                    <a:pt x="100648" y="98743"/>
                    <a:pt x="101600" y="92393"/>
                    <a:pt x="101283" y="86678"/>
                  </a:cubicBezTo>
                  <a:cubicBezTo>
                    <a:pt x="100648" y="79058"/>
                    <a:pt x="100013" y="71120"/>
                    <a:pt x="97473" y="63818"/>
                  </a:cubicBezTo>
                  <a:cubicBezTo>
                    <a:pt x="90805" y="42863"/>
                    <a:pt x="82233" y="31750"/>
                    <a:pt x="67628" y="15875"/>
                  </a:cubicBezTo>
                  <a:cubicBezTo>
                    <a:pt x="63183" y="11113"/>
                    <a:pt x="48578" y="0"/>
                    <a:pt x="48578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"/>
            <p:cNvSpPr/>
            <p:nvPr/>
          </p:nvSpPr>
          <p:spPr>
            <a:xfrm flipH="1">
              <a:off x="5232406" y="2094648"/>
              <a:ext cx="586515" cy="617793"/>
            </a:xfrm>
            <a:custGeom>
              <a:avLst/>
              <a:gdLst/>
              <a:ahLst/>
              <a:cxnLst/>
              <a:rect l="l" t="t" r="r" b="b"/>
              <a:pathLst>
                <a:path w="163831" h="172568" extrusionOk="0">
                  <a:moveTo>
                    <a:pt x="163830" y="107633"/>
                  </a:moveTo>
                  <a:cubicBezTo>
                    <a:pt x="163830" y="107633"/>
                    <a:pt x="163051" y="108217"/>
                    <a:pt x="162141" y="108953"/>
                  </a:cubicBezTo>
                  <a:lnTo>
                    <a:pt x="162141" y="108953"/>
                  </a:lnTo>
                  <a:cubicBezTo>
                    <a:pt x="162175" y="108937"/>
                    <a:pt x="162209" y="108920"/>
                    <a:pt x="162243" y="108903"/>
                  </a:cubicBezTo>
                  <a:cubicBezTo>
                    <a:pt x="163195" y="108268"/>
                    <a:pt x="163830" y="107633"/>
                    <a:pt x="163830" y="107633"/>
                  </a:cubicBezTo>
                  <a:close/>
                  <a:moveTo>
                    <a:pt x="48578" y="0"/>
                  </a:moveTo>
                  <a:cubicBezTo>
                    <a:pt x="48578" y="0"/>
                    <a:pt x="50800" y="4445"/>
                    <a:pt x="52070" y="6350"/>
                  </a:cubicBezTo>
                  <a:cubicBezTo>
                    <a:pt x="55563" y="12065"/>
                    <a:pt x="57150" y="18733"/>
                    <a:pt x="59055" y="25083"/>
                  </a:cubicBezTo>
                  <a:cubicBezTo>
                    <a:pt x="64770" y="41593"/>
                    <a:pt x="62548" y="59690"/>
                    <a:pt x="68580" y="76200"/>
                  </a:cubicBezTo>
                  <a:cubicBezTo>
                    <a:pt x="71120" y="82233"/>
                    <a:pt x="73025" y="88583"/>
                    <a:pt x="76518" y="93345"/>
                  </a:cubicBezTo>
                  <a:cubicBezTo>
                    <a:pt x="77788" y="95250"/>
                    <a:pt x="79058" y="97155"/>
                    <a:pt x="80645" y="99378"/>
                  </a:cubicBezTo>
                  <a:cubicBezTo>
                    <a:pt x="80963" y="100013"/>
                    <a:pt x="82868" y="102553"/>
                    <a:pt x="85090" y="103505"/>
                  </a:cubicBezTo>
                  <a:cubicBezTo>
                    <a:pt x="79693" y="102553"/>
                    <a:pt x="75565" y="96203"/>
                    <a:pt x="61595" y="91440"/>
                  </a:cubicBezTo>
                  <a:cubicBezTo>
                    <a:pt x="56077" y="89413"/>
                    <a:pt x="50959" y="88704"/>
                    <a:pt x="45970" y="88704"/>
                  </a:cubicBezTo>
                  <a:cubicBezTo>
                    <a:pt x="36894" y="88704"/>
                    <a:pt x="28250" y="91051"/>
                    <a:pt x="18415" y="92075"/>
                  </a:cubicBezTo>
                  <a:cubicBezTo>
                    <a:pt x="15875" y="92075"/>
                    <a:pt x="0" y="95250"/>
                    <a:pt x="0" y="95250"/>
                  </a:cubicBezTo>
                  <a:cubicBezTo>
                    <a:pt x="0" y="95250"/>
                    <a:pt x="7303" y="95568"/>
                    <a:pt x="8890" y="96203"/>
                  </a:cubicBezTo>
                  <a:cubicBezTo>
                    <a:pt x="12700" y="96838"/>
                    <a:pt x="13653" y="96520"/>
                    <a:pt x="17463" y="98108"/>
                  </a:cubicBezTo>
                  <a:cubicBezTo>
                    <a:pt x="31115" y="103188"/>
                    <a:pt x="40640" y="106045"/>
                    <a:pt x="53658" y="111443"/>
                  </a:cubicBezTo>
                  <a:cubicBezTo>
                    <a:pt x="58103" y="113665"/>
                    <a:pt x="66358" y="115888"/>
                    <a:pt x="70803" y="115888"/>
                  </a:cubicBezTo>
                  <a:cubicBezTo>
                    <a:pt x="74295" y="115888"/>
                    <a:pt x="78740" y="115888"/>
                    <a:pt x="80328" y="115570"/>
                  </a:cubicBezTo>
                  <a:lnTo>
                    <a:pt x="80328" y="115570"/>
                  </a:lnTo>
                  <a:cubicBezTo>
                    <a:pt x="80327" y="115570"/>
                    <a:pt x="76200" y="116840"/>
                    <a:pt x="71120" y="121920"/>
                  </a:cubicBezTo>
                  <a:cubicBezTo>
                    <a:pt x="63818" y="128905"/>
                    <a:pt x="62230" y="133668"/>
                    <a:pt x="57150" y="138113"/>
                  </a:cubicBezTo>
                  <a:cubicBezTo>
                    <a:pt x="48895" y="145733"/>
                    <a:pt x="39688" y="148590"/>
                    <a:pt x="40640" y="148590"/>
                  </a:cubicBezTo>
                  <a:cubicBezTo>
                    <a:pt x="86995" y="146368"/>
                    <a:pt x="96520" y="120015"/>
                    <a:pt x="96520" y="120015"/>
                  </a:cubicBezTo>
                  <a:cubicBezTo>
                    <a:pt x="96520" y="120015"/>
                    <a:pt x="106045" y="146050"/>
                    <a:pt x="101600" y="166370"/>
                  </a:cubicBezTo>
                  <a:cubicBezTo>
                    <a:pt x="100421" y="170955"/>
                    <a:pt x="100702" y="172567"/>
                    <a:pt x="101505" y="172567"/>
                  </a:cubicBezTo>
                  <a:cubicBezTo>
                    <a:pt x="102648" y="172567"/>
                    <a:pt x="104851" y="169299"/>
                    <a:pt x="105410" y="166688"/>
                  </a:cubicBezTo>
                  <a:cubicBezTo>
                    <a:pt x="108585" y="152400"/>
                    <a:pt x="103823" y="134620"/>
                    <a:pt x="103823" y="134620"/>
                  </a:cubicBezTo>
                  <a:cubicBezTo>
                    <a:pt x="103823" y="134620"/>
                    <a:pt x="100535" y="119973"/>
                    <a:pt x="100629" y="119973"/>
                  </a:cubicBezTo>
                  <a:lnTo>
                    <a:pt x="100629" y="119973"/>
                  </a:lnTo>
                  <a:cubicBezTo>
                    <a:pt x="100632" y="119973"/>
                    <a:pt x="100638" y="119987"/>
                    <a:pt x="100648" y="120015"/>
                  </a:cubicBezTo>
                  <a:cubicBezTo>
                    <a:pt x="101283" y="120968"/>
                    <a:pt x="106363" y="124778"/>
                    <a:pt x="113983" y="125730"/>
                  </a:cubicBezTo>
                  <a:cubicBezTo>
                    <a:pt x="117755" y="126390"/>
                    <a:pt x="121192" y="126770"/>
                    <a:pt x="124500" y="126770"/>
                  </a:cubicBezTo>
                  <a:cubicBezTo>
                    <a:pt x="132328" y="126770"/>
                    <a:pt x="139440" y="124642"/>
                    <a:pt x="148590" y="119063"/>
                  </a:cubicBezTo>
                  <a:cubicBezTo>
                    <a:pt x="152400" y="116840"/>
                    <a:pt x="156528" y="113665"/>
                    <a:pt x="160020" y="110808"/>
                  </a:cubicBezTo>
                  <a:cubicBezTo>
                    <a:pt x="160587" y="110241"/>
                    <a:pt x="161407" y="109547"/>
                    <a:pt x="162141" y="108953"/>
                  </a:cubicBezTo>
                  <a:lnTo>
                    <a:pt x="162141" y="108953"/>
                  </a:lnTo>
                  <a:cubicBezTo>
                    <a:pt x="158376" y="110836"/>
                    <a:pt x="155215" y="112395"/>
                    <a:pt x="150495" y="112395"/>
                  </a:cubicBezTo>
                  <a:cubicBezTo>
                    <a:pt x="139383" y="112078"/>
                    <a:pt x="135255" y="107315"/>
                    <a:pt x="125413" y="105728"/>
                  </a:cubicBezTo>
                  <a:cubicBezTo>
                    <a:pt x="122518" y="105261"/>
                    <a:pt x="120117" y="105096"/>
                    <a:pt x="118171" y="105096"/>
                  </a:cubicBezTo>
                  <a:cubicBezTo>
                    <a:pt x="113499" y="105096"/>
                    <a:pt x="111443" y="106045"/>
                    <a:pt x="111443" y="106045"/>
                  </a:cubicBezTo>
                  <a:cubicBezTo>
                    <a:pt x="111443" y="106045"/>
                    <a:pt x="114300" y="104458"/>
                    <a:pt x="120650" y="98743"/>
                  </a:cubicBezTo>
                  <a:cubicBezTo>
                    <a:pt x="126683" y="93345"/>
                    <a:pt x="129858" y="87313"/>
                    <a:pt x="131763" y="81915"/>
                  </a:cubicBezTo>
                  <a:cubicBezTo>
                    <a:pt x="135255" y="71755"/>
                    <a:pt x="134620" y="64453"/>
                    <a:pt x="130493" y="51118"/>
                  </a:cubicBezTo>
                  <a:cubicBezTo>
                    <a:pt x="128588" y="44133"/>
                    <a:pt x="117794" y="28576"/>
                    <a:pt x="117793" y="28575"/>
                  </a:cubicBezTo>
                  <a:lnTo>
                    <a:pt x="117793" y="28575"/>
                  </a:lnTo>
                  <a:cubicBezTo>
                    <a:pt x="117793" y="28576"/>
                    <a:pt x="122238" y="37783"/>
                    <a:pt x="122873" y="46355"/>
                  </a:cubicBezTo>
                  <a:cubicBezTo>
                    <a:pt x="123508" y="53975"/>
                    <a:pt x="122238" y="57150"/>
                    <a:pt x="117793" y="65405"/>
                  </a:cubicBezTo>
                  <a:cubicBezTo>
                    <a:pt x="114618" y="71755"/>
                    <a:pt x="109855" y="74295"/>
                    <a:pt x="106998" y="80645"/>
                  </a:cubicBezTo>
                  <a:cubicBezTo>
                    <a:pt x="103505" y="87313"/>
                    <a:pt x="100648" y="98743"/>
                    <a:pt x="100648" y="98743"/>
                  </a:cubicBezTo>
                  <a:cubicBezTo>
                    <a:pt x="100648" y="98743"/>
                    <a:pt x="101600" y="92393"/>
                    <a:pt x="101283" y="86678"/>
                  </a:cubicBezTo>
                  <a:cubicBezTo>
                    <a:pt x="100648" y="79058"/>
                    <a:pt x="100013" y="71120"/>
                    <a:pt x="97473" y="63818"/>
                  </a:cubicBezTo>
                  <a:cubicBezTo>
                    <a:pt x="90805" y="42863"/>
                    <a:pt x="82233" y="31750"/>
                    <a:pt x="67628" y="15875"/>
                  </a:cubicBezTo>
                  <a:cubicBezTo>
                    <a:pt x="63183" y="11113"/>
                    <a:pt x="48578" y="0"/>
                    <a:pt x="48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"/>
            <p:cNvSpPr/>
            <p:nvPr/>
          </p:nvSpPr>
          <p:spPr>
            <a:xfrm flipH="1">
              <a:off x="5308564" y="2199220"/>
              <a:ext cx="435339" cy="508510"/>
            </a:xfrm>
            <a:custGeom>
              <a:avLst/>
              <a:gdLst/>
              <a:ahLst/>
              <a:cxnLst/>
              <a:rect l="l" t="t" r="r" b="b"/>
              <a:pathLst>
                <a:path w="121603" h="142042" extrusionOk="0">
                  <a:moveTo>
                    <a:pt x="46990" y="0"/>
                  </a:moveTo>
                  <a:lnTo>
                    <a:pt x="46990" y="635"/>
                  </a:lnTo>
                  <a:cubicBezTo>
                    <a:pt x="49848" y="7303"/>
                    <a:pt x="52388" y="13970"/>
                    <a:pt x="54928" y="21273"/>
                  </a:cubicBezTo>
                  <a:cubicBezTo>
                    <a:pt x="57150" y="27940"/>
                    <a:pt x="59690" y="34925"/>
                    <a:pt x="61913" y="41910"/>
                  </a:cubicBezTo>
                  <a:cubicBezTo>
                    <a:pt x="64453" y="48578"/>
                    <a:pt x="66358" y="55563"/>
                    <a:pt x="68263" y="62865"/>
                  </a:cubicBezTo>
                  <a:cubicBezTo>
                    <a:pt x="70485" y="68898"/>
                    <a:pt x="72073" y="74613"/>
                    <a:pt x="73660" y="80963"/>
                  </a:cubicBezTo>
                  <a:cubicBezTo>
                    <a:pt x="68263" y="79375"/>
                    <a:pt x="63183" y="77788"/>
                    <a:pt x="57785" y="76200"/>
                  </a:cubicBezTo>
                  <a:cubicBezTo>
                    <a:pt x="51435" y="74613"/>
                    <a:pt x="45085" y="73025"/>
                    <a:pt x="38735" y="72073"/>
                  </a:cubicBezTo>
                  <a:cubicBezTo>
                    <a:pt x="32385" y="70803"/>
                    <a:pt x="26035" y="69533"/>
                    <a:pt x="19685" y="68898"/>
                  </a:cubicBezTo>
                  <a:cubicBezTo>
                    <a:pt x="13335" y="67945"/>
                    <a:pt x="6985" y="67628"/>
                    <a:pt x="0" y="67628"/>
                  </a:cubicBezTo>
                  <a:cubicBezTo>
                    <a:pt x="6350" y="68263"/>
                    <a:pt x="12700" y="69215"/>
                    <a:pt x="19050" y="70485"/>
                  </a:cubicBezTo>
                  <a:cubicBezTo>
                    <a:pt x="25400" y="71438"/>
                    <a:pt x="31750" y="72708"/>
                    <a:pt x="38100" y="74295"/>
                  </a:cubicBezTo>
                  <a:cubicBezTo>
                    <a:pt x="44450" y="75883"/>
                    <a:pt x="50483" y="77470"/>
                    <a:pt x="56833" y="79058"/>
                  </a:cubicBezTo>
                  <a:cubicBezTo>
                    <a:pt x="62548" y="80645"/>
                    <a:pt x="67628" y="82233"/>
                    <a:pt x="73025" y="84138"/>
                  </a:cubicBezTo>
                  <a:cubicBezTo>
                    <a:pt x="71438" y="86678"/>
                    <a:pt x="69533" y="88583"/>
                    <a:pt x="67628" y="90488"/>
                  </a:cubicBezTo>
                  <a:cubicBezTo>
                    <a:pt x="65088" y="93345"/>
                    <a:pt x="62548" y="95885"/>
                    <a:pt x="59690" y="98108"/>
                  </a:cubicBezTo>
                  <a:lnTo>
                    <a:pt x="51435" y="105410"/>
                  </a:lnTo>
                  <a:cubicBezTo>
                    <a:pt x="48578" y="107633"/>
                    <a:pt x="45403" y="109538"/>
                    <a:pt x="42228" y="111125"/>
                  </a:cubicBezTo>
                  <a:cubicBezTo>
                    <a:pt x="42228" y="111125"/>
                    <a:pt x="41910" y="111760"/>
                    <a:pt x="42228" y="111760"/>
                  </a:cubicBezTo>
                  <a:cubicBezTo>
                    <a:pt x="42228" y="111919"/>
                    <a:pt x="42307" y="111998"/>
                    <a:pt x="42387" y="111998"/>
                  </a:cubicBezTo>
                  <a:cubicBezTo>
                    <a:pt x="42466" y="111998"/>
                    <a:pt x="42545" y="111919"/>
                    <a:pt x="42545" y="111760"/>
                  </a:cubicBezTo>
                  <a:cubicBezTo>
                    <a:pt x="45720" y="110173"/>
                    <a:pt x="48895" y="107950"/>
                    <a:pt x="52070" y="106045"/>
                  </a:cubicBezTo>
                  <a:cubicBezTo>
                    <a:pt x="55245" y="104140"/>
                    <a:pt x="58103" y="101600"/>
                    <a:pt x="61278" y="99378"/>
                  </a:cubicBezTo>
                  <a:cubicBezTo>
                    <a:pt x="64135" y="96838"/>
                    <a:pt x="66675" y="94615"/>
                    <a:pt x="69533" y="91758"/>
                  </a:cubicBezTo>
                  <a:lnTo>
                    <a:pt x="75565" y="85725"/>
                  </a:lnTo>
                  <a:cubicBezTo>
                    <a:pt x="76835" y="89853"/>
                    <a:pt x="77470" y="93345"/>
                    <a:pt x="78740" y="97473"/>
                  </a:cubicBezTo>
                  <a:cubicBezTo>
                    <a:pt x="80010" y="102235"/>
                    <a:pt x="80645" y="106998"/>
                    <a:pt x="81598" y="111760"/>
                  </a:cubicBezTo>
                  <a:cubicBezTo>
                    <a:pt x="82233" y="116523"/>
                    <a:pt x="82550" y="121285"/>
                    <a:pt x="82550" y="126048"/>
                  </a:cubicBezTo>
                  <a:cubicBezTo>
                    <a:pt x="82550" y="130810"/>
                    <a:pt x="82233" y="135573"/>
                    <a:pt x="80328" y="139700"/>
                  </a:cubicBezTo>
                  <a:cubicBezTo>
                    <a:pt x="80010" y="140653"/>
                    <a:pt x="80328" y="141288"/>
                    <a:pt x="80963" y="141923"/>
                  </a:cubicBezTo>
                  <a:cubicBezTo>
                    <a:pt x="81201" y="142002"/>
                    <a:pt x="81419" y="142042"/>
                    <a:pt x="81623" y="142042"/>
                  </a:cubicBezTo>
                  <a:cubicBezTo>
                    <a:pt x="82233" y="142042"/>
                    <a:pt x="82709" y="141684"/>
                    <a:pt x="83185" y="140970"/>
                  </a:cubicBezTo>
                  <a:cubicBezTo>
                    <a:pt x="84138" y="138748"/>
                    <a:pt x="84773" y="136208"/>
                    <a:pt x="85090" y="133350"/>
                  </a:cubicBezTo>
                  <a:cubicBezTo>
                    <a:pt x="85408" y="131128"/>
                    <a:pt x="85408" y="128270"/>
                    <a:pt x="85408" y="126048"/>
                  </a:cubicBezTo>
                  <a:cubicBezTo>
                    <a:pt x="85408" y="120650"/>
                    <a:pt x="85090" y="115888"/>
                    <a:pt x="84138" y="110808"/>
                  </a:cubicBezTo>
                  <a:cubicBezTo>
                    <a:pt x="83503" y="106045"/>
                    <a:pt x="82550" y="100965"/>
                    <a:pt x="81598" y="96203"/>
                  </a:cubicBezTo>
                  <a:cubicBezTo>
                    <a:pt x="80645" y="92075"/>
                    <a:pt x="79375" y="88265"/>
                    <a:pt x="78423" y="84773"/>
                  </a:cubicBezTo>
                  <a:lnTo>
                    <a:pt x="78423" y="84773"/>
                  </a:lnTo>
                  <a:cubicBezTo>
                    <a:pt x="80963" y="85408"/>
                    <a:pt x="84138" y="85725"/>
                    <a:pt x="86995" y="86360"/>
                  </a:cubicBezTo>
                  <a:cubicBezTo>
                    <a:pt x="91123" y="86678"/>
                    <a:pt x="94615" y="86995"/>
                    <a:pt x="98425" y="87313"/>
                  </a:cubicBezTo>
                  <a:cubicBezTo>
                    <a:pt x="100648" y="87313"/>
                    <a:pt x="102553" y="87313"/>
                    <a:pt x="104458" y="87948"/>
                  </a:cubicBezTo>
                  <a:lnTo>
                    <a:pt x="110490" y="87948"/>
                  </a:lnTo>
                  <a:cubicBezTo>
                    <a:pt x="113983" y="87948"/>
                    <a:pt x="118110" y="87948"/>
                    <a:pt x="121603" y="86995"/>
                  </a:cubicBezTo>
                  <a:cubicBezTo>
                    <a:pt x="117475" y="86678"/>
                    <a:pt x="113983" y="86678"/>
                    <a:pt x="110173" y="86360"/>
                  </a:cubicBezTo>
                  <a:cubicBezTo>
                    <a:pt x="107950" y="86360"/>
                    <a:pt x="106045" y="85725"/>
                    <a:pt x="104458" y="85725"/>
                  </a:cubicBezTo>
                  <a:cubicBezTo>
                    <a:pt x="102553" y="85725"/>
                    <a:pt x="100648" y="85408"/>
                    <a:pt x="99060" y="85090"/>
                  </a:cubicBezTo>
                  <a:lnTo>
                    <a:pt x="93345" y="84138"/>
                  </a:lnTo>
                  <a:cubicBezTo>
                    <a:pt x="91440" y="83820"/>
                    <a:pt x="89853" y="83820"/>
                    <a:pt x="87948" y="83503"/>
                  </a:cubicBezTo>
                  <a:cubicBezTo>
                    <a:pt x="85090" y="83185"/>
                    <a:pt x="82233" y="82550"/>
                    <a:pt x="79375" y="81915"/>
                  </a:cubicBezTo>
                  <a:cubicBezTo>
                    <a:pt x="81915" y="79375"/>
                    <a:pt x="84138" y="76835"/>
                    <a:pt x="86678" y="73978"/>
                  </a:cubicBezTo>
                  <a:cubicBezTo>
                    <a:pt x="89535" y="70485"/>
                    <a:pt x="92710" y="66675"/>
                    <a:pt x="94933" y="62865"/>
                  </a:cubicBezTo>
                  <a:cubicBezTo>
                    <a:pt x="97473" y="58738"/>
                    <a:pt x="99695" y="54928"/>
                    <a:pt x="101600" y="50800"/>
                  </a:cubicBezTo>
                  <a:cubicBezTo>
                    <a:pt x="103823" y="46673"/>
                    <a:pt x="105410" y="42228"/>
                    <a:pt x="106045" y="37783"/>
                  </a:cubicBezTo>
                  <a:lnTo>
                    <a:pt x="106045" y="37783"/>
                  </a:lnTo>
                  <a:cubicBezTo>
                    <a:pt x="104775" y="42228"/>
                    <a:pt x="103188" y="46673"/>
                    <a:pt x="100965" y="50483"/>
                  </a:cubicBezTo>
                  <a:cubicBezTo>
                    <a:pt x="99060" y="54610"/>
                    <a:pt x="96203" y="58420"/>
                    <a:pt x="93345" y="61913"/>
                  </a:cubicBezTo>
                  <a:cubicBezTo>
                    <a:pt x="90488" y="65723"/>
                    <a:pt x="87948" y="69215"/>
                    <a:pt x="84773" y="72390"/>
                  </a:cubicBezTo>
                  <a:cubicBezTo>
                    <a:pt x="82233" y="75248"/>
                    <a:pt x="79375" y="77470"/>
                    <a:pt x="76835" y="80328"/>
                  </a:cubicBezTo>
                  <a:cubicBezTo>
                    <a:pt x="74613" y="73978"/>
                    <a:pt x="73025" y="67945"/>
                    <a:pt x="71120" y="61595"/>
                  </a:cubicBezTo>
                  <a:cubicBezTo>
                    <a:pt x="68898" y="54610"/>
                    <a:pt x="66358" y="47625"/>
                    <a:pt x="64135" y="40958"/>
                  </a:cubicBezTo>
                  <a:cubicBezTo>
                    <a:pt x="61595" y="34290"/>
                    <a:pt x="58738" y="26988"/>
                    <a:pt x="56198" y="20320"/>
                  </a:cubicBezTo>
                  <a:cubicBezTo>
                    <a:pt x="53340" y="13653"/>
                    <a:pt x="50483" y="6985"/>
                    <a:pt x="47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5"/>
          <p:cNvGrpSpPr/>
          <p:nvPr/>
        </p:nvGrpSpPr>
        <p:grpSpPr>
          <a:xfrm flipH="1">
            <a:off x="8429836" y="4402004"/>
            <a:ext cx="390854" cy="411698"/>
            <a:chOff x="5232406" y="2094648"/>
            <a:chExt cx="586515" cy="617793"/>
          </a:xfrm>
        </p:grpSpPr>
        <p:sp>
          <p:nvSpPr>
            <p:cNvPr id="539" name="Google Shape;539;p5"/>
            <p:cNvSpPr/>
            <p:nvPr/>
          </p:nvSpPr>
          <p:spPr>
            <a:xfrm flipH="1">
              <a:off x="5232406" y="2094648"/>
              <a:ext cx="586515" cy="617793"/>
            </a:xfrm>
            <a:custGeom>
              <a:avLst/>
              <a:gdLst/>
              <a:ahLst/>
              <a:cxnLst/>
              <a:rect l="l" t="t" r="r" b="b"/>
              <a:pathLst>
                <a:path w="163831" h="172568" extrusionOk="0">
                  <a:moveTo>
                    <a:pt x="163830" y="107633"/>
                  </a:moveTo>
                  <a:cubicBezTo>
                    <a:pt x="163830" y="107633"/>
                    <a:pt x="163051" y="108217"/>
                    <a:pt x="162141" y="108953"/>
                  </a:cubicBezTo>
                  <a:lnTo>
                    <a:pt x="162141" y="108953"/>
                  </a:lnTo>
                  <a:cubicBezTo>
                    <a:pt x="162175" y="108937"/>
                    <a:pt x="162209" y="108920"/>
                    <a:pt x="162243" y="108903"/>
                  </a:cubicBezTo>
                  <a:cubicBezTo>
                    <a:pt x="163195" y="108268"/>
                    <a:pt x="163830" y="107633"/>
                    <a:pt x="163830" y="107633"/>
                  </a:cubicBezTo>
                  <a:close/>
                  <a:moveTo>
                    <a:pt x="48578" y="0"/>
                  </a:moveTo>
                  <a:cubicBezTo>
                    <a:pt x="48578" y="0"/>
                    <a:pt x="50800" y="4445"/>
                    <a:pt x="52070" y="6350"/>
                  </a:cubicBezTo>
                  <a:cubicBezTo>
                    <a:pt x="55563" y="12065"/>
                    <a:pt x="57150" y="18733"/>
                    <a:pt x="59055" y="25083"/>
                  </a:cubicBezTo>
                  <a:cubicBezTo>
                    <a:pt x="64770" y="41593"/>
                    <a:pt x="62548" y="59690"/>
                    <a:pt x="68580" y="76200"/>
                  </a:cubicBezTo>
                  <a:cubicBezTo>
                    <a:pt x="71120" y="82233"/>
                    <a:pt x="73025" y="88583"/>
                    <a:pt x="76518" y="93345"/>
                  </a:cubicBezTo>
                  <a:cubicBezTo>
                    <a:pt x="77788" y="95250"/>
                    <a:pt x="79058" y="97155"/>
                    <a:pt x="80645" y="99378"/>
                  </a:cubicBezTo>
                  <a:cubicBezTo>
                    <a:pt x="80963" y="100013"/>
                    <a:pt x="82868" y="102553"/>
                    <a:pt x="85090" y="103505"/>
                  </a:cubicBezTo>
                  <a:cubicBezTo>
                    <a:pt x="79693" y="102553"/>
                    <a:pt x="75565" y="96203"/>
                    <a:pt x="61595" y="91440"/>
                  </a:cubicBezTo>
                  <a:cubicBezTo>
                    <a:pt x="56077" y="89413"/>
                    <a:pt x="50959" y="88704"/>
                    <a:pt x="45970" y="88704"/>
                  </a:cubicBezTo>
                  <a:cubicBezTo>
                    <a:pt x="36894" y="88704"/>
                    <a:pt x="28250" y="91051"/>
                    <a:pt x="18415" y="92075"/>
                  </a:cubicBezTo>
                  <a:cubicBezTo>
                    <a:pt x="15875" y="92075"/>
                    <a:pt x="0" y="95250"/>
                    <a:pt x="0" y="95250"/>
                  </a:cubicBezTo>
                  <a:cubicBezTo>
                    <a:pt x="0" y="95250"/>
                    <a:pt x="7303" y="95568"/>
                    <a:pt x="8890" y="96203"/>
                  </a:cubicBezTo>
                  <a:cubicBezTo>
                    <a:pt x="12700" y="96838"/>
                    <a:pt x="13653" y="96520"/>
                    <a:pt x="17463" y="98108"/>
                  </a:cubicBezTo>
                  <a:cubicBezTo>
                    <a:pt x="31115" y="103188"/>
                    <a:pt x="40640" y="106045"/>
                    <a:pt x="53658" y="111443"/>
                  </a:cubicBezTo>
                  <a:cubicBezTo>
                    <a:pt x="58103" y="113665"/>
                    <a:pt x="66358" y="115888"/>
                    <a:pt x="70803" y="115888"/>
                  </a:cubicBezTo>
                  <a:cubicBezTo>
                    <a:pt x="74295" y="115888"/>
                    <a:pt x="78740" y="115888"/>
                    <a:pt x="80328" y="115570"/>
                  </a:cubicBezTo>
                  <a:lnTo>
                    <a:pt x="80328" y="115570"/>
                  </a:lnTo>
                  <a:cubicBezTo>
                    <a:pt x="80327" y="115570"/>
                    <a:pt x="76200" y="116840"/>
                    <a:pt x="71120" y="121920"/>
                  </a:cubicBezTo>
                  <a:cubicBezTo>
                    <a:pt x="63818" y="128905"/>
                    <a:pt x="62230" y="133668"/>
                    <a:pt x="57150" y="138113"/>
                  </a:cubicBezTo>
                  <a:cubicBezTo>
                    <a:pt x="48895" y="145733"/>
                    <a:pt x="39688" y="148590"/>
                    <a:pt x="40640" y="148590"/>
                  </a:cubicBezTo>
                  <a:cubicBezTo>
                    <a:pt x="86995" y="146368"/>
                    <a:pt x="96520" y="120015"/>
                    <a:pt x="96520" y="120015"/>
                  </a:cubicBezTo>
                  <a:cubicBezTo>
                    <a:pt x="96520" y="120015"/>
                    <a:pt x="106045" y="146050"/>
                    <a:pt x="101600" y="166370"/>
                  </a:cubicBezTo>
                  <a:cubicBezTo>
                    <a:pt x="100421" y="170955"/>
                    <a:pt x="100702" y="172567"/>
                    <a:pt x="101505" y="172567"/>
                  </a:cubicBezTo>
                  <a:cubicBezTo>
                    <a:pt x="102648" y="172567"/>
                    <a:pt x="104851" y="169299"/>
                    <a:pt x="105410" y="166688"/>
                  </a:cubicBezTo>
                  <a:cubicBezTo>
                    <a:pt x="108585" y="152400"/>
                    <a:pt x="103823" y="134620"/>
                    <a:pt x="103823" y="134620"/>
                  </a:cubicBezTo>
                  <a:cubicBezTo>
                    <a:pt x="103823" y="134620"/>
                    <a:pt x="100535" y="119973"/>
                    <a:pt x="100629" y="119973"/>
                  </a:cubicBezTo>
                  <a:lnTo>
                    <a:pt x="100629" y="119973"/>
                  </a:lnTo>
                  <a:cubicBezTo>
                    <a:pt x="100632" y="119973"/>
                    <a:pt x="100638" y="119987"/>
                    <a:pt x="100648" y="120015"/>
                  </a:cubicBezTo>
                  <a:cubicBezTo>
                    <a:pt x="101283" y="120968"/>
                    <a:pt x="106363" y="124778"/>
                    <a:pt x="113983" y="125730"/>
                  </a:cubicBezTo>
                  <a:cubicBezTo>
                    <a:pt x="117755" y="126390"/>
                    <a:pt x="121192" y="126770"/>
                    <a:pt x="124500" y="126770"/>
                  </a:cubicBezTo>
                  <a:cubicBezTo>
                    <a:pt x="132328" y="126770"/>
                    <a:pt x="139440" y="124642"/>
                    <a:pt x="148590" y="119063"/>
                  </a:cubicBezTo>
                  <a:cubicBezTo>
                    <a:pt x="152400" y="116840"/>
                    <a:pt x="156528" y="113665"/>
                    <a:pt x="160020" y="110808"/>
                  </a:cubicBezTo>
                  <a:cubicBezTo>
                    <a:pt x="160587" y="110241"/>
                    <a:pt x="161407" y="109547"/>
                    <a:pt x="162141" y="108953"/>
                  </a:cubicBezTo>
                  <a:lnTo>
                    <a:pt x="162141" y="108953"/>
                  </a:lnTo>
                  <a:cubicBezTo>
                    <a:pt x="158376" y="110836"/>
                    <a:pt x="155215" y="112395"/>
                    <a:pt x="150495" y="112395"/>
                  </a:cubicBezTo>
                  <a:cubicBezTo>
                    <a:pt x="139383" y="112078"/>
                    <a:pt x="135255" y="107315"/>
                    <a:pt x="125413" y="105728"/>
                  </a:cubicBezTo>
                  <a:cubicBezTo>
                    <a:pt x="122518" y="105261"/>
                    <a:pt x="120117" y="105096"/>
                    <a:pt x="118171" y="105096"/>
                  </a:cubicBezTo>
                  <a:cubicBezTo>
                    <a:pt x="113499" y="105096"/>
                    <a:pt x="111443" y="106045"/>
                    <a:pt x="111443" y="106045"/>
                  </a:cubicBezTo>
                  <a:cubicBezTo>
                    <a:pt x="111443" y="106045"/>
                    <a:pt x="114300" y="104458"/>
                    <a:pt x="120650" y="98743"/>
                  </a:cubicBezTo>
                  <a:cubicBezTo>
                    <a:pt x="126683" y="93345"/>
                    <a:pt x="129858" y="87313"/>
                    <a:pt x="131763" y="81915"/>
                  </a:cubicBezTo>
                  <a:cubicBezTo>
                    <a:pt x="135255" y="71755"/>
                    <a:pt x="134620" y="64453"/>
                    <a:pt x="130493" y="51118"/>
                  </a:cubicBezTo>
                  <a:cubicBezTo>
                    <a:pt x="128588" y="44133"/>
                    <a:pt x="117794" y="28576"/>
                    <a:pt x="117793" y="28575"/>
                  </a:cubicBezTo>
                  <a:lnTo>
                    <a:pt x="117793" y="28575"/>
                  </a:lnTo>
                  <a:cubicBezTo>
                    <a:pt x="117793" y="28576"/>
                    <a:pt x="122238" y="37783"/>
                    <a:pt x="122873" y="46355"/>
                  </a:cubicBezTo>
                  <a:cubicBezTo>
                    <a:pt x="123508" y="53975"/>
                    <a:pt x="122238" y="57150"/>
                    <a:pt x="117793" y="65405"/>
                  </a:cubicBezTo>
                  <a:cubicBezTo>
                    <a:pt x="114618" y="71755"/>
                    <a:pt x="109855" y="74295"/>
                    <a:pt x="106998" y="80645"/>
                  </a:cubicBezTo>
                  <a:cubicBezTo>
                    <a:pt x="103505" y="87313"/>
                    <a:pt x="100648" y="98743"/>
                    <a:pt x="100648" y="98743"/>
                  </a:cubicBezTo>
                  <a:cubicBezTo>
                    <a:pt x="100648" y="98743"/>
                    <a:pt x="101600" y="92393"/>
                    <a:pt x="101283" y="86678"/>
                  </a:cubicBezTo>
                  <a:cubicBezTo>
                    <a:pt x="100648" y="79058"/>
                    <a:pt x="100013" y="71120"/>
                    <a:pt x="97473" y="63818"/>
                  </a:cubicBezTo>
                  <a:cubicBezTo>
                    <a:pt x="90805" y="42863"/>
                    <a:pt x="82233" y="31750"/>
                    <a:pt x="67628" y="15875"/>
                  </a:cubicBezTo>
                  <a:cubicBezTo>
                    <a:pt x="63183" y="11113"/>
                    <a:pt x="48578" y="0"/>
                    <a:pt x="48578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"/>
            <p:cNvSpPr/>
            <p:nvPr/>
          </p:nvSpPr>
          <p:spPr>
            <a:xfrm flipH="1">
              <a:off x="5232406" y="2094648"/>
              <a:ext cx="586515" cy="617793"/>
            </a:xfrm>
            <a:custGeom>
              <a:avLst/>
              <a:gdLst/>
              <a:ahLst/>
              <a:cxnLst/>
              <a:rect l="l" t="t" r="r" b="b"/>
              <a:pathLst>
                <a:path w="163831" h="172568" extrusionOk="0">
                  <a:moveTo>
                    <a:pt x="163830" y="107633"/>
                  </a:moveTo>
                  <a:cubicBezTo>
                    <a:pt x="163830" y="107633"/>
                    <a:pt x="163051" y="108217"/>
                    <a:pt x="162141" y="108953"/>
                  </a:cubicBezTo>
                  <a:lnTo>
                    <a:pt x="162141" y="108953"/>
                  </a:lnTo>
                  <a:cubicBezTo>
                    <a:pt x="162175" y="108937"/>
                    <a:pt x="162209" y="108920"/>
                    <a:pt x="162243" y="108903"/>
                  </a:cubicBezTo>
                  <a:cubicBezTo>
                    <a:pt x="163195" y="108268"/>
                    <a:pt x="163830" y="107633"/>
                    <a:pt x="163830" y="107633"/>
                  </a:cubicBezTo>
                  <a:close/>
                  <a:moveTo>
                    <a:pt x="48578" y="0"/>
                  </a:moveTo>
                  <a:cubicBezTo>
                    <a:pt x="48578" y="0"/>
                    <a:pt x="50800" y="4445"/>
                    <a:pt x="52070" y="6350"/>
                  </a:cubicBezTo>
                  <a:cubicBezTo>
                    <a:pt x="55563" y="12065"/>
                    <a:pt x="57150" y="18733"/>
                    <a:pt x="59055" y="25083"/>
                  </a:cubicBezTo>
                  <a:cubicBezTo>
                    <a:pt x="64770" y="41593"/>
                    <a:pt x="62548" y="59690"/>
                    <a:pt x="68580" y="76200"/>
                  </a:cubicBezTo>
                  <a:cubicBezTo>
                    <a:pt x="71120" y="82233"/>
                    <a:pt x="73025" y="88583"/>
                    <a:pt x="76518" y="93345"/>
                  </a:cubicBezTo>
                  <a:cubicBezTo>
                    <a:pt x="77788" y="95250"/>
                    <a:pt x="79058" y="97155"/>
                    <a:pt x="80645" y="99378"/>
                  </a:cubicBezTo>
                  <a:cubicBezTo>
                    <a:pt x="80963" y="100013"/>
                    <a:pt x="82868" y="102553"/>
                    <a:pt x="85090" y="103505"/>
                  </a:cubicBezTo>
                  <a:cubicBezTo>
                    <a:pt x="79693" y="102553"/>
                    <a:pt x="75565" y="96203"/>
                    <a:pt x="61595" y="91440"/>
                  </a:cubicBezTo>
                  <a:cubicBezTo>
                    <a:pt x="56077" y="89413"/>
                    <a:pt x="50959" y="88704"/>
                    <a:pt x="45970" y="88704"/>
                  </a:cubicBezTo>
                  <a:cubicBezTo>
                    <a:pt x="36894" y="88704"/>
                    <a:pt x="28250" y="91051"/>
                    <a:pt x="18415" y="92075"/>
                  </a:cubicBezTo>
                  <a:cubicBezTo>
                    <a:pt x="15875" y="92075"/>
                    <a:pt x="0" y="95250"/>
                    <a:pt x="0" y="95250"/>
                  </a:cubicBezTo>
                  <a:cubicBezTo>
                    <a:pt x="0" y="95250"/>
                    <a:pt x="7303" y="95568"/>
                    <a:pt x="8890" y="96203"/>
                  </a:cubicBezTo>
                  <a:cubicBezTo>
                    <a:pt x="12700" y="96838"/>
                    <a:pt x="13653" y="96520"/>
                    <a:pt x="17463" y="98108"/>
                  </a:cubicBezTo>
                  <a:cubicBezTo>
                    <a:pt x="31115" y="103188"/>
                    <a:pt x="40640" y="106045"/>
                    <a:pt x="53658" y="111443"/>
                  </a:cubicBezTo>
                  <a:cubicBezTo>
                    <a:pt x="58103" y="113665"/>
                    <a:pt x="66358" y="115888"/>
                    <a:pt x="70803" y="115888"/>
                  </a:cubicBezTo>
                  <a:cubicBezTo>
                    <a:pt x="74295" y="115888"/>
                    <a:pt x="78740" y="115888"/>
                    <a:pt x="80328" y="115570"/>
                  </a:cubicBezTo>
                  <a:lnTo>
                    <a:pt x="80328" y="115570"/>
                  </a:lnTo>
                  <a:cubicBezTo>
                    <a:pt x="80327" y="115570"/>
                    <a:pt x="76200" y="116840"/>
                    <a:pt x="71120" y="121920"/>
                  </a:cubicBezTo>
                  <a:cubicBezTo>
                    <a:pt x="63818" y="128905"/>
                    <a:pt x="62230" y="133668"/>
                    <a:pt x="57150" y="138113"/>
                  </a:cubicBezTo>
                  <a:cubicBezTo>
                    <a:pt x="48895" y="145733"/>
                    <a:pt x="39688" y="148590"/>
                    <a:pt x="40640" y="148590"/>
                  </a:cubicBezTo>
                  <a:cubicBezTo>
                    <a:pt x="86995" y="146368"/>
                    <a:pt x="96520" y="120015"/>
                    <a:pt x="96520" y="120015"/>
                  </a:cubicBezTo>
                  <a:cubicBezTo>
                    <a:pt x="96520" y="120015"/>
                    <a:pt x="106045" y="146050"/>
                    <a:pt x="101600" y="166370"/>
                  </a:cubicBezTo>
                  <a:cubicBezTo>
                    <a:pt x="100421" y="170955"/>
                    <a:pt x="100702" y="172567"/>
                    <a:pt x="101505" y="172567"/>
                  </a:cubicBezTo>
                  <a:cubicBezTo>
                    <a:pt x="102648" y="172567"/>
                    <a:pt x="104851" y="169299"/>
                    <a:pt x="105410" y="166688"/>
                  </a:cubicBezTo>
                  <a:cubicBezTo>
                    <a:pt x="108585" y="152400"/>
                    <a:pt x="103823" y="134620"/>
                    <a:pt x="103823" y="134620"/>
                  </a:cubicBezTo>
                  <a:cubicBezTo>
                    <a:pt x="103823" y="134620"/>
                    <a:pt x="100535" y="119973"/>
                    <a:pt x="100629" y="119973"/>
                  </a:cubicBezTo>
                  <a:lnTo>
                    <a:pt x="100629" y="119973"/>
                  </a:lnTo>
                  <a:cubicBezTo>
                    <a:pt x="100632" y="119973"/>
                    <a:pt x="100638" y="119987"/>
                    <a:pt x="100648" y="120015"/>
                  </a:cubicBezTo>
                  <a:cubicBezTo>
                    <a:pt x="101283" y="120968"/>
                    <a:pt x="106363" y="124778"/>
                    <a:pt x="113983" y="125730"/>
                  </a:cubicBezTo>
                  <a:cubicBezTo>
                    <a:pt x="117755" y="126390"/>
                    <a:pt x="121192" y="126770"/>
                    <a:pt x="124500" y="126770"/>
                  </a:cubicBezTo>
                  <a:cubicBezTo>
                    <a:pt x="132328" y="126770"/>
                    <a:pt x="139440" y="124642"/>
                    <a:pt x="148590" y="119063"/>
                  </a:cubicBezTo>
                  <a:cubicBezTo>
                    <a:pt x="152400" y="116840"/>
                    <a:pt x="156528" y="113665"/>
                    <a:pt x="160020" y="110808"/>
                  </a:cubicBezTo>
                  <a:cubicBezTo>
                    <a:pt x="160587" y="110241"/>
                    <a:pt x="161407" y="109547"/>
                    <a:pt x="162141" y="108953"/>
                  </a:cubicBezTo>
                  <a:lnTo>
                    <a:pt x="162141" y="108953"/>
                  </a:lnTo>
                  <a:cubicBezTo>
                    <a:pt x="158376" y="110836"/>
                    <a:pt x="155215" y="112395"/>
                    <a:pt x="150495" y="112395"/>
                  </a:cubicBezTo>
                  <a:cubicBezTo>
                    <a:pt x="139383" y="112078"/>
                    <a:pt x="135255" y="107315"/>
                    <a:pt x="125413" y="105728"/>
                  </a:cubicBezTo>
                  <a:cubicBezTo>
                    <a:pt x="122518" y="105261"/>
                    <a:pt x="120117" y="105096"/>
                    <a:pt x="118171" y="105096"/>
                  </a:cubicBezTo>
                  <a:cubicBezTo>
                    <a:pt x="113499" y="105096"/>
                    <a:pt x="111443" y="106045"/>
                    <a:pt x="111443" y="106045"/>
                  </a:cubicBezTo>
                  <a:cubicBezTo>
                    <a:pt x="111443" y="106045"/>
                    <a:pt x="114300" y="104458"/>
                    <a:pt x="120650" y="98743"/>
                  </a:cubicBezTo>
                  <a:cubicBezTo>
                    <a:pt x="126683" y="93345"/>
                    <a:pt x="129858" y="87313"/>
                    <a:pt x="131763" y="81915"/>
                  </a:cubicBezTo>
                  <a:cubicBezTo>
                    <a:pt x="135255" y="71755"/>
                    <a:pt x="134620" y="64453"/>
                    <a:pt x="130493" y="51118"/>
                  </a:cubicBezTo>
                  <a:cubicBezTo>
                    <a:pt x="128588" y="44133"/>
                    <a:pt x="117794" y="28576"/>
                    <a:pt x="117793" y="28575"/>
                  </a:cubicBezTo>
                  <a:lnTo>
                    <a:pt x="117793" y="28575"/>
                  </a:lnTo>
                  <a:cubicBezTo>
                    <a:pt x="117793" y="28576"/>
                    <a:pt x="122238" y="37783"/>
                    <a:pt x="122873" y="46355"/>
                  </a:cubicBezTo>
                  <a:cubicBezTo>
                    <a:pt x="123508" y="53975"/>
                    <a:pt x="122238" y="57150"/>
                    <a:pt x="117793" y="65405"/>
                  </a:cubicBezTo>
                  <a:cubicBezTo>
                    <a:pt x="114618" y="71755"/>
                    <a:pt x="109855" y="74295"/>
                    <a:pt x="106998" y="80645"/>
                  </a:cubicBezTo>
                  <a:cubicBezTo>
                    <a:pt x="103505" y="87313"/>
                    <a:pt x="100648" y="98743"/>
                    <a:pt x="100648" y="98743"/>
                  </a:cubicBezTo>
                  <a:cubicBezTo>
                    <a:pt x="100648" y="98743"/>
                    <a:pt x="101600" y="92393"/>
                    <a:pt x="101283" y="86678"/>
                  </a:cubicBezTo>
                  <a:cubicBezTo>
                    <a:pt x="100648" y="79058"/>
                    <a:pt x="100013" y="71120"/>
                    <a:pt x="97473" y="63818"/>
                  </a:cubicBezTo>
                  <a:cubicBezTo>
                    <a:pt x="90805" y="42863"/>
                    <a:pt x="82233" y="31750"/>
                    <a:pt x="67628" y="15875"/>
                  </a:cubicBezTo>
                  <a:cubicBezTo>
                    <a:pt x="63183" y="11113"/>
                    <a:pt x="48578" y="0"/>
                    <a:pt x="48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"/>
            <p:cNvSpPr/>
            <p:nvPr/>
          </p:nvSpPr>
          <p:spPr>
            <a:xfrm flipH="1">
              <a:off x="5308564" y="2199220"/>
              <a:ext cx="435339" cy="508510"/>
            </a:xfrm>
            <a:custGeom>
              <a:avLst/>
              <a:gdLst/>
              <a:ahLst/>
              <a:cxnLst/>
              <a:rect l="l" t="t" r="r" b="b"/>
              <a:pathLst>
                <a:path w="121603" h="142042" extrusionOk="0">
                  <a:moveTo>
                    <a:pt x="46990" y="0"/>
                  </a:moveTo>
                  <a:lnTo>
                    <a:pt x="46990" y="635"/>
                  </a:lnTo>
                  <a:cubicBezTo>
                    <a:pt x="49848" y="7303"/>
                    <a:pt x="52388" y="13970"/>
                    <a:pt x="54928" y="21273"/>
                  </a:cubicBezTo>
                  <a:cubicBezTo>
                    <a:pt x="57150" y="27940"/>
                    <a:pt x="59690" y="34925"/>
                    <a:pt x="61913" y="41910"/>
                  </a:cubicBezTo>
                  <a:cubicBezTo>
                    <a:pt x="64453" y="48578"/>
                    <a:pt x="66358" y="55563"/>
                    <a:pt x="68263" y="62865"/>
                  </a:cubicBezTo>
                  <a:cubicBezTo>
                    <a:pt x="70485" y="68898"/>
                    <a:pt x="72073" y="74613"/>
                    <a:pt x="73660" y="80963"/>
                  </a:cubicBezTo>
                  <a:cubicBezTo>
                    <a:pt x="68263" y="79375"/>
                    <a:pt x="63183" y="77788"/>
                    <a:pt x="57785" y="76200"/>
                  </a:cubicBezTo>
                  <a:cubicBezTo>
                    <a:pt x="51435" y="74613"/>
                    <a:pt x="45085" y="73025"/>
                    <a:pt x="38735" y="72073"/>
                  </a:cubicBezTo>
                  <a:cubicBezTo>
                    <a:pt x="32385" y="70803"/>
                    <a:pt x="26035" y="69533"/>
                    <a:pt x="19685" y="68898"/>
                  </a:cubicBezTo>
                  <a:cubicBezTo>
                    <a:pt x="13335" y="67945"/>
                    <a:pt x="6985" y="67628"/>
                    <a:pt x="0" y="67628"/>
                  </a:cubicBezTo>
                  <a:cubicBezTo>
                    <a:pt x="6350" y="68263"/>
                    <a:pt x="12700" y="69215"/>
                    <a:pt x="19050" y="70485"/>
                  </a:cubicBezTo>
                  <a:cubicBezTo>
                    <a:pt x="25400" y="71438"/>
                    <a:pt x="31750" y="72708"/>
                    <a:pt x="38100" y="74295"/>
                  </a:cubicBezTo>
                  <a:cubicBezTo>
                    <a:pt x="44450" y="75883"/>
                    <a:pt x="50483" y="77470"/>
                    <a:pt x="56833" y="79058"/>
                  </a:cubicBezTo>
                  <a:cubicBezTo>
                    <a:pt x="62548" y="80645"/>
                    <a:pt x="67628" y="82233"/>
                    <a:pt x="73025" y="84138"/>
                  </a:cubicBezTo>
                  <a:cubicBezTo>
                    <a:pt x="71438" y="86678"/>
                    <a:pt x="69533" y="88583"/>
                    <a:pt x="67628" y="90488"/>
                  </a:cubicBezTo>
                  <a:cubicBezTo>
                    <a:pt x="65088" y="93345"/>
                    <a:pt x="62548" y="95885"/>
                    <a:pt x="59690" y="98108"/>
                  </a:cubicBezTo>
                  <a:lnTo>
                    <a:pt x="51435" y="105410"/>
                  </a:lnTo>
                  <a:cubicBezTo>
                    <a:pt x="48578" y="107633"/>
                    <a:pt x="45403" y="109538"/>
                    <a:pt x="42228" y="111125"/>
                  </a:cubicBezTo>
                  <a:cubicBezTo>
                    <a:pt x="42228" y="111125"/>
                    <a:pt x="41910" y="111760"/>
                    <a:pt x="42228" y="111760"/>
                  </a:cubicBezTo>
                  <a:cubicBezTo>
                    <a:pt x="42228" y="111919"/>
                    <a:pt x="42307" y="111998"/>
                    <a:pt x="42387" y="111998"/>
                  </a:cubicBezTo>
                  <a:cubicBezTo>
                    <a:pt x="42466" y="111998"/>
                    <a:pt x="42545" y="111919"/>
                    <a:pt x="42545" y="111760"/>
                  </a:cubicBezTo>
                  <a:cubicBezTo>
                    <a:pt x="45720" y="110173"/>
                    <a:pt x="48895" y="107950"/>
                    <a:pt x="52070" y="106045"/>
                  </a:cubicBezTo>
                  <a:cubicBezTo>
                    <a:pt x="55245" y="104140"/>
                    <a:pt x="58103" y="101600"/>
                    <a:pt x="61278" y="99378"/>
                  </a:cubicBezTo>
                  <a:cubicBezTo>
                    <a:pt x="64135" y="96838"/>
                    <a:pt x="66675" y="94615"/>
                    <a:pt x="69533" y="91758"/>
                  </a:cubicBezTo>
                  <a:lnTo>
                    <a:pt x="75565" y="85725"/>
                  </a:lnTo>
                  <a:cubicBezTo>
                    <a:pt x="76835" y="89853"/>
                    <a:pt x="77470" y="93345"/>
                    <a:pt x="78740" y="97473"/>
                  </a:cubicBezTo>
                  <a:cubicBezTo>
                    <a:pt x="80010" y="102235"/>
                    <a:pt x="80645" y="106998"/>
                    <a:pt x="81598" y="111760"/>
                  </a:cubicBezTo>
                  <a:cubicBezTo>
                    <a:pt x="82233" y="116523"/>
                    <a:pt x="82550" y="121285"/>
                    <a:pt x="82550" y="126048"/>
                  </a:cubicBezTo>
                  <a:cubicBezTo>
                    <a:pt x="82550" y="130810"/>
                    <a:pt x="82233" y="135573"/>
                    <a:pt x="80328" y="139700"/>
                  </a:cubicBezTo>
                  <a:cubicBezTo>
                    <a:pt x="80010" y="140653"/>
                    <a:pt x="80328" y="141288"/>
                    <a:pt x="80963" y="141923"/>
                  </a:cubicBezTo>
                  <a:cubicBezTo>
                    <a:pt x="81201" y="142002"/>
                    <a:pt x="81419" y="142042"/>
                    <a:pt x="81623" y="142042"/>
                  </a:cubicBezTo>
                  <a:cubicBezTo>
                    <a:pt x="82233" y="142042"/>
                    <a:pt x="82709" y="141684"/>
                    <a:pt x="83185" y="140970"/>
                  </a:cubicBezTo>
                  <a:cubicBezTo>
                    <a:pt x="84138" y="138748"/>
                    <a:pt x="84773" y="136208"/>
                    <a:pt x="85090" y="133350"/>
                  </a:cubicBezTo>
                  <a:cubicBezTo>
                    <a:pt x="85408" y="131128"/>
                    <a:pt x="85408" y="128270"/>
                    <a:pt x="85408" y="126048"/>
                  </a:cubicBezTo>
                  <a:cubicBezTo>
                    <a:pt x="85408" y="120650"/>
                    <a:pt x="85090" y="115888"/>
                    <a:pt x="84138" y="110808"/>
                  </a:cubicBezTo>
                  <a:cubicBezTo>
                    <a:pt x="83503" y="106045"/>
                    <a:pt x="82550" y="100965"/>
                    <a:pt x="81598" y="96203"/>
                  </a:cubicBezTo>
                  <a:cubicBezTo>
                    <a:pt x="80645" y="92075"/>
                    <a:pt x="79375" y="88265"/>
                    <a:pt x="78423" y="84773"/>
                  </a:cubicBezTo>
                  <a:lnTo>
                    <a:pt x="78423" y="84773"/>
                  </a:lnTo>
                  <a:cubicBezTo>
                    <a:pt x="80963" y="85408"/>
                    <a:pt x="84138" y="85725"/>
                    <a:pt x="86995" y="86360"/>
                  </a:cubicBezTo>
                  <a:cubicBezTo>
                    <a:pt x="91123" y="86678"/>
                    <a:pt x="94615" y="86995"/>
                    <a:pt x="98425" y="87313"/>
                  </a:cubicBezTo>
                  <a:cubicBezTo>
                    <a:pt x="100648" y="87313"/>
                    <a:pt x="102553" y="87313"/>
                    <a:pt x="104458" y="87948"/>
                  </a:cubicBezTo>
                  <a:lnTo>
                    <a:pt x="110490" y="87948"/>
                  </a:lnTo>
                  <a:cubicBezTo>
                    <a:pt x="113983" y="87948"/>
                    <a:pt x="118110" y="87948"/>
                    <a:pt x="121603" y="86995"/>
                  </a:cubicBezTo>
                  <a:cubicBezTo>
                    <a:pt x="117475" y="86678"/>
                    <a:pt x="113983" y="86678"/>
                    <a:pt x="110173" y="86360"/>
                  </a:cubicBezTo>
                  <a:cubicBezTo>
                    <a:pt x="107950" y="86360"/>
                    <a:pt x="106045" y="85725"/>
                    <a:pt x="104458" y="85725"/>
                  </a:cubicBezTo>
                  <a:cubicBezTo>
                    <a:pt x="102553" y="85725"/>
                    <a:pt x="100648" y="85408"/>
                    <a:pt x="99060" y="85090"/>
                  </a:cubicBezTo>
                  <a:lnTo>
                    <a:pt x="93345" y="84138"/>
                  </a:lnTo>
                  <a:cubicBezTo>
                    <a:pt x="91440" y="83820"/>
                    <a:pt x="89853" y="83820"/>
                    <a:pt x="87948" y="83503"/>
                  </a:cubicBezTo>
                  <a:cubicBezTo>
                    <a:pt x="85090" y="83185"/>
                    <a:pt x="82233" y="82550"/>
                    <a:pt x="79375" y="81915"/>
                  </a:cubicBezTo>
                  <a:cubicBezTo>
                    <a:pt x="81915" y="79375"/>
                    <a:pt x="84138" y="76835"/>
                    <a:pt x="86678" y="73978"/>
                  </a:cubicBezTo>
                  <a:cubicBezTo>
                    <a:pt x="89535" y="70485"/>
                    <a:pt x="92710" y="66675"/>
                    <a:pt x="94933" y="62865"/>
                  </a:cubicBezTo>
                  <a:cubicBezTo>
                    <a:pt x="97473" y="58738"/>
                    <a:pt x="99695" y="54928"/>
                    <a:pt x="101600" y="50800"/>
                  </a:cubicBezTo>
                  <a:cubicBezTo>
                    <a:pt x="103823" y="46673"/>
                    <a:pt x="105410" y="42228"/>
                    <a:pt x="106045" y="37783"/>
                  </a:cubicBezTo>
                  <a:lnTo>
                    <a:pt x="106045" y="37783"/>
                  </a:lnTo>
                  <a:cubicBezTo>
                    <a:pt x="104775" y="42228"/>
                    <a:pt x="103188" y="46673"/>
                    <a:pt x="100965" y="50483"/>
                  </a:cubicBezTo>
                  <a:cubicBezTo>
                    <a:pt x="99060" y="54610"/>
                    <a:pt x="96203" y="58420"/>
                    <a:pt x="93345" y="61913"/>
                  </a:cubicBezTo>
                  <a:cubicBezTo>
                    <a:pt x="90488" y="65723"/>
                    <a:pt x="87948" y="69215"/>
                    <a:pt x="84773" y="72390"/>
                  </a:cubicBezTo>
                  <a:cubicBezTo>
                    <a:pt x="82233" y="75248"/>
                    <a:pt x="79375" y="77470"/>
                    <a:pt x="76835" y="80328"/>
                  </a:cubicBezTo>
                  <a:cubicBezTo>
                    <a:pt x="74613" y="73978"/>
                    <a:pt x="73025" y="67945"/>
                    <a:pt x="71120" y="61595"/>
                  </a:cubicBezTo>
                  <a:cubicBezTo>
                    <a:pt x="68898" y="54610"/>
                    <a:pt x="66358" y="47625"/>
                    <a:pt x="64135" y="40958"/>
                  </a:cubicBezTo>
                  <a:cubicBezTo>
                    <a:pt x="61595" y="34290"/>
                    <a:pt x="58738" y="26988"/>
                    <a:pt x="56198" y="20320"/>
                  </a:cubicBezTo>
                  <a:cubicBezTo>
                    <a:pt x="53340" y="13653"/>
                    <a:pt x="50483" y="6985"/>
                    <a:pt x="47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5"/>
          <p:cNvGrpSpPr/>
          <p:nvPr/>
        </p:nvGrpSpPr>
        <p:grpSpPr>
          <a:xfrm flipH="1">
            <a:off x="1216496" y="4698305"/>
            <a:ext cx="241105" cy="241105"/>
            <a:chOff x="3127550" y="3852575"/>
            <a:chExt cx="235500" cy="235500"/>
          </a:xfrm>
        </p:grpSpPr>
        <p:sp>
          <p:nvSpPr>
            <p:cNvPr id="543" name="Google Shape;543;p5"/>
            <p:cNvSpPr/>
            <p:nvPr/>
          </p:nvSpPr>
          <p:spPr>
            <a:xfrm>
              <a:off x="3127550" y="3852575"/>
              <a:ext cx="235500" cy="2355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3150350" y="3875375"/>
              <a:ext cx="189900" cy="1899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5"/>
          <p:cNvGrpSpPr/>
          <p:nvPr/>
        </p:nvGrpSpPr>
        <p:grpSpPr>
          <a:xfrm flipH="1">
            <a:off x="7230350" y="399649"/>
            <a:ext cx="358125" cy="358125"/>
            <a:chOff x="3127550" y="3852575"/>
            <a:chExt cx="235500" cy="235500"/>
          </a:xfrm>
        </p:grpSpPr>
        <p:sp>
          <p:nvSpPr>
            <p:cNvPr id="546" name="Google Shape;546;p5"/>
            <p:cNvSpPr/>
            <p:nvPr/>
          </p:nvSpPr>
          <p:spPr>
            <a:xfrm>
              <a:off x="3127550" y="3852575"/>
              <a:ext cx="235500" cy="2355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3150350" y="3875375"/>
              <a:ext cx="189900" cy="1899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5"/>
          <p:cNvGrpSpPr/>
          <p:nvPr/>
        </p:nvGrpSpPr>
        <p:grpSpPr>
          <a:xfrm flipH="1">
            <a:off x="7886534" y="3083712"/>
            <a:ext cx="1354360" cy="764236"/>
            <a:chOff x="397009" y="3697962"/>
            <a:chExt cx="1354360" cy="764236"/>
          </a:xfrm>
        </p:grpSpPr>
        <p:grpSp>
          <p:nvGrpSpPr>
            <p:cNvPr id="549" name="Google Shape;549;p5"/>
            <p:cNvGrpSpPr/>
            <p:nvPr/>
          </p:nvGrpSpPr>
          <p:grpSpPr>
            <a:xfrm flipH="1">
              <a:off x="397009" y="3697962"/>
              <a:ext cx="1354360" cy="764236"/>
              <a:chOff x="551525" y="1064150"/>
              <a:chExt cx="6192775" cy="3494450"/>
            </a:xfrm>
          </p:grpSpPr>
          <p:sp>
            <p:nvSpPr>
              <p:cNvPr id="550" name="Google Shape;550;p5"/>
              <p:cNvSpPr/>
              <p:nvPr/>
            </p:nvSpPr>
            <p:spPr>
              <a:xfrm>
                <a:off x="2880550" y="1797225"/>
                <a:ext cx="3863750" cy="2289000"/>
              </a:xfrm>
              <a:custGeom>
                <a:avLst/>
                <a:gdLst/>
                <a:ahLst/>
                <a:cxnLst/>
                <a:rect l="l" t="t" r="r" b="b"/>
                <a:pathLst>
                  <a:path w="154550" h="91560" extrusionOk="0">
                    <a:moveTo>
                      <a:pt x="154519" y="65612"/>
                    </a:moveTo>
                    <a:cubicBezTo>
                      <a:pt x="154536" y="65640"/>
                      <a:pt x="154546" y="65655"/>
                      <a:pt x="154549" y="65655"/>
                    </a:cubicBezTo>
                    <a:cubicBezTo>
                      <a:pt x="154550" y="65655"/>
                      <a:pt x="154549" y="65652"/>
                      <a:pt x="154547" y="65647"/>
                    </a:cubicBezTo>
                    <a:cubicBezTo>
                      <a:pt x="154538" y="65635"/>
                      <a:pt x="154528" y="65624"/>
                      <a:pt x="154519" y="65612"/>
                    </a:cubicBezTo>
                    <a:close/>
                    <a:moveTo>
                      <a:pt x="34575" y="0"/>
                    </a:moveTo>
                    <a:cubicBezTo>
                      <a:pt x="28716" y="0"/>
                      <a:pt x="23905" y="1833"/>
                      <a:pt x="20967" y="3179"/>
                    </a:cubicBezTo>
                    <a:cubicBezTo>
                      <a:pt x="15131" y="7286"/>
                      <a:pt x="0" y="19174"/>
                      <a:pt x="216" y="38844"/>
                    </a:cubicBezTo>
                    <a:cubicBezTo>
                      <a:pt x="865" y="66943"/>
                      <a:pt x="21831" y="80777"/>
                      <a:pt x="30694" y="85316"/>
                    </a:cubicBezTo>
                    <a:cubicBezTo>
                      <a:pt x="37051" y="88604"/>
                      <a:pt x="44464" y="91559"/>
                      <a:pt x="52962" y="91559"/>
                    </a:cubicBezTo>
                    <a:cubicBezTo>
                      <a:pt x="61222" y="91559"/>
                      <a:pt x="70506" y="88768"/>
                      <a:pt x="80840" y="80777"/>
                    </a:cubicBezTo>
                    <a:cubicBezTo>
                      <a:pt x="84947" y="77535"/>
                      <a:pt x="88838" y="74293"/>
                      <a:pt x="92080" y="71483"/>
                    </a:cubicBezTo>
                    <a:cubicBezTo>
                      <a:pt x="101591" y="63485"/>
                      <a:pt x="108507" y="57865"/>
                      <a:pt x="118018" y="56352"/>
                    </a:cubicBezTo>
                    <a:cubicBezTo>
                      <a:pt x="122303" y="54391"/>
                      <a:pt x="126662" y="53382"/>
                      <a:pt x="130954" y="53382"/>
                    </a:cubicBezTo>
                    <a:cubicBezTo>
                      <a:pt x="139424" y="53382"/>
                      <a:pt x="147636" y="57312"/>
                      <a:pt x="154519" y="65612"/>
                    </a:cubicBezTo>
                    <a:lnTo>
                      <a:pt x="154519" y="65612"/>
                    </a:lnTo>
                    <a:cubicBezTo>
                      <a:pt x="153853" y="64544"/>
                      <a:pt x="142227" y="43825"/>
                      <a:pt x="116081" y="43825"/>
                    </a:cubicBezTo>
                    <a:cubicBezTo>
                      <a:pt x="107781" y="43825"/>
                      <a:pt x="98017" y="45913"/>
                      <a:pt x="86676" y="51381"/>
                    </a:cubicBezTo>
                    <a:cubicBezTo>
                      <a:pt x="83002" y="53758"/>
                      <a:pt x="76950" y="56784"/>
                      <a:pt x="68520" y="56784"/>
                    </a:cubicBezTo>
                    <a:cubicBezTo>
                      <a:pt x="67439" y="56784"/>
                      <a:pt x="66358" y="56784"/>
                      <a:pt x="65277" y="56568"/>
                    </a:cubicBezTo>
                    <a:cubicBezTo>
                      <a:pt x="64197" y="56568"/>
                      <a:pt x="63332" y="55488"/>
                      <a:pt x="63764" y="54623"/>
                    </a:cubicBezTo>
                    <a:cubicBezTo>
                      <a:pt x="63764" y="53655"/>
                      <a:pt x="64631" y="52860"/>
                      <a:pt x="65434" y="52860"/>
                    </a:cubicBezTo>
                    <a:cubicBezTo>
                      <a:pt x="65527" y="52860"/>
                      <a:pt x="65620" y="52871"/>
                      <a:pt x="65710" y="52894"/>
                    </a:cubicBezTo>
                    <a:cubicBezTo>
                      <a:pt x="66674" y="52984"/>
                      <a:pt x="67611" y="53026"/>
                      <a:pt x="68520" y="53026"/>
                    </a:cubicBezTo>
                    <a:cubicBezTo>
                      <a:pt x="80650" y="53026"/>
                      <a:pt x="87772" y="45530"/>
                      <a:pt x="87973" y="45329"/>
                    </a:cubicBezTo>
                    <a:cubicBezTo>
                      <a:pt x="89054" y="42086"/>
                      <a:pt x="89486" y="37979"/>
                      <a:pt x="86892" y="33656"/>
                    </a:cubicBezTo>
                    <a:cubicBezTo>
                      <a:pt x="84498" y="29400"/>
                      <a:pt x="80058" y="28254"/>
                      <a:pt x="75938" y="28254"/>
                    </a:cubicBezTo>
                    <a:cubicBezTo>
                      <a:pt x="73363" y="28254"/>
                      <a:pt x="70914" y="28702"/>
                      <a:pt x="69168" y="29117"/>
                    </a:cubicBezTo>
                    <a:cubicBezTo>
                      <a:pt x="69168" y="34737"/>
                      <a:pt x="67871" y="45112"/>
                      <a:pt x="61387" y="52029"/>
                    </a:cubicBezTo>
                    <a:cubicBezTo>
                      <a:pt x="55335" y="58081"/>
                      <a:pt x="46905" y="61972"/>
                      <a:pt x="39340" y="61972"/>
                    </a:cubicBezTo>
                    <a:lnTo>
                      <a:pt x="38259" y="61972"/>
                    </a:lnTo>
                    <a:cubicBezTo>
                      <a:pt x="32207" y="61540"/>
                      <a:pt x="27019" y="58946"/>
                      <a:pt x="23128" y="53975"/>
                    </a:cubicBezTo>
                    <a:cubicBezTo>
                      <a:pt x="18589" y="48138"/>
                      <a:pt x="18805" y="38844"/>
                      <a:pt x="23777" y="33224"/>
                    </a:cubicBezTo>
                    <a:cubicBezTo>
                      <a:pt x="26281" y="30378"/>
                      <a:pt x="29504" y="28971"/>
                      <a:pt x="33100" y="28971"/>
                    </a:cubicBezTo>
                    <a:cubicBezTo>
                      <a:pt x="36332" y="28971"/>
                      <a:pt x="39865" y="30108"/>
                      <a:pt x="43446" y="32360"/>
                    </a:cubicBezTo>
                    <a:cubicBezTo>
                      <a:pt x="44311" y="33008"/>
                      <a:pt x="44527" y="34089"/>
                      <a:pt x="44095" y="34953"/>
                    </a:cubicBezTo>
                    <a:cubicBezTo>
                      <a:pt x="43676" y="35372"/>
                      <a:pt x="43077" y="35611"/>
                      <a:pt x="42472" y="35611"/>
                    </a:cubicBezTo>
                    <a:cubicBezTo>
                      <a:pt x="42141" y="35611"/>
                      <a:pt x="41807" y="35539"/>
                      <a:pt x="41501" y="35386"/>
                    </a:cubicBezTo>
                    <a:cubicBezTo>
                      <a:pt x="38583" y="33548"/>
                      <a:pt x="35719" y="32630"/>
                      <a:pt x="33125" y="32630"/>
                    </a:cubicBezTo>
                    <a:cubicBezTo>
                      <a:pt x="30531" y="32630"/>
                      <a:pt x="28208" y="33548"/>
                      <a:pt x="26371" y="35386"/>
                    </a:cubicBezTo>
                    <a:cubicBezTo>
                      <a:pt x="22696" y="39709"/>
                      <a:pt x="22480" y="47058"/>
                      <a:pt x="25938" y="51381"/>
                    </a:cubicBezTo>
                    <a:cubicBezTo>
                      <a:pt x="29180" y="55488"/>
                      <a:pt x="33503" y="57433"/>
                      <a:pt x="38259" y="57865"/>
                    </a:cubicBezTo>
                    <a:cubicBezTo>
                      <a:pt x="38476" y="57872"/>
                      <a:pt x="38694" y="57875"/>
                      <a:pt x="38913" y="57875"/>
                    </a:cubicBezTo>
                    <a:cubicBezTo>
                      <a:pt x="45675" y="57875"/>
                      <a:pt x="53343" y="54663"/>
                      <a:pt x="58577" y="49219"/>
                    </a:cubicBezTo>
                    <a:cubicBezTo>
                      <a:pt x="66791" y="40789"/>
                      <a:pt x="65277" y="25010"/>
                      <a:pt x="65277" y="25010"/>
                    </a:cubicBezTo>
                    <a:cubicBezTo>
                      <a:pt x="63981" y="19607"/>
                      <a:pt x="60306" y="10745"/>
                      <a:pt x="49499" y="4260"/>
                    </a:cubicBezTo>
                    <a:cubicBezTo>
                      <a:pt x="44157" y="1074"/>
                      <a:pt x="39059" y="0"/>
                      <a:pt x="345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5"/>
              <p:cNvSpPr/>
              <p:nvPr/>
            </p:nvSpPr>
            <p:spPr>
              <a:xfrm>
                <a:off x="551525" y="1064150"/>
                <a:ext cx="5003900" cy="3494450"/>
              </a:xfrm>
              <a:custGeom>
                <a:avLst/>
                <a:gdLst/>
                <a:ahLst/>
                <a:cxnLst/>
                <a:rect l="l" t="t" r="r" b="b"/>
                <a:pathLst>
                  <a:path w="200156" h="139778" extrusionOk="0">
                    <a:moveTo>
                      <a:pt x="65514" y="1"/>
                    </a:moveTo>
                    <a:cubicBezTo>
                      <a:pt x="62585" y="1"/>
                      <a:pt x="59483" y="231"/>
                      <a:pt x="56200" y="728"/>
                    </a:cubicBezTo>
                    <a:cubicBezTo>
                      <a:pt x="14267" y="7213"/>
                      <a:pt x="12970" y="43958"/>
                      <a:pt x="17725" y="59521"/>
                    </a:cubicBezTo>
                    <a:cubicBezTo>
                      <a:pt x="20103" y="64492"/>
                      <a:pt x="29397" y="78975"/>
                      <a:pt x="46041" y="79839"/>
                    </a:cubicBezTo>
                    <a:cubicBezTo>
                      <a:pt x="47262" y="79909"/>
                      <a:pt x="48455" y="79943"/>
                      <a:pt x="49619" y="79943"/>
                    </a:cubicBezTo>
                    <a:cubicBezTo>
                      <a:pt x="66587" y="79943"/>
                      <a:pt x="77485" y="72585"/>
                      <a:pt x="82138" y="58224"/>
                    </a:cubicBezTo>
                    <a:cubicBezTo>
                      <a:pt x="84515" y="50443"/>
                      <a:pt x="83651" y="42013"/>
                      <a:pt x="79976" y="35745"/>
                    </a:cubicBezTo>
                    <a:cubicBezTo>
                      <a:pt x="76085" y="29909"/>
                      <a:pt x="69601" y="26450"/>
                      <a:pt x="61171" y="25586"/>
                    </a:cubicBezTo>
                    <a:cubicBezTo>
                      <a:pt x="60558" y="25520"/>
                      <a:pt x="59944" y="25487"/>
                      <a:pt x="59333" y="25487"/>
                    </a:cubicBezTo>
                    <a:cubicBezTo>
                      <a:pt x="53919" y="25487"/>
                      <a:pt x="48716" y="28035"/>
                      <a:pt x="45608" y="32502"/>
                    </a:cubicBezTo>
                    <a:cubicBezTo>
                      <a:pt x="42798" y="36393"/>
                      <a:pt x="42150" y="40932"/>
                      <a:pt x="43447" y="44174"/>
                    </a:cubicBezTo>
                    <a:cubicBezTo>
                      <a:pt x="44528" y="46552"/>
                      <a:pt x="46905" y="48065"/>
                      <a:pt x="50796" y="48281"/>
                    </a:cubicBezTo>
                    <a:cubicBezTo>
                      <a:pt x="51120" y="48299"/>
                      <a:pt x="51437" y="48308"/>
                      <a:pt x="51746" y="48308"/>
                    </a:cubicBezTo>
                    <a:cubicBezTo>
                      <a:pt x="55149" y="48308"/>
                      <a:pt x="57659" y="47219"/>
                      <a:pt x="59442" y="45039"/>
                    </a:cubicBezTo>
                    <a:cubicBezTo>
                      <a:pt x="59685" y="44554"/>
                      <a:pt x="60200" y="44272"/>
                      <a:pt x="60758" y="44272"/>
                    </a:cubicBezTo>
                    <a:cubicBezTo>
                      <a:pt x="61194" y="44272"/>
                      <a:pt x="61657" y="44444"/>
                      <a:pt x="62036" y="44823"/>
                    </a:cubicBezTo>
                    <a:cubicBezTo>
                      <a:pt x="62900" y="45255"/>
                      <a:pt x="63116" y="46552"/>
                      <a:pt x="62252" y="47417"/>
                    </a:cubicBezTo>
                    <a:cubicBezTo>
                      <a:pt x="59803" y="50682"/>
                      <a:pt x="56004" y="52406"/>
                      <a:pt x="51221" y="52406"/>
                    </a:cubicBezTo>
                    <a:cubicBezTo>
                      <a:pt x="50938" y="52406"/>
                      <a:pt x="50653" y="52400"/>
                      <a:pt x="50364" y="52388"/>
                    </a:cubicBezTo>
                    <a:cubicBezTo>
                      <a:pt x="45608" y="51956"/>
                      <a:pt x="41718" y="49794"/>
                      <a:pt x="40205" y="46120"/>
                    </a:cubicBezTo>
                    <a:cubicBezTo>
                      <a:pt x="38043" y="41797"/>
                      <a:pt x="39124" y="35745"/>
                      <a:pt x="42582" y="30773"/>
                    </a:cubicBezTo>
                    <a:cubicBezTo>
                      <a:pt x="46444" y="25174"/>
                      <a:pt x="52720" y="21989"/>
                      <a:pt x="59407" y="21989"/>
                    </a:cubicBezTo>
                    <a:cubicBezTo>
                      <a:pt x="60207" y="21989"/>
                      <a:pt x="61012" y="22035"/>
                      <a:pt x="61820" y="22127"/>
                    </a:cubicBezTo>
                    <a:cubicBezTo>
                      <a:pt x="73708" y="23424"/>
                      <a:pt x="79976" y="29044"/>
                      <a:pt x="83218" y="34015"/>
                    </a:cubicBezTo>
                    <a:cubicBezTo>
                      <a:pt x="87757" y="40932"/>
                      <a:pt x="88838" y="50443"/>
                      <a:pt x="85812" y="59305"/>
                    </a:cubicBezTo>
                    <a:cubicBezTo>
                      <a:pt x="80625" y="75300"/>
                      <a:pt x="68304" y="83730"/>
                      <a:pt x="49715" y="83730"/>
                    </a:cubicBezTo>
                    <a:lnTo>
                      <a:pt x="46473" y="83730"/>
                    </a:lnTo>
                    <a:cubicBezTo>
                      <a:pt x="29613" y="82865"/>
                      <a:pt x="19886" y="69896"/>
                      <a:pt x="16212" y="63412"/>
                    </a:cubicBezTo>
                    <a:cubicBezTo>
                      <a:pt x="10808" y="67735"/>
                      <a:pt x="1" y="78975"/>
                      <a:pt x="7998" y="97780"/>
                    </a:cubicBezTo>
                    <a:cubicBezTo>
                      <a:pt x="12537" y="108587"/>
                      <a:pt x="22048" y="111829"/>
                      <a:pt x="30910" y="112262"/>
                    </a:cubicBezTo>
                    <a:cubicBezTo>
                      <a:pt x="29613" y="108803"/>
                      <a:pt x="28100" y="103183"/>
                      <a:pt x="27452" y="95834"/>
                    </a:cubicBezTo>
                    <a:cubicBezTo>
                      <a:pt x="27452" y="94753"/>
                      <a:pt x="28316" y="93889"/>
                      <a:pt x="29181" y="93889"/>
                    </a:cubicBezTo>
                    <a:cubicBezTo>
                      <a:pt x="30262" y="93889"/>
                      <a:pt x="30910" y="94753"/>
                      <a:pt x="30910" y="95618"/>
                    </a:cubicBezTo>
                    <a:cubicBezTo>
                      <a:pt x="31559" y="104264"/>
                      <a:pt x="33936" y="110100"/>
                      <a:pt x="35233" y="113126"/>
                    </a:cubicBezTo>
                    <a:cubicBezTo>
                      <a:pt x="37505" y="116371"/>
                      <a:pt x="46598" y="127412"/>
                      <a:pt x="63609" y="127412"/>
                    </a:cubicBezTo>
                    <a:cubicBezTo>
                      <a:pt x="69259" y="127412"/>
                      <a:pt x="75782" y="126195"/>
                      <a:pt x="83218" y="123069"/>
                    </a:cubicBezTo>
                    <a:cubicBezTo>
                      <a:pt x="86461" y="120691"/>
                      <a:pt x="91216" y="116368"/>
                      <a:pt x="92945" y="109235"/>
                    </a:cubicBezTo>
                    <a:cubicBezTo>
                      <a:pt x="94026" y="103616"/>
                      <a:pt x="91216" y="97996"/>
                      <a:pt x="85380" y="94970"/>
                    </a:cubicBezTo>
                    <a:cubicBezTo>
                      <a:pt x="83157" y="93858"/>
                      <a:pt x="80378" y="93064"/>
                      <a:pt x="77400" y="93064"/>
                    </a:cubicBezTo>
                    <a:cubicBezTo>
                      <a:pt x="73430" y="93064"/>
                      <a:pt x="69107" y="94476"/>
                      <a:pt x="65278" y="98428"/>
                    </a:cubicBezTo>
                    <a:cubicBezTo>
                      <a:pt x="62900" y="101022"/>
                      <a:pt x="62036" y="104264"/>
                      <a:pt x="62900" y="106858"/>
                    </a:cubicBezTo>
                    <a:cubicBezTo>
                      <a:pt x="63765" y="109235"/>
                      <a:pt x="65926" y="110965"/>
                      <a:pt x="68304" y="111181"/>
                    </a:cubicBezTo>
                    <a:cubicBezTo>
                      <a:pt x="68491" y="111194"/>
                      <a:pt x="68676" y="111201"/>
                      <a:pt x="68860" y="111201"/>
                    </a:cubicBezTo>
                    <a:cubicBezTo>
                      <a:pt x="71649" y="111201"/>
                      <a:pt x="74057" y="109644"/>
                      <a:pt x="76085" y="105993"/>
                    </a:cubicBezTo>
                    <a:cubicBezTo>
                      <a:pt x="76508" y="105571"/>
                      <a:pt x="77114" y="105240"/>
                      <a:pt x="77664" y="105240"/>
                    </a:cubicBezTo>
                    <a:cubicBezTo>
                      <a:pt x="77958" y="105240"/>
                      <a:pt x="78237" y="105335"/>
                      <a:pt x="78463" y="105561"/>
                    </a:cubicBezTo>
                    <a:cubicBezTo>
                      <a:pt x="79328" y="105993"/>
                      <a:pt x="79544" y="107074"/>
                      <a:pt x="79112" y="107939"/>
                    </a:cubicBezTo>
                    <a:cubicBezTo>
                      <a:pt x="76412" y="112373"/>
                      <a:pt x="72681" y="114744"/>
                      <a:pt x="68838" y="114744"/>
                    </a:cubicBezTo>
                    <a:cubicBezTo>
                      <a:pt x="68373" y="114744"/>
                      <a:pt x="67906" y="114709"/>
                      <a:pt x="67439" y="114639"/>
                    </a:cubicBezTo>
                    <a:cubicBezTo>
                      <a:pt x="63765" y="114207"/>
                      <a:pt x="60523" y="111397"/>
                      <a:pt x="59010" y="107939"/>
                    </a:cubicBezTo>
                    <a:cubicBezTo>
                      <a:pt x="57713" y="103832"/>
                      <a:pt x="58793" y="99293"/>
                      <a:pt x="62252" y="95834"/>
                    </a:cubicBezTo>
                    <a:cubicBezTo>
                      <a:pt x="66614" y="91608"/>
                      <a:pt x="71922" y="89360"/>
                      <a:pt x="77308" y="89360"/>
                    </a:cubicBezTo>
                    <a:cubicBezTo>
                      <a:pt x="80462" y="89360"/>
                      <a:pt x="83643" y="90131"/>
                      <a:pt x="86677" y="91727"/>
                    </a:cubicBezTo>
                    <a:cubicBezTo>
                      <a:pt x="94026" y="95618"/>
                      <a:pt x="97484" y="102751"/>
                      <a:pt x="96187" y="110100"/>
                    </a:cubicBezTo>
                    <a:cubicBezTo>
                      <a:pt x="94458" y="117881"/>
                      <a:pt x="89271" y="122853"/>
                      <a:pt x="85812" y="125879"/>
                    </a:cubicBezTo>
                    <a:cubicBezTo>
                      <a:pt x="91428" y="130559"/>
                      <a:pt x="105311" y="139777"/>
                      <a:pt x="126197" y="139777"/>
                    </a:cubicBezTo>
                    <a:cubicBezTo>
                      <a:pt x="129429" y="139777"/>
                      <a:pt x="132829" y="139557"/>
                      <a:pt x="136391" y="139064"/>
                    </a:cubicBezTo>
                    <a:cubicBezTo>
                      <a:pt x="170111" y="134093"/>
                      <a:pt x="182215" y="115288"/>
                      <a:pt x="197778" y="97347"/>
                    </a:cubicBezTo>
                    <a:cubicBezTo>
                      <a:pt x="198426" y="96699"/>
                      <a:pt x="199291" y="95618"/>
                      <a:pt x="200155" y="94753"/>
                    </a:cubicBezTo>
                    <a:lnTo>
                      <a:pt x="200155" y="94753"/>
                    </a:lnTo>
                    <a:cubicBezTo>
                      <a:pt x="196265" y="97131"/>
                      <a:pt x="192590" y="100373"/>
                      <a:pt x="188051" y="104264"/>
                    </a:cubicBezTo>
                    <a:cubicBezTo>
                      <a:pt x="184376" y="106858"/>
                      <a:pt x="180702" y="110100"/>
                      <a:pt x="176379" y="113558"/>
                    </a:cubicBezTo>
                    <a:cubicBezTo>
                      <a:pt x="165355" y="122204"/>
                      <a:pt x="155196" y="125014"/>
                      <a:pt x="146334" y="125014"/>
                    </a:cubicBezTo>
                    <a:cubicBezTo>
                      <a:pt x="136824" y="125014"/>
                      <a:pt x="128826" y="121772"/>
                      <a:pt x="122341" y="118530"/>
                    </a:cubicBezTo>
                    <a:cubicBezTo>
                      <a:pt x="112831" y="113558"/>
                      <a:pt x="90351" y="98860"/>
                      <a:pt x="89919" y="68815"/>
                    </a:cubicBezTo>
                    <a:cubicBezTo>
                      <a:pt x="89271" y="49146"/>
                      <a:pt x="102888" y="36609"/>
                      <a:pt x="110237" y="31205"/>
                    </a:cubicBezTo>
                    <a:cubicBezTo>
                      <a:pt x="106508" y="22374"/>
                      <a:pt x="94405" y="1"/>
                      <a:pt x="655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2" name="Google Shape;552;p5"/>
            <p:cNvGrpSpPr/>
            <p:nvPr/>
          </p:nvGrpSpPr>
          <p:grpSpPr>
            <a:xfrm flipH="1">
              <a:off x="397009" y="3697962"/>
              <a:ext cx="1354360" cy="764236"/>
              <a:chOff x="551525" y="1064150"/>
              <a:chExt cx="6192775" cy="3494450"/>
            </a:xfrm>
          </p:grpSpPr>
          <p:sp>
            <p:nvSpPr>
              <p:cNvPr id="553" name="Google Shape;553;p5"/>
              <p:cNvSpPr/>
              <p:nvPr/>
            </p:nvSpPr>
            <p:spPr>
              <a:xfrm>
                <a:off x="2880550" y="1797225"/>
                <a:ext cx="3863750" cy="2289000"/>
              </a:xfrm>
              <a:custGeom>
                <a:avLst/>
                <a:gdLst/>
                <a:ahLst/>
                <a:cxnLst/>
                <a:rect l="l" t="t" r="r" b="b"/>
                <a:pathLst>
                  <a:path w="154550" h="91560" extrusionOk="0">
                    <a:moveTo>
                      <a:pt x="154519" y="65612"/>
                    </a:moveTo>
                    <a:cubicBezTo>
                      <a:pt x="154536" y="65640"/>
                      <a:pt x="154546" y="65655"/>
                      <a:pt x="154549" y="65655"/>
                    </a:cubicBezTo>
                    <a:cubicBezTo>
                      <a:pt x="154550" y="65655"/>
                      <a:pt x="154549" y="65652"/>
                      <a:pt x="154547" y="65647"/>
                    </a:cubicBezTo>
                    <a:cubicBezTo>
                      <a:pt x="154538" y="65635"/>
                      <a:pt x="154528" y="65624"/>
                      <a:pt x="154519" y="65612"/>
                    </a:cubicBezTo>
                    <a:close/>
                    <a:moveTo>
                      <a:pt x="34575" y="0"/>
                    </a:moveTo>
                    <a:cubicBezTo>
                      <a:pt x="28716" y="0"/>
                      <a:pt x="23905" y="1833"/>
                      <a:pt x="20967" y="3179"/>
                    </a:cubicBezTo>
                    <a:cubicBezTo>
                      <a:pt x="15131" y="7286"/>
                      <a:pt x="0" y="19174"/>
                      <a:pt x="216" y="38844"/>
                    </a:cubicBezTo>
                    <a:cubicBezTo>
                      <a:pt x="865" y="66943"/>
                      <a:pt x="21831" y="80777"/>
                      <a:pt x="30694" y="85316"/>
                    </a:cubicBezTo>
                    <a:cubicBezTo>
                      <a:pt x="37051" y="88604"/>
                      <a:pt x="44464" y="91559"/>
                      <a:pt x="52962" y="91559"/>
                    </a:cubicBezTo>
                    <a:cubicBezTo>
                      <a:pt x="61222" y="91559"/>
                      <a:pt x="70506" y="88768"/>
                      <a:pt x="80840" y="80777"/>
                    </a:cubicBezTo>
                    <a:cubicBezTo>
                      <a:pt x="84947" y="77535"/>
                      <a:pt x="88838" y="74293"/>
                      <a:pt x="92080" y="71483"/>
                    </a:cubicBezTo>
                    <a:cubicBezTo>
                      <a:pt x="101591" y="63485"/>
                      <a:pt x="108507" y="57865"/>
                      <a:pt x="118018" y="56352"/>
                    </a:cubicBezTo>
                    <a:cubicBezTo>
                      <a:pt x="122303" y="54391"/>
                      <a:pt x="126662" y="53382"/>
                      <a:pt x="130954" y="53382"/>
                    </a:cubicBezTo>
                    <a:cubicBezTo>
                      <a:pt x="139424" y="53382"/>
                      <a:pt x="147636" y="57312"/>
                      <a:pt x="154519" y="65612"/>
                    </a:cubicBezTo>
                    <a:lnTo>
                      <a:pt x="154519" y="65612"/>
                    </a:lnTo>
                    <a:cubicBezTo>
                      <a:pt x="153853" y="64544"/>
                      <a:pt x="142227" y="43825"/>
                      <a:pt x="116081" y="43825"/>
                    </a:cubicBezTo>
                    <a:cubicBezTo>
                      <a:pt x="107781" y="43825"/>
                      <a:pt x="98017" y="45913"/>
                      <a:pt x="86676" y="51381"/>
                    </a:cubicBezTo>
                    <a:cubicBezTo>
                      <a:pt x="83002" y="53758"/>
                      <a:pt x="76950" y="56784"/>
                      <a:pt x="68520" y="56784"/>
                    </a:cubicBezTo>
                    <a:cubicBezTo>
                      <a:pt x="67439" y="56784"/>
                      <a:pt x="66358" y="56784"/>
                      <a:pt x="65277" y="56568"/>
                    </a:cubicBezTo>
                    <a:cubicBezTo>
                      <a:pt x="64197" y="56568"/>
                      <a:pt x="63332" y="55488"/>
                      <a:pt x="63764" y="54623"/>
                    </a:cubicBezTo>
                    <a:cubicBezTo>
                      <a:pt x="63764" y="53655"/>
                      <a:pt x="64631" y="52860"/>
                      <a:pt x="65434" y="52860"/>
                    </a:cubicBezTo>
                    <a:cubicBezTo>
                      <a:pt x="65527" y="52860"/>
                      <a:pt x="65620" y="52871"/>
                      <a:pt x="65710" y="52894"/>
                    </a:cubicBezTo>
                    <a:cubicBezTo>
                      <a:pt x="66674" y="52984"/>
                      <a:pt x="67611" y="53026"/>
                      <a:pt x="68520" y="53026"/>
                    </a:cubicBezTo>
                    <a:cubicBezTo>
                      <a:pt x="80650" y="53026"/>
                      <a:pt x="87772" y="45530"/>
                      <a:pt x="87973" y="45329"/>
                    </a:cubicBezTo>
                    <a:cubicBezTo>
                      <a:pt x="89054" y="42086"/>
                      <a:pt x="89486" y="37979"/>
                      <a:pt x="86892" y="33656"/>
                    </a:cubicBezTo>
                    <a:cubicBezTo>
                      <a:pt x="84498" y="29400"/>
                      <a:pt x="80058" y="28254"/>
                      <a:pt x="75938" y="28254"/>
                    </a:cubicBezTo>
                    <a:cubicBezTo>
                      <a:pt x="73363" y="28254"/>
                      <a:pt x="70914" y="28702"/>
                      <a:pt x="69168" y="29117"/>
                    </a:cubicBezTo>
                    <a:cubicBezTo>
                      <a:pt x="69168" y="34737"/>
                      <a:pt x="67871" y="45112"/>
                      <a:pt x="61387" y="52029"/>
                    </a:cubicBezTo>
                    <a:cubicBezTo>
                      <a:pt x="55335" y="58081"/>
                      <a:pt x="46905" y="61972"/>
                      <a:pt x="39340" y="61972"/>
                    </a:cubicBezTo>
                    <a:lnTo>
                      <a:pt x="38259" y="61972"/>
                    </a:lnTo>
                    <a:cubicBezTo>
                      <a:pt x="32207" y="61540"/>
                      <a:pt x="27019" y="58946"/>
                      <a:pt x="23128" y="53975"/>
                    </a:cubicBezTo>
                    <a:cubicBezTo>
                      <a:pt x="18589" y="48138"/>
                      <a:pt x="18805" y="38844"/>
                      <a:pt x="23777" y="33224"/>
                    </a:cubicBezTo>
                    <a:cubicBezTo>
                      <a:pt x="26281" y="30378"/>
                      <a:pt x="29504" y="28971"/>
                      <a:pt x="33100" y="28971"/>
                    </a:cubicBezTo>
                    <a:cubicBezTo>
                      <a:pt x="36332" y="28971"/>
                      <a:pt x="39865" y="30108"/>
                      <a:pt x="43446" y="32360"/>
                    </a:cubicBezTo>
                    <a:cubicBezTo>
                      <a:pt x="44311" y="33008"/>
                      <a:pt x="44527" y="34089"/>
                      <a:pt x="44095" y="34953"/>
                    </a:cubicBezTo>
                    <a:cubicBezTo>
                      <a:pt x="43676" y="35372"/>
                      <a:pt x="43077" y="35611"/>
                      <a:pt x="42472" y="35611"/>
                    </a:cubicBezTo>
                    <a:cubicBezTo>
                      <a:pt x="42141" y="35611"/>
                      <a:pt x="41807" y="35539"/>
                      <a:pt x="41501" y="35386"/>
                    </a:cubicBezTo>
                    <a:cubicBezTo>
                      <a:pt x="38583" y="33548"/>
                      <a:pt x="35719" y="32630"/>
                      <a:pt x="33125" y="32630"/>
                    </a:cubicBezTo>
                    <a:cubicBezTo>
                      <a:pt x="30531" y="32630"/>
                      <a:pt x="28208" y="33548"/>
                      <a:pt x="26371" y="35386"/>
                    </a:cubicBezTo>
                    <a:cubicBezTo>
                      <a:pt x="22696" y="39709"/>
                      <a:pt x="22480" y="47058"/>
                      <a:pt x="25938" y="51381"/>
                    </a:cubicBezTo>
                    <a:cubicBezTo>
                      <a:pt x="29180" y="55488"/>
                      <a:pt x="33503" y="57433"/>
                      <a:pt x="38259" y="57865"/>
                    </a:cubicBezTo>
                    <a:cubicBezTo>
                      <a:pt x="38476" y="57872"/>
                      <a:pt x="38694" y="57875"/>
                      <a:pt x="38913" y="57875"/>
                    </a:cubicBezTo>
                    <a:cubicBezTo>
                      <a:pt x="45675" y="57875"/>
                      <a:pt x="53343" y="54663"/>
                      <a:pt x="58577" y="49219"/>
                    </a:cubicBezTo>
                    <a:cubicBezTo>
                      <a:pt x="66791" y="40789"/>
                      <a:pt x="65277" y="25010"/>
                      <a:pt x="65277" y="25010"/>
                    </a:cubicBezTo>
                    <a:cubicBezTo>
                      <a:pt x="63981" y="19607"/>
                      <a:pt x="60306" y="10745"/>
                      <a:pt x="49499" y="4260"/>
                    </a:cubicBezTo>
                    <a:cubicBezTo>
                      <a:pt x="44157" y="1074"/>
                      <a:pt x="39059" y="0"/>
                      <a:pt x="345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5"/>
              <p:cNvSpPr/>
              <p:nvPr/>
            </p:nvSpPr>
            <p:spPr>
              <a:xfrm>
                <a:off x="551525" y="1064150"/>
                <a:ext cx="5003900" cy="3494450"/>
              </a:xfrm>
              <a:custGeom>
                <a:avLst/>
                <a:gdLst/>
                <a:ahLst/>
                <a:cxnLst/>
                <a:rect l="l" t="t" r="r" b="b"/>
                <a:pathLst>
                  <a:path w="200156" h="139778" extrusionOk="0">
                    <a:moveTo>
                      <a:pt x="65514" y="1"/>
                    </a:moveTo>
                    <a:cubicBezTo>
                      <a:pt x="62585" y="1"/>
                      <a:pt x="59483" y="231"/>
                      <a:pt x="56200" y="728"/>
                    </a:cubicBezTo>
                    <a:cubicBezTo>
                      <a:pt x="14267" y="7213"/>
                      <a:pt x="12970" y="43958"/>
                      <a:pt x="17725" y="59521"/>
                    </a:cubicBezTo>
                    <a:cubicBezTo>
                      <a:pt x="20103" y="64492"/>
                      <a:pt x="29397" y="78975"/>
                      <a:pt x="46041" y="79839"/>
                    </a:cubicBezTo>
                    <a:cubicBezTo>
                      <a:pt x="47262" y="79909"/>
                      <a:pt x="48455" y="79943"/>
                      <a:pt x="49619" y="79943"/>
                    </a:cubicBezTo>
                    <a:cubicBezTo>
                      <a:pt x="66587" y="79943"/>
                      <a:pt x="77485" y="72585"/>
                      <a:pt x="82138" y="58224"/>
                    </a:cubicBezTo>
                    <a:cubicBezTo>
                      <a:pt x="84515" y="50443"/>
                      <a:pt x="83651" y="42013"/>
                      <a:pt x="79976" y="35745"/>
                    </a:cubicBezTo>
                    <a:cubicBezTo>
                      <a:pt x="76085" y="29909"/>
                      <a:pt x="69601" y="26450"/>
                      <a:pt x="61171" y="25586"/>
                    </a:cubicBezTo>
                    <a:cubicBezTo>
                      <a:pt x="60558" y="25520"/>
                      <a:pt x="59944" y="25487"/>
                      <a:pt x="59333" y="25487"/>
                    </a:cubicBezTo>
                    <a:cubicBezTo>
                      <a:pt x="53919" y="25487"/>
                      <a:pt x="48716" y="28035"/>
                      <a:pt x="45608" y="32502"/>
                    </a:cubicBezTo>
                    <a:cubicBezTo>
                      <a:pt x="42798" y="36393"/>
                      <a:pt x="42150" y="40932"/>
                      <a:pt x="43447" y="44174"/>
                    </a:cubicBezTo>
                    <a:cubicBezTo>
                      <a:pt x="44528" y="46552"/>
                      <a:pt x="46905" y="48065"/>
                      <a:pt x="50796" y="48281"/>
                    </a:cubicBezTo>
                    <a:cubicBezTo>
                      <a:pt x="51120" y="48299"/>
                      <a:pt x="51437" y="48308"/>
                      <a:pt x="51746" y="48308"/>
                    </a:cubicBezTo>
                    <a:cubicBezTo>
                      <a:pt x="55149" y="48308"/>
                      <a:pt x="57659" y="47219"/>
                      <a:pt x="59442" y="45039"/>
                    </a:cubicBezTo>
                    <a:cubicBezTo>
                      <a:pt x="59685" y="44554"/>
                      <a:pt x="60200" y="44272"/>
                      <a:pt x="60758" y="44272"/>
                    </a:cubicBezTo>
                    <a:cubicBezTo>
                      <a:pt x="61194" y="44272"/>
                      <a:pt x="61657" y="44444"/>
                      <a:pt x="62036" y="44823"/>
                    </a:cubicBezTo>
                    <a:cubicBezTo>
                      <a:pt x="62900" y="45255"/>
                      <a:pt x="63116" y="46552"/>
                      <a:pt x="62252" y="47417"/>
                    </a:cubicBezTo>
                    <a:cubicBezTo>
                      <a:pt x="59803" y="50682"/>
                      <a:pt x="56004" y="52406"/>
                      <a:pt x="51221" y="52406"/>
                    </a:cubicBezTo>
                    <a:cubicBezTo>
                      <a:pt x="50938" y="52406"/>
                      <a:pt x="50653" y="52400"/>
                      <a:pt x="50364" y="52388"/>
                    </a:cubicBezTo>
                    <a:cubicBezTo>
                      <a:pt x="45608" y="51956"/>
                      <a:pt x="41718" y="49794"/>
                      <a:pt x="40205" y="46120"/>
                    </a:cubicBezTo>
                    <a:cubicBezTo>
                      <a:pt x="38043" y="41797"/>
                      <a:pt x="39124" y="35745"/>
                      <a:pt x="42582" y="30773"/>
                    </a:cubicBezTo>
                    <a:cubicBezTo>
                      <a:pt x="46444" y="25174"/>
                      <a:pt x="52720" y="21989"/>
                      <a:pt x="59407" y="21989"/>
                    </a:cubicBezTo>
                    <a:cubicBezTo>
                      <a:pt x="60207" y="21989"/>
                      <a:pt x="61012" y="22035"/>
                      <a:pt x="61820" y="22127"/>
                    </a:cubicBezTo>
                    <a:cubicBezTo>
                      <a:pt x="73708" y="23424"/>
                      <a:pt x="79976" y="29044"/>
                      <a:pt x="83218" y="34015"/>
                    </a:cubicBezTo>
                    <a:cubicBezTo>
                      <a:pt x="87757" y="40932"/>
                      <a:pt x="88838" y="50443"/>
                      <a:pt x="85812" y="59305"/>
                    </a:cubicBezTo>
                    <a:cubicBezTo>
                      <a:pt x="80625" y="75300"/>
                      <a:pt x="68304" y="83730"/>
                      <a:pt x="49715" y="83730"/>
                    </a:cubicBezTo>
                    <a:lnTo>
                      <a:pt x="46473" y="83730"/>
                    </a:lnTo>
                    <a:cubicBezTo>
                      <a:pt x="29613" y="82865"/>
                      <a:pt x="19886" y="69896"/>
                      <a:pt x="16212" y="63412"/>
                    </a:cubicBezTo>
                    <a:cubicBezTo>
                      <a:pt x="10808" y="67735"/>
                      <a:pt x="1" y="78975"/>
                      <a:pt x="7998" y="97780"/>
                    </a:cubicBezTo>
                    <a:cubicBezTo>
                      <a:pt x="12537" y="108587"/>
                      <a:pt x="22048" y="111829"/>
                      <a:pt x="30910" y="112262"/>
                    </a:cubicBezTo>
                    <a:cubicBezTo>
                      <a:pt x="29613" y="108803"/>
                      <a:pt x="28100" y="103183"/>
                      <a:pt x="27452" y="95834"/>
                    </a:cubicBezTo>
                    <a:cubicBezTo>
                      <a:pt x="27452" y="94753"/>
                      <a:pt x="28316" y="93889"/>
                      <a:pt x="29181" y="93889"/>
                    </a:cubicBezTo>
                    <a:cubicBezTo>
                      <a:pt x="30262" y="93889"/>
                      <a:pt x="30910" y="94753"/>
                      <a:pt x="30910" y="95618"/>
                    </a:cubicBezTo>
                    <a:cubicBezTo>
                      <a:pt x="31559" y="104264"/>
                      <a:pt x="33936" y="110100"/>
                      <a:pt x="35233" y="113126"/>
                    </a:cubicBezTo>
                    <a:cubicBezTo>
                      <a:pt x="37505" y="116371"/>
                      <a:pt x="46598" y="127412"/>
                      <a:pt x="63609" y="127412"/>
                    </a:cubicBezTo>
                    <a:cubicBezTo>
                      <a:pt x="69259" y="127412"/>
                      <a:pt x="75782" y="126195"/>
                      <a:pt x="83218" y="123069"/>
                    </a:cubicBezTo>
                    <a:cubicBezTo>
                      <a:pt x="86461" y="120691"/>
                      <a:pt x="91216" y="116368"/>
                      <a:pt x="92945" y="109235"/>
                    </a:cubicBezTo>
                    <a:cubicBezTo>
                      <a:pt x="94026" y="103616"/>
                      <a:pt x="91216" y="97996"/>
                      <a:pt x="85380" y="94970"/>
                    </a:cubicBezTo>
                    <a:cubicBezTo>
                      <a:pt x="83157" y="93858"/>
                      <a:pt x="80378" y="93064"/>
                      <a:pt x="77400" y="93064"/>
                    </a:cubicBezTo>
                    <a:cubicBezTo>
                      <a:pt x="73430" y="93064"/>
                      <a:pt x="69107" y="94476"/>
                      <a:pt x="65278" y="98428"/>
                    </a:cubicBezTo>
                    <a:cubicBezTo>
                      <a:pt x="62900" y="101022"/>
                      <a:pt x="62036" y="104264"/>
                      <a:pt x="62900" y="106858"/>
                    </a:cubicBezTo>
                    <a:cubicBezTo>
                      <a:pt x="63765" y="109235"/>
                      <a:pt x="65926" y="110965"/>
                      <a:pt x="68304" y="111181"/>
                    </a:cubicBezTo>
                    <a:cubicBezTo>
                      <a:pt x="68491" y="111194"/>
                      <a:pt x="68676" y="111201"/>
                      <a:pt x="68860" y="111201"/>
                    </a:cubicBezTo>
                    <a:cubicBezTo>
                      <a:pt x="71649" y="111201"/>
                      <a:pt x="74057" y="109644"/>
                      <a:pt x="76085" y="105993"/>
                    </a:cubicBezTo>
                    <a:cubicBezTo>
                      <a:pt x="76508" y="105571"/>
                      <a:pt x="77114" y="105240"/>
                      <a:pt x="77664" y="105240"/>
                    </a:cubicBezTo>
                    <a:cubicBezTo>
                      <a:pt x="77958" y="105240"/>
                      <a:pt x="78237" y="105335"/>
                      <a:pt x="78463" y="105561"/>
                    </a:cubicBezTo>
                    <a:cubicBezTo>
                      <a:pt x="79328" y="105993"/>
                      <a:pt x="79544" y="107074"/>
                      <a:pt x="79112" y="107939"/>
                    </a:cubicBezTo>
                    <a:cubicBezTo>
                      <a:pt x="76412" y="112373"/>
                      <a:pt x="72681" y="114744"/>
                      <a:pt x="68838" y="114744"/>
                    </a:cubicBezTo>
                    <a:cubicBezTo>
                      <a:pt x="68373" y="114744"/>
                      <a:pt x="67906" y="114709"/>
                      <a:pt x="67439" y="114639"/>
                    </a:cubicBezTo>
                    <a:cubicBezTo>
                      <a:pt x="63765" y="114207"/>
                      <a:pt x="60523" y="111397"/>
                      <a:pt x="59010" y="107939"/>
                    </a:cubicBezTo>
                    <a:cubicBezTo>
                      <a:pt x="57713" y="103832"/>
                      <a:pt x="58793" y="99293"/>
                      <a:pt x="62252" y="95834"/>
                    </a:cubicBezTo>
                    <a:cubicBezTo>
                      <a:pt x="66614" y="91608"/>
                      <a:pt x="71922" y="89360"/>
                      <a:pt x="77308" y="89360"/>
                    </a:cubicBezTo>
                    <a:cubicBezTo>
                      <a:pt x="80462" y="89360"/>
                      <a:pt x="83643" y="90131"/>
                      <a:pt x="86677" y="91727"/>
                    </a:cubicBezTo>
                    <a:cubicBezTo>
                      <a:pt x="94026" y="95618"/>
                      <a:pt x="97484" y="102751"/>
                      <a:pt x="96187" y="110100"/>
                    </a:cubicBezTo>
                    <a:cubicBezTo>
                      <a:pt x="94458" y="117881"/>
                      <a:pt x="89271" y="122853"/>
                      <a:pt x="85812" y="125879"/>
                    </a:cubicBezTo>
                    <a:cubicBezTo>
                      <a:pt x="91428" y="130559"/>
                      <a:pt x="105311" y="139777"/>
                      <a:pt x="126197" y="139777"/>
                    </a:cubicBezTo>
                    <a:cubicBezTo>
                      <a:pt x="129429" y="139777"/>
                      <a:pt x="132829" y="139557"/>
                      <a:pt x="136391" y="139064"/>
                    </a:cubicBezTo>
                    <a:cubicBezTo>
                      <a:pt x="170111" y="134093"/>
                      <a:pt x="182215" y="115288"/>
                      <a:pt x="197778" y="97347"/>
                    </a:cubicBezTo>
                    <a:cubicBezTo>
                      <a:pt x="198426" y="96699"/>
                      <a:pt x="199291" y="95618"/>
                      <a:pt x="200155" y="94753"/>
                    </a:cubicBezTo>
                    <a:lnTo>
                      <a:pt x="200155" y="94753"/>
                    </a:lnTo>
                    <a:cubicBezTo>
                      <a:pt x="196265" y="97131"/>
                      <a:pt x="192590" y="100373"/>
                      <a:pt x="188051" y="104264"/>
                    </a:cubicBezTo>
                    <a:cubicBezTo>
                      <a:pt x="184376" y="106858"/>
                      <a:pt x="180702" y="110100"/>
                      <a:pt x="176379" y="113558"/>
                    </a:cubicBezTo>
                    <a:cubicBezTo>
                      <a:pt x="165355" y="122204"/>
                      <a:pt x="155196" y="125014"/>
                      <a:pt x="146334" y="125014"/>
                    </a:cubicBezTo>
                    <a:cubicBezTo>
                      <a:pt x="136824" y="125014"/>
                      <a:pt x="128826" y="121772"/>
                      <a:pt x="122341" y="118530"/>
                    </a:cubicBezTo>
                    <a:cubicBezTo>
                      <a:pt x="112831" y="113558"/>
                      <a:pt x="90351" y="98860"/>
                      <a:pt x="89919" y="68815"/>
                    </a:cubicBezTo>
                    <a:cubicBezTo>
                      <a:pt x="89271" y="49146"/>
                      <a:pt x="102888" y="36609"/>
                      <a:pt x="110237" y="31205"/>
                    </a:cubicBezTo>
                    <a:cubicBezTo>
                      <a:pt x="106508" y="22374"/>
                      <a:pt x="94405" y="1"/>
                      <a:pt x="655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6"/>
          <p:cNvGrpSpPr/>
          <p:nvPr/>
        </p:nvGrpSpPr>
        <p:grpSpPr>
          <a:xfrm>
            <a:off x="-542860" y="-538286"/>
            <a:ext cx="10229721" cy="6220073"/>
            <a:chOff x="-165500" y="430250"/>
            <a:chExt cx="7974525" cy="4848825"/>
          </a:xfrm>
        </p:grpSpPr>
        <p:sp>
          <p:nvSpPr>
            <p:cNvPr id="557" name="Google Shape;557;p6"/>
            <p:cNvSpPr/>
            <p:nvPr/>
          </p:nvSpPr>
          <p:spPr>
            <a:xfrm>
              <a:off x="2692000" y="4117600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3513225" y="4117600"/>
              <a:ext cx="613500" cy="747450"/>
            </a:xfrm>
            <a:custGeom>
              <a:avLst/>
              <a:gdLst/>
              <a:ahLst/>
              <a:cxnLst/>
              <a:rect l="l" t="t" r="r" b="b"/>
              <a:pathLst>
                <a:path w="24540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3513225" y="329875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2692000" y="3298750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810"/>
                  </a:lnTo>
                  <a:lnTo>
                    <a:pt x="10882" y="2810"/>
                  </a:lnTo>
                  <a:lnTo>
                    <a:pt x="10882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6"/>
            <p:cNvSpPr/>
            <p:nvPr/>
          </p:nvSpPr>
          <p:spPr>
            <a:xfrm>
              <a:off x="3102450" y="37095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6"/>
            <p:cNvSpPr/>
            <p:nvPr/>
          </p:nvSpPr>
          <p:spPr>
            <a:xfrm>
              <a:off x="2288375" y="370952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86" y="8215"/>
                  </a:lnTo>
                  <a:lnTo>
                    <a:pt x="2786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86" y="27087"/>
                  </a:lnTo>
                  <a:lnTo>
                    <a:pt x="2786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1056675" y="4117600"/>
              <a:ext cx="614075" cy="747450"/>
            </a:xfrm>
            <a:custGeom>
              <a:avLst/>
              <a:gdLst/>
              <a:ahLst/>
              <a:cxnLst/>
              <a:rect l="l" t="t" r="r" b="b"/>
              <a:pathLst>
                <a:path w="24563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1877600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1877600" y="32987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1056675" y="3298750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63" y="8216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1467125" y="37095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652750" y="37095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3102450" y="45316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2288375" y="453165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86" y="8215"/>
                  </a:lnTo>
                  <a:lnTo>
                    <a:pt x="2786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86" y="27087"/>
                  </a:lnTo>
                  <a:lnTo>
                    <a:pt x="2786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1467125" y="45316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652750" y="45316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6365375" y="4531650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65" y="21681"/>
                  </a:lnTo>
                  <a:lnTo>
                    <a:pt x="21765" y="27087"/>
                  </a:lnTo>
                  <a:lnTo>
                    <a:pt x="13692" y="27087"/>
                  </a:lnTo>
                  <a:lnTo>
                    <a:pt x="13692" y="2798"/>
                  </a:lnTo>
                  <a:lnTo>
                    <a:pt x="21765" y="2798"/>
                  </a:lnTo>
                  <a:lnTo>
                    <a:pt x="21765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7195225" y="45316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5551275" y="453165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799" y="8215"/>
                  </a:lnTo>
                  <a:lnTo>
                    <a:pt x="2799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9" y="27087"/>
                  </a:lnTo>
                  <a:lnTo>
                    <a:pt x="2799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4730050" y="4531650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22" y="8215"/>
                  </a:lnTo>
                  <a:lnTo>
                    <a:pt x="2822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22" y="27087"/>
                  </a:lnTo>
                  <a:lnTo>
                    <a:pt x="2822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53" y="21681"/>
                  </a:lnTo>
                  <a:lnTo>
                    <a:pt x="21753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53" y="2798"/>
                  </a:lnTo>
                  <a:lnTo>
                    <a:pt x="21753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3915650" y="453165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242275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6777325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0" y="27087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5142000" y="4117600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5962925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2" y="2798"/>
                  </a:lnTo>
                  <a:lnTo>
                    <a:pt x="21742" y="8216"/>
                  </a:lnTo>
                  <a:lnTo>
                    <a:pt x="24552" y="8216"/>
                  </a:lnTo>
                  <a:lnTo>
                    <a:pt x="24552" y="2798"/>
                  </a:lnTo>
                  <a:lnTo>
                    <a:pt x="24552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4327600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6"/>
                  </a:lnTo>
                  <a:lnTo>
                    <a:pt x="24552" y="8216"/>
                  </a:lnTo>
                  <a:lnTo>
                    <a:pt x="24552" y="2798"/>
                  </a:lnTo>
                  <a:lnTo>
                    <a:pt x="24552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242275" y="32987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16"/>
                  </a:lnTo>
                  <a:lnTo>
                    <a:pt x="24551" y="8216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3509650" y="2481975"/>
              <a:ext cx="614100" cy="747750"/>
            </a:xfrm>
            <a:custGeom>
              <a:avLst/>
              <a:gdLst/>
              <a:ahLst/>
              <a:cxnLst/>
              <a:rect l="l" t="t" r="r" b="b"/>
              <a:pathLst>
                <a:path w="24564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63" y="29909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3509650" y="166342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81" y="27087"/>
                  </a:lnTo>
                  <a:lnTo>
                    <a:pt x="13681" y="2799"/>
                  </a:lnTo>
                  <a:lnTo>
                    <a:pt x="21753" y="2799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799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3105725" y="207390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99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28"/>
                  </a:lnTo>
                  <a:lnTo>
                    <a:pt x="24552" y="8228"/>
                  </a:lnTo>
                  <a:lnTo>
                    <a:pt x="24552" y="2810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3105725" y="2887975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99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52" y="8228"/>
                  </a:lnTo>
                  <a:lnTo>
                    <a:pt x="24552" y="2811"/>
                  </a:lnTo>
                  <a:lnTo>
                    <a:pt x="24552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1874025" y="2481975"/>
              <a:ext cx="614100" cy="747750"/>
            </a:xfrm>
            <a:custGeom>
              <a:avLst/>
              <a:gdLst/>
              <a:ahLst/>
              <a:cxnLst/>
              <a:rect l="l" t="t" r="r" b="b"/>
              <a:pathLst>
                <a:path w="24564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23" y="8228"/>
                  </a:lnTo>
                  <a:lnTo>
                    <a:pt x="2823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23" y="27099"/>
                  </a:lnTo>
                  <a:lnTo>
                    <a:pt x="2823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63" y="29909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65" y="21682"/>
                  </a:lnTo>
                  <a:lnTo>
                    <a:pt x="21765" y="27099"/>
                  </a:lnTo>
                  <a:lnTo>
                    <a:pt x="13693" y="27099"/>
                  </a:lnTo>
                  <a:lnTo>
                    <a:pt x="13693" y="2811"/>
                  </a:lnTo>
                  <a:lnTo>
                    <a:pt x="21765" y="2811"/>
                  </a:lnTo>
                  <a:lnTo>
                    <a:pt x="21765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2695275" y="2481975"/>
              <a:ext cx="614075" cy="747750"/>
            </a:xfrm>
            <a:custGeom>
              <a:avLst/>
              <a:gdLst/>
              <a:ahLst/>
              <a:cxnLst/>
              <a:rect l="l" t="t" r="r" b="b"/>
              <a:pathLst>
                <a:path w="24563" h="29910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810" y="8228"/>
                  </a:lnTo>
                  <a:lnTo>
                    <a:pt x="2810" y="2811"/>
                  </a:lnTo>
                  <a:lnTo>
                    <a:pt x="10882" y="2811"/>
                  </a:lnTo>
                  <a:lnTo>
                    <a:pt x="10882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909"/>
                  </a:lnTo>
                  <a:lnTo>
                    <a:pt x="24563" y="29909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2695275" y="1663425"/>
              <a:ext cx="614075" cy="747450"/>
            </a:xfrm>
            <a:custGeom>
              <a:avLst/>
              <a:gdLst/>
              <a:ahLst/>
              <a:cxnLst/>
              <a:rect l="l" t="t" r="r" b="b"/>
              <a:pathLst>
                <a:path w="24563" h="29898" extrusionOk="0">
                  <a:moveTo>
                    <a:pt x="0" y="1"/>
                  </a:moveTo>
                  <a:lnTo>
                    <a:pt x="0" y="2799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799"/>
                  </a:lnTo>
                  <a:lnTo>
                    <a:pt x="10882" y="2799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9"/>
                  </a:lnTo>
                  <a:lnTo>
                    <a:pt x="21741" y="2799"/>
                  </a:lnTo>
                  <a:lnTo>
                    <a:pt x="21741" y="8216"/>
                  </a:lnTo>
                  <a:lnTo>
                    <a:pt x="24563" y="8216"/>
                  </a:lnTo>
                  <a:lnTo>
                    <a:pt x="24563" y="2799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1874025" y="166342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823" y="8216"/>
                  </a:lnTo>
                  <a:lnTo>
                    <a:pt x="2823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823" y="27087"/>
                  </a:lnTo>
                  <a:lnTo>
                    <a:pt x="2823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65" y="21682"/>
                  </a:lnTo>
                  <a:lnTo>
                    <a:pt x="21765" y="27087"/>
                  </a:lnTo>
                  <a:lnTo>
                    <a:pt x="13693" y="27087"/>
                  </a:lnTo>
                  <a:lnTo>
                    <a:pt x="13693" y="2799"/>
                  </a:lnTo>
                  <a:lnTo>
                    <a:pt x="21765" y="2799"/>
                  </a:lnTo>
                  <a:lnTo>
                    <a:pt x="21765" y="8216"/>
                  </a:lnTo>
                  <a:lnTo>
                    <a:pt x="24563" y="8216"/>
                  </a:lnTo>
                  <a:lnTo>
                    <a:pt x="24563" y="2799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2284800" y="207390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53" y="2810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1470400" y="20739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28"/>
                  </a:lnTo>
                  <a:lnTo>
                    <a:pt x="24563" y="8228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2284800" y="2887975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1470400" y="288797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239000" y="2481975"/>
              <a:ext cx="613800" cy="747750"/>
            </a:xfrm>
            <a:custGeom>
              <a:avLst/>
              <a:gdLst/>
              <a:ahLst/>
              <a:cxnLst/>
              <a:rect l="l" t="t" r="r" b="b"/>
              <a:pathLst>
                <a:path w="24552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69" y="27099"/>
                  </a:lnTo>
                  <a:lnTo>
                    <a:pt x="13669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1059950" y="2481975"/>
              <a:ext cx="613775" cy="747750"/>
            </a:xfrm>
            <a:custGeom>
              <a:avLst/>
              <a:gdLst/>
              <a:ahLst/>
              <a:cxnLst/>
              <a:rect l="l" t="t" r="r" b="b"/>
              <a:pathLst>
                <a:path w="24551" h="29910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0" y="27099"/>
                  </a:lnTo>
                  <a:lnTo>
                    <a:pt x="13680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1059950" y="1663425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799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9"/>
                  </a:lnTo>
                  <a:lnTo>
                    <a:pt x="10871" y="2799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80" y="27087"/>
                  </a:lnTo>
                  <a:lnTo>
                    <a:pt x="13680" y="2799"/>
                  </a:lnTo>
                  <a:lnTo>
                    <a:pt x="21753" y="2799"/>
                  </a:lnTo>
                  <a:lnTo>
                    <a:pt x="21753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239000" y="1663425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9"/>
                  </a:lnTo>
                  <a:lnTo>
                    <a:pt x="10871" y="2799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69" y="27087"/>
                  </a:lnTo>
                  <a:lnTo>
                    <a:pt x="13669" y="2799"/>
                  </a:lnTo>
                  <a:lnTo>
                    <a:pt x="21742" y="2799"/>
                  </a:lnTo>
                  <a:lnTo>
                    <a:pt x="21742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649175" y="20739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822" y="8228"/>
                  </a:lnTo>
                  <a:lnTo>
                    <a:pt x="2822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22" y="27099"/>
                  </a:lnTo>
                  <a:lnTo>
                    <a:pt x="2822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65" y="21682"/>
                  </a:lnTo>
                  <a:lnTo>
                    <a:pt x="21765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65" y="2810"/>
                  </a:lnTo>
                  <a:lnTo>
                    <a:pt x="21765" y="8228"/>
                  </a:lnTo>
                  <a:lnTo>
                    <a:pt x="24563" y="8228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649175" y="288797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22" y="8228"/>
                  </a:lnTo>
                  <a:lnTo>
                    <a:pt x="2822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22" y="27099"/>
                  </a:lnTo>
                  <a:lnTo>
                    <a:pt x="2822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65" y="21682"/>
                  </a:lnTo>
                  <a:lnTo>
                    <a:pt x="21765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65" y="2811"/>
                  </a:lnTo>
                  <a:lnTo>
                    <a:pt x="21765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2692000" y="846675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810"/>
                  </a:lnTo>
                  <a:lnTo>
                    <a:pt x="10882" y="2810"/>
                  </a:lnTo>
                  <a:lnTo>
                    <a:pt x="10882" y="27099"/>
                  </a:lnTo>
                  <a:lnTo>
                    <a:pt x="2810" y="27099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41" y="2810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3513225" y="84667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5"/>
                  </a:lnTo>
                  <a:lnTo>
                    <a:pt x="2798" y="8215"/>
                  </a:lnTo>
                  <a:lnTo>
                    <a:pt x="2798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1"/>
                  </a:lnTo>
                  <a:lnTo>
                    <a:pt x="0" y="21681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242275" y="846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5"/>
                  </a:lnTo>
                  <a:lnTo>
                    <a:pt x="2799" y="8215"/>
                  </a:lnTo>
                  <a:lnTo>
                    <a:pt x="2799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9" y="27099"/>
                  </a:lnTo>
                  <a:lnTo>
                    <a:pt x="2799" y="21681"/>
                  </a:lnTo>
                  <a:lnTo>
                    <a:pt x="1" y="21681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1681"/>
                  </a:lnTo>
                  <a:lnTo>
                    <a:pt x="21742" y="21681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15"/>
                  </a:lnTo>
                  <a:lnTo>
                    <a:pt x="24551" y="8215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3102450" y="1252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2288375" y="125267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86" y="8215"/>
                  </a:lnTo>
                  <a:lnTo>
                    <a:pt x="2786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86" y="27087"/>
                  </a:lnTo>
                  <a:lnTo>
                    <a:pt x="2786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1056675" y="84667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5"/>
                  </a:lnTo>
                  <a:lnTo>
                    <a:pt x="2798" y="8215"/>
                  </a:lnTo>
                  <a:lnTo>
                    <a:pt x="2798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1"/>
                  </a:lnTo>
                  <a:lnTo>
                    <a:pt x="0" y="21681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41" y="2810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1877600" y="846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811" y="27099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1467125" y="1252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652750" y="1252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3102450" y="430250"/>
              <a:ext cx="613800" cy="747725"/>
            </a:xfrm>
            <a:custGeom>
              <a:avLst/>
              <a:gdLst/>
              <a:ahLst/>
              <a:cxnLst/>
              <a:rect l="l" t="t" r="r" b="b"/>
              <a:pathLst>
                <a:path w="24552" h="29909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909"/>
                  </a:lnTo>
                  <a:lnTo>
                    <a:pt x="24552" y="29909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2288375" y="430250"/>
              <a:ext cx="613500" cy="747725"/>
            </a:xfrm>
            <a:custGeom>
              <a:avLst/>
              <a:gdLst/>
              <a:ahLst/>
              <a:cxnLst/>
              <a:rect l="l" t="t" r="r" b="b"/>
              <a:pathLst>
                <a:path w="24540" h="29909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86" y="8215"/>
                  </a:lnTo>
                  <a:lnTo>
                    <a:pt x="2786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86" y="27087"/>
                  </a:lnTo>
                  <a:lnTo>
                    <a:pt x="2786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909"/>
                  </a:lnTo>
                  <a:lnTo>
                    <a:pt x="24539" y="29909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1467125" y="430250"/>
              <a:ext cx="613800" cy="747725"/>
            </a:xfrm>
            <a:custGeom>
              <a:avLst/>
              <a:gdLst/>
              <a:ahLst/>
              <a:cxnLst/>
              <a:rect l="l" t="t" r="r" b="b"/>
              <a:pathLst>
                <a:path w="24552" h="29909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909"/>
                  </a:lnTo>
                  <a:lnTo>
                    <a:pt x="24552" y="29909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652750" y="430250"/>
              <a:ext cx="613800" cy="747725"/>
            </a:xfrm>
            <a:custGeom>
              <a:avLst/>
              <a:gdLst/>
              <a:ahLst/>
              <a:cxnLst/>
              <a:rect l="l" t="t" r="r" b="b"/>
              <a:pathLst>
                <a:path w="24552" h="29909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909"/>
                  </a:lnTo>
                  <a:lnTo>
                    <a:pt x="24551" y="29909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-162225" y="370952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-162225" y="4531650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-165500" y="2073900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28"/>
                  </a:lnTo>
                  <a:lnTo>
                    <a:pt x="2810" y="8228"/>
                  </a:lnTo>
                  <a:lnTo>
                    <a:pt x="2810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53" y="2810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-165500" y="2887975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810" y="8228"/>
                  </a:lnTo>
                  <a:lnTo>
                    <a:pt x="2810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69" y="27099"/>
                  </a:lnTo>
                  <a:lnTo>
                    <a:pt x="13669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-162225" y="125267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-162225" y="430250"/>
              <a:ext cx="614075" cy="747725"/>
            </a:xfrm>
            <a:custGeom>
              <a:avLst/>
              <a:gdLst/>
              <a:ahLst/>
              <a:cxnLst/>
              <a:rect l="l" t="t" r="r" b="b"/>
              <a:pathLst>
                <a:path w="24563" h="29909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909"/>
                  </a:lnTo>
                  <a:lnTo>
                    <a:pt x="24563" y="29909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6371625" y="370832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822" y="8216"/>
                  </a:lnTo>
                  <a:lnTo>
                    <a:pt x="2822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22" y="27087"/>
                  </a:lnTo>
                  <a:lnTo>
                    <a:pt x="2822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53" y="2798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6"/>
            <p:cNvSpPr/>
            <p:nvPr/>
          </p:nvSpPr>
          <p:spPr>
            <a:xfrm>
              <a:off x="7192850" y="370832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6"/>
            <p:cNvSpPr/>
            <p:nvPr/>
          </p:nvSpPr>
          <p:spPr>
            <a:xfrm>
              <a:off x="7192850" y="288947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6371625" y="288947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822" y="8216"/>
                  </a:lnTo>
                  <a:lnTo>
                    <a:pt x="2822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22" y="27099"/>
                  </a:lnTo>
                  <a:lnTo>
                    <a:pt x="2822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53" y="2810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6"/>
            <p:cNvSpPr/>
            <p:nvPr/>
          </p:nvSpPr>
          <p:spPr>
            <a:xfrm>
              <a:off x="6782075" y="330025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4" y="29897"/>
                  </a:lnTo>
                  <a:lnTo>
                    <a:pt x="24564" y="27087"/>
                  </a:lnTo>
                  <a:lnTo>
                    <a:pt x="24564" y="21681"/>
                  </a:lnTo>
                  <a:lnTo>
                    <a:pt x="21766" y="21681"/>
                  </a:lnTo>
                  <a:lnTo>
                    <a:pt x="21766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66" y="2798"/>
                  </a:lnTo>
                  <a:lnTo>
                    <a:pt x="21766" y="8215"/>
                  </a:lnTo>
                  <a:lnTo>
                    <a:pt x="24564" y="8215"/>
                  </a:lnTo>
                  <a:lnTo>
                    <a:pt x="24564" y="2798"/>
                  </a:lnTo>
                  <a:lnTo>
                    <a:pt x="24564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6"/>
            <p:cNvSpPr/>
            <p:nvPr/>
          </p:nvSpPr>
          <p:spPr>
            <a:xfrm>
              <a:off x="5968000" y="330025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98" y="8215"/>
                  </a:lnTo>
                  <a:lnTo>
                    <a:pt x="2798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4736600" y="3708325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5557225" y="370832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5557225" y="288947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16"/>
                  </a:lnTo>
                  <a:lnTo>
                    <a:pt x="24563" y="8216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6"/>
            <p:cNvSpPr/>
            <p:nvPr/>
          </p:nvSpPr>
          <p:spPr>
            <a:xfrm>
              <a:off x="4736600" y="2889475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5146750" y="330025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23" y="8215"/>
                  </a:lnTo>
                  <a:lnTo>
                    <a:pt x="2823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23" y="27087"/>
                  </a:lnTo>
                  <a:lnTo>
                    <a:pt x="2823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4" y="29897"/>
                  </a:lnTo>
                  <a:lnTo>
                    <a:pt x="24564" y="27087"/>
                  </a:lnTo>
                  <a:lnTo>
                    <a:pt x="24564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64" y="8215"/>
                  </a:lnTo>
                  <a:lnTo>
                    <a:pt x="24564" y="2798"/>
                  </a:lnTo>
                  <a:lnTo>
                    <a:pt x="24564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4332375" y="330025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6"/>
            <p:cNvSpPr/>
            <p:nvPr/>
          </p:nvSpPr>
          <p:spPr>
            <a:xfrm>
              <a:off x="3921900" y="370832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53" y="2798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6"/>
            <p:cNvSpPr/>
            <p:nvPr/>
          </p:nvSpPr>
          <p:spPr>
            <a:xfrm>
              <a:off x="3921900" y="288947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53" y="2810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7189575" y="2072700"/>
              <a:ext cx="613800" cy="747750"/>
            </a:xfrm>
            <a:custGeom>
              <a:avLst/>
              <a:gdLst/>
              <a:ahLst/>
              <a:cxnLst/>
              <a:rect l="l" t="t" r="r" b="b"/>
              <a:pathLst>
                <a:path w="24552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7189575" y="125415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9"/>
                  </a:lnTo>
                  <a:lnTo>
                    <a:pt x="21741" y="2799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6785350" y="166462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823" y="8228"/>
                  </a:lnTo>
                  <a:lnTo>
                    <a:pt x="2823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23" y="27099"/>
                  </a:lnTo>
                  <a:lnTo>
                    <a:pt x="2823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4" y="21682"/>
                  </a:lnTo>
                  <a:lnTo>
                    <a:pt x="21754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54" y="2810"/>
                  </a:lnTo>
                  <a:lnTo>
                    <a:pt x="21754" y="8228"/>
                  </a:lnTo>
                  <a:lnTo>
                    <a:pt x="24563" y="8228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6785350" y="2478700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23" y="8228"/>
                  </a:lnTo>
                  <a:lnTo>
                    <a:pt x="2823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23" y="27099"/>
                  </a:lnTo>
                  <a:lnTo>
                    <a:pt x="2823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4" y="21682"/>
                  </a:lnTo>
                  <a:lnTo>
                    <a:pt x="21754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54" y="2811"/>
                  </a:lnTo>
                  <a:lnTo>
                    <a:pt x="21754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5553950" y="2072700"/>
              <a:ext cx="613800" cy="747750"/>
            </a:xfrm>
            <a:custGeom>
              <a:avLst/>
              <a:gdLst/>
              <a:ahLst/>
              <a:cxnLst/>
              <a:rect l="l" t="t" r="r" b="b"/>
              <a:pathLst>
                <a:path w="24552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93" y="27099"/>
                  </a:lnTo>
                  <a:lnTo>
                    <a:pt x="13693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6375200" y="2072700"/>
              <a:ext cx="613775" cy="747750"/>
            </a:xfrm>
            <a:custGeom>
              <a:avLst/>
              <a:gdLst/>
              <a:ahLst/>
              <a:cxnLst/>
              <a:rect l="l" t="t" r="r" b="b"/>
              <a:pathLst>
                <a:path w="24551" h="29910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810" y="8228"/>
                  </a:lnTo>
                  <a:lnTo>
                    <a:pt x="2810" y="2811"/>
                  </a:lnTo>
                  <a:lnTo>
                    <a:pt x="10870" y="2811"/>
                  </a:lnTo>
                  <a:lnTo>
                    <a:pt x="10870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68" y="27099"/>
                  </a:lnTo>
                  <a:lnTo>
                    <a:pt x="13668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6375200" y="1254150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799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799"/>
                  </a:lnTo>
                  <a:lnTo>
                    <a:pt x="10870" y="2799"/>
                  </a:lnTo>
                  <a:lnTo>
                    <a:pt x="10870" y="27087"/>
                  </a:lnTo>
                  <a:lnTo>
                    <a:pt x="2810" y="27087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68" y="27087"/>
                  </a:lnTo>
                  <a:lnTo>
                    <a:pt x="13668" y="2799"/>
                  </a:lnTo>
                  <a:lnTo>
                    <a:pt x="21741" y="2799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5553950" y="125415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93" y="27087"/>
                  </a:lnTo>
                  <a:lnTo>
                    <a:pt x="13693" y="2799"/>
                  </a:lnTo>
                  <a:lnTo>
                    <a:pt x="21753" y="2799"/>
                  </a:lnTo>
                  <a:lnTo>
                    <a:pt x="21753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5964725" y="166462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99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1" y="2810"/>
                  </a:lnTo>
                  <a:lnTo>
                    <a:pt x="21741" y="8228"/>
                  </a:lnTo>
                  <a:lnTo>
                    <a:pt x="24539" y="8228"/>
                  </a:lnTo>
                  <a:lnTo>
                    <a:pt x="24539" y="2810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5150325" y="16646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99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2" y="2810"/>
                  </a:lnTo>
                  <a:lnTo>
                    <a:pt x="21742" y="8228"/>
                  </a:lnTo>
                  <a:lnTo>
                    <a:pt x="24552" y="8228"/>
                  </a:lnTo>
                  <a:lnTo>
                    <a:pt x="24552" y="2810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6"/>
            <p:cNvSpPr/>
            <p:nvPr/>
          </p:nvSpPr>
          <p:spPr>
            <a:xfrm>
              <a:off x="5964725" y="2478700"/>
              <a:ext cx="613500" cy="747450"/>
            </a:xfrm>
            <a:custGeom>
              <a:avLst/>
              <a:gdLst/>
              <a:ahLst/>
              <a:cxnLst/>
              <a:rect l="l" t="t" r="r" b="b"/>
              <a:pathLst>
                <a:path w="24540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1"/>
                  </a:lnTo>
                  <a:lnTo>
                    <a:pt x="10859" y="2811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99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39" y="8228"/>
                  </a:lnTo>
                  <a:lnTo>
                    <a:pt x="24539" y="2811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6"/>
            <p:cNvSpPr/>
            <p:nvPr/>
          </p:nvSpPr>
          <p:spPr>
            <a:xfrm>
              <a:off x="5150325" y="24787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1"/>
                  </a:lnTo>
                  <a:lnTo>
                    <a:pt x="10859" y="2811"/>
                  </a:lnTo>
                  <a:lnTo>
                    <a:pt x="10859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99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69" y="27099"/>
                  </a:lnTo>
                  <a:lnTo>
                    <a:pt x="13669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52" y="8228"/>
                  </a:lnTo>
                  <a:lnTo>
                    <a:pt x="24552" y="2811"/>
                  </a:lnTo>
                  <a:lnTo>
                    <a:pt x="24552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3918625" y="2072700"/>
              <a:ext cx="614100" cy="747750"/>
            </a:xfrm>
            <a:custGeom>
              <a:avLst/>
              <a:gdLst/>
              <a:ahLst/>
              <a:cxnLst/>
              <a:rect l="l" t="t" r="r" b="b"/>
              <a:pathLst>
                <a:path w="24564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63" y="29909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4739875" y="2072700"/>
              <a:ext cx="613475" cy="747750"/>
            </a:xfrm>
            <a:custGeom>
              <a:avLst/>
              <a:gdLst/>
              <a:ahLst/>
              <a:cxnLst/>
              <a:rect l="l" t="t" r="r" b="b"/>
              <a:pathLst>
                <a:path w="24539" h="29910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1"/>
                  </a:lnTo>
                  <a:lnTo>
                    <a:pt x="10859" y="2811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909"/>
                  </a:lnTo>
                  <a:lnTo>
                    <a:pt x="24539" y="29909"/>
                  </a:lnTo>
                  <a:lnTo>
                    <a:pt x="24539" y="27099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39" y="8228"/>
                  </a:lnTo>
                  <a:lnTo>
                    <a:pt x="24539" y="2811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4739875" y="1254150"/>
              <a:ext cx="613475" cy="747450"/>
            </a:xfrm>
            <a:custGeom>
              <a:avLst/>
              <a:gdLst/>
              <a:ahLst/>
              <a:cxnLst/>
              <a:rect l="l" t="t" r="r" b="b"/>
              <a:pathLst>
                <a:path w="24539" h="29898" extrusionOk="0">
                  <a:moveTo>
                    <a:pt x="0" y="1"/>
                  </a:moveTo>
                  <a:lnTo>
                    <a:pt x="0" y="2799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9"/>
                  </a:lnTo>
                  <a:lnTo>
                    <a:pt x="10859" y="2799"/>
                  </a:lnTo>
                  <a:lnTo>
                    <a:pt x="10859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9"/>
                  </a:lnTo>
                  <a:lnTo>
                    <a:pt x="21741" y="2799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2799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3918625" y="1254150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9"/>
                  </a:lnTo>
                  <a:lnTo>
                    <a:pt x="21742" y="2799"/>
                  </a:lnTo>
                  <a:lnTo>
                    <a:pt x="21742" y="8216"/>
                  </a:lnTo>
                  <a:lnTo>
                    <a:pt x="24563" y="8216"/>
                  </a:lnTo>
                  <a:lnTo>
                    <a:pt x="24563" y="2799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4329100" y="16646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810" y="8228"/>
                  </a:lnTo>
                  <a:lnTo>
                    <a:pt x="2810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53" y="2810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4329100" y="24787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0" y="8228"/>
                  </a:lnTo>
                  <a:lnTo>
                    <a:pt x="2810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6371625" y="437375"/>
              <a:ext cx="614075" cy="747450"/>
            </a:xfrm>
            <a:custGeom>
              <a:avLst/>
              <a:gdLst/>
              <a:ahLst/>
              <a:cxnLst/>
              <a:rect l="l" t="t" r="r" b="b"/>
              <a:pathLst>
                <a:path w="24563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16"/>
                  </a:lnTo>
                  <a:lnTo>
                    <a:pt x="2822" y="8216"/>
                  </a:lnTo>
                  <a:lnTo>
                    <a:pt x="2822" y="2811"/>
                  </a:lnTo>
                  <a:lnTo>
                    <a:pt x="10883" y="2811"/>
                  </a:lnTo>
                  <a:lnTo>
                    <a:pt x="10883" y="27100"/>
                  </a:lnTo>
                  <a:lnTo>
                    <a:pt x="2822" y="27100"/>
                  </a:lnTo>
                  <a:lnTo>
                    <a:pt x="2822" y="21682"/>
                  </a:lnTo>
                  <a:lnTo>
                    <a:pt x="0" y="21682"/>
                  </a:lnTo>
                  <a:lnTo>
                    <a:pt x="0" y="27100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100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100"/>
                  </a:lnTo>
                  <a:lnTo>
                    <a:pt x="13680" y="27100"/>
                  </a:lnTo>
                  <a:lnTo>
                    <a:pt x="13680" y="2811"/>
                  </a:lnTo>
                  <a:lnTo>
                    <a:pt x="21753" y="2811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7192850" y="437375"/>
              <a:ext cx="613500" cy="747450"/>
            </a:xfrm>
            <a:custGeom>
              <a:avLst/>
              <a:gdLst/>
              <a:ahLst/>
              <a:cxnLst/>
              <a:rect l="l" t="t" r="r" b="b"/>
              <a:pathLst>
                <a:path w="24540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1"/>
                  </a:lnTo>
                  <a:lnTo>
                    <a:pt x="10871" y="2811"/>
                  </a:lnTo>
                  <a:lnTo>
                    <a:pt x="10871" y="27100"/>
                  </a:lnTo>
                  <a:lnTo>
                    <a:pt x="2799" y="27100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100"/>
                  </a:lnTo>
                  <a:lnTo>
                    <a:pt x="1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100"/>
                  </a:lnTo>
                  <a:lnTo>
                    <a:pt x="13681" y="27100"/>
                  </a:lnTo>
                  <a:lnTo>
                    <a:pt x="13681" y="2811"/>
                  </a:lnTo>
                  <a:lnTo>
                    <a:pt x="21741" y="2811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3921900" y="43737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1"/>
                  </a:lnTo>
                  <a:lnTo>
                    <a:pt x="10871" y="2811"/>
                  </a:lnTo>
                  <a:lnTo>
                    <a:pt x="10871" y="27100"/>
                  </a:lnTo>
                  <a:lnTo>
                    <a:pt x="2799" y="27100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100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100"/>
                  </a:lnTo>
                  <a:lnTo>
                    <a:pt x="13681" y="27100"/>
                  </a:lnTo>
                  <a:lnTo>
                    <a:pt x="13681" y="2811"/>
                  </a:lnTo>
                  <a:lnTo>
                    <a:pt x="21753" y="2811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6782075" y="8434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4" y="29897"/>
                  </a:lnTo>
                  <a:lnTo>
                    <a:pt x="24564" y="27087"/>
                  </a:lnTo>
                  <a:lnTo>
                    <a:pt x="24564" y="21681"/>
                  </a:lnTo>
                  <a:lnTo>
                    <a:pt x="21766" y="21681"/>
                  </a:lnTo>
                  <a:lnTo>
                    <a:pt x="21766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66" y="2798"/>
                  </a:lnTo>
                  <a:lnTo>
                    <a:pt x="21766" y="8215"/>
                  </a:lnTo>
                  <a:lnTo>
                    <a:pt x="24564" y="8215"/>
                  </a:lnTo>
                  <a:lnTo>
                    <a:pt x="24564" y="2798"/>
                  </a:lnTo>
                  <a:lnTo>
                    <a:pt x="24564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5968000" y="84340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98" y="8215"/>
                  </a:lnTo>
                  <a:lnTo>
                    <a:pt x="2798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4736600" y="437375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811"/>
                  </a:lnTo>
                  <a:lnTo>
                    <a:pt x="10859" y="2811"/>
                  </a:lnTo>
                  <a:lnTo>
                    <a:pt x="10859" y="27100"/>
                  </a:lnTo>
                  <a:lnTo>
                    <a:pt x="2798" y="27100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100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100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100"/>
                  </a:lnTo>
                  <a:lnTo>
                    <a:pt x="13669" y="27100"/>
                  </a:lnTo>
                  <a:lnTo>
                    <a:pt x="13669" y="2811"/>
                  </a:lnTo>
                  <a:lnTo>
                    <a:pt x="21741" y="2811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5557225" y="43737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811"/>
                  </a:lnTo>
                  <a:lnTo>
                    <a:pt x="10883" y="2811"/>
                  </a:lnTo>
                  <a:lnTo>
                    <a:pt x="10883" y="27100"/>
                  </a:lnTo>
                  <a:lnTo>
                    <a:pt x="2811" y="27100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100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100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100"/>
                  </a:lnTo>
                  <a:lnTo>
                    <a:pt x="13681" y="27100"/>
                  </a:lnTo>
                  <a:lnTo>
                    <a:pt x="13681" y="2811"/>
                  </a:lnTo>
                  <a:lnTo>
                    <a:pt x="21742" y="2811"/>
                  </a:lnTo>
                  <a:lnTo>
                    <a:pt x="21742" y="8216"/>
                  </a:lnTo>
                  <a:lnTo>
                    <a:pt x="24563" y="8216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6"/>
            <p:cNvSpPr/>
            <p:nvPr/>
          </p:nvSpPr>
          <p:spPr>
            <a:xfrm>
              <a:off x="5146750" y="8434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23" y="8215"/>
                  </a:lnTo>
                  <a:lnTo>
                    <a:pt x="2823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23" y="27087"/>
                  </a:lnTo>
                  <a:lnTo>
                    <a:pt x="2823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4" y="29897"/>
                  </a:lnTo>
                  <a:lnTo>
                    <a:pt x="24564" y="27087"/>
                  </a:lnTo>
                  <a:lnTo>
                    <a:pt x="24564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64" y="8215"/>
                  </a:lnTo>
                  <a:lnTo>
                    <a:pt x="24564" y="2798"/>
                  </a:lnTo>
                  <a:lnTo>
                    <a:pt x="24564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4332375" y="8434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6"/>
          <p:cNvSpPr txBox="1">
            <a:spLocks noGrp="1"/>
          </p:cNvSpPr>
          <p:nvPr>
            <p:ph type="title"/>
          </p:nvPr>
        </p:nvSpPr>
        <p:spPr>
          <a:xfrm>
            <a:off x="714175" y="445025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4" name="Google Shape;664;p7"/>
          <p:cNvGrpSpPr/>
          <p:nvPr/>
        </p:nvGrpSpPr>
        <p:grpSpPr>
          <a:xfrm>
            <a:off x="-542860" y="-538286"/>
            <a:ext cx="10229721" cy="6220073"/>
            <a:chOff x="-165500" y="430250"/>
            <a:chExt cx="7974525" cy="4848825"/>
          </a:xfrm>
        </p:grpSpPr>
        <p:sp>
          <p:nvSpPr>
            <p:cNvPr id="665" name="Google Shape;665;p7"/>
            <p:cNvSpPr/>
            <p:nvPr/>
          </p:nvSpPr>
          <p:spPr>
            <a:xfrm>
              <a:off x="2692000" y="4117600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3513225" y="4117600"/>
              <a:ext cx="613500" cy="747450"/>
            </a:xfrm>
            <a:custGeom>
              <a:avLst/>
              <a:gdLst/>
              <a:ahLst/>
              <a:cxnLst/>
              <a:rect l="l" t="t" r="r" b="b"/>
              <a:pathLst>
                <a:path w="24540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3513225" y="329875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2692000" y="3298750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810"/>
                  </a:lnTo>
                  <a:lnTo>
                    <a:pt x="10882" y="2810"/>
                  </a:lnTo>
                  <a:lnTo>
                    <a:pt x="10882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3102450" y="37095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2288375" y="370952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86" y="8215"/>
                  </a:lnTo>
                  <a:lnTo>
                    <a:pt x="2786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86" y="27087"/>
                  </a:lnTo>
                  <a:lnTo>
                    <a:pt x="2786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1056675" y="4117600"/>
              <a:ext cx="614075" cy="747450"/>
            </a:xfrm>
            <a:custGeom>
              <a:avLst/>
              <a:gdLst/>
              <a:ahLst/>
              <a:cxnLst/>
              <a:rect l="l" t="t" r="r" b="b"/>
              <a:pathLst>
                <a:path w="24563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1877600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1877600" y="32987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1056675" y="3298750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63" y="8216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1467125" y="37095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652750" y="37095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3102450" y="45316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2288375" y="453165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86" y="8215"/>
                  </a:lnTo>
                  <a:lnTo>
                    <a:pt x="2786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86" y="27087"/>
                  </a:lnTo>
                  <a:lnTo>
                    <a:pt x="2786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1467125" y="45316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652750" y="45316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6365375" y="4531650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65" y="21681"/>
                  </a:lnTo>
                  <a:lnTo>
                    <a:pt x="21765" y="27087"/>
                  </a:lnTo>
                  <a:lnTo>
                    <a:pt x="13692" y="27087"/>
                  </a:lnTo>
                  <a:lnTo>
                    <a:pt x="13692" y="2798"/>
                  </a:lnTo>
                  <a:lnTo>
                    <a:pt x="21765" y="2798"/>
                  </a:lnTo>
                  <a:lnTo>
                    <a:pt x="21765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7195225" y="45316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5551275" y="453165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799" y="8215"/>
                  </a:lnTo>
                  <a:lnTo>
                    <a:pt x="2799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9" y="27087"/>
                  </a:lnTo>
                  <a:lnTo>
                    <a:pt x="2799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4730050" y="4531650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22" y="8215"/>
                  </a:lnTo>
                  <a:lnTo>
                    <a:pt x="2822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22" y="27087"/>
                  </a:lnTo>
                  <a:lnTo>
                    <a:pt x="2822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53" y="21681"/>
                  </a:lnTo>
                  <a:lnTo>
                    <a:pt x="21753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53" y="2798"/>
                  </a:lnTo>
                  <a:lnTo>
                    <a:pt x="21753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3915650" y="453165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242275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6777325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0" y="27087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5142000" y="4117600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5962925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2" y="2798"/>
                  </a:lnTo>
                  <a:lnTo>
                    <a:pt x="21742" y="8216"/>
                  </a:lnTo>
                  <a:lnTo>
                    <a:pt x="24552" y="8216"/>
                  </a:lnTo>
                  <a:lnTo>
                    <a:pt x="24552" y="2798"/>
                  </a:lnTo>
                  <a:lnTo>
                    <a:pt x="24552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4327600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6"/>
                  </a:lnTo>
                  <a:lnTo>
                    <a:pt x="24552" y="8216"/>
                  </a:lnTo>
                  <a:lnTo>
                    <a:pt x="24552" y="2798"/>
                  </a:lnTo>
                  <a:lnTo>
                    <a:pt x="24552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242275" y="32987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16"/>
                  </a:lnTo>
                  <a:lnTo>
                    <a:pt x="24551" y="8216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3509650" y="2481975"/>
              <a:ext cx="614100" cy="747750"/>
            </a:xfrm>
            <a:custGeom>
              <a:avLst/>
              <a:gdLst/>
              <a:ahLst/>
              <a:cxnLst/>
              <a:rect l="l" t="t" r="r" b="b"/>
              <a:pathLst>
                <a:path w="24564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63" y="29909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3509650" y="166342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81" y="27087"/>
                  </a:lnTo>
                  <a:lnTo>
                    <a:pt x="13681" y="2799"/>
                  </a:lnTo>
                  <a:lnTo>
                    <a:pt x="21753" y="2799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799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3105725" y="207390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99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28"/>
                  </a:lnTo>
                  <a:lnTo>
                    <a:pt x="24552" y="8228"/>
                  </a:lnTo>
                  <a:lnTo>
                    <a:pt x="24552" y="2810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3105725" y="2887975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99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52" y="8228"/>
                  </a:lnTo>
                  <a:lnTo>
                    <a:pt x="24552" y="2811"/>
                  </a:lnTo>
                  <a:lnTo>
                    <a:pt x="24552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1874025" y="2481975"/>
              <a:ext cx="614100" cy="747750"/>
            </a:xfrm>
            <a:custGeom>
              <a:avLst/>
              <a:gdLst/>
              <a:ahLst/>
              <a:cxnLst/>
              <a:rect l="l" t="t" r="r" b="b"/>
              <a:pathLst>
                <a:path w="24564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23" y="8228"/>
                  </a:lnTo>
                  <a:lnTo>
                    <a:pt x="2823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23" y="27099"/>
                  </a:lnTo>
                  <a:lnTo>
                    <a:pt x="2823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63" y="29909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65" y="21682"/>
                  </a:lnTo>
                  <a:lnTo>
                    <a:pt x="21765" y="27099"/>
                  </a:lnTo>
                  <a:lnTo>
                    <a:pt x="13693" y="27099"/>
                  </a:lnTo>
                  <a:lnTo>
                    <a:pt x="13693" y="2811"/>
                  </a:lnTo>
                  <a:lnTo>
                    <a:pt x="21765" y="2811"/>
                  </a:lnTo>
                  <a:lnTo>
                    <a:pt x="21765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2695275" y="2481975"/>
              <a:ext cx="614075" cy="747750"/>
            </a:xfrm>
            <a:custGeom>
              <a:avLst/>
              <a:gdLst/>
              <a:ahLst/>
              <a:cxnLst/>
              <a:rect l="l" t="t" r="r" b="b"/>
              <a:pathLst>
                <a:path w="24563" h="29910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810" y="8228"/>
                  </a:lnTo>
                  <a:lnTo>
                    <a:pt x="2810" y="2811"/>
                  </a:lnTo>
                  <a:lnTo>
                    <a:pt x="10882" y="2811"/>
                  </a:lnTo>
                  <a:lnTo>
                    <a:pt x="10882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909"/>
                  </a:lnTo>
                  <a:lnTo>
                    <a:pt x="24563" y="29909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2695275" y="1663425"/>
              <a:ext cx="614075" cy="747450"/>
            </a:xfrm>
            <a:custGeom>
              <a:avLst/>
              <a:gdLst/>
              <a:ahLst/>
              <a:cxnLst/>
              <a:rect l="l" t="t" r="r" b="b"/>
              <a:pathLst>
                <a:path w="24563" h="29898" extrusionOk="0">
                  <a:moveTo>
                    <a:pt x="0" y="1"/>
                  </a:moveTo>
                  <a:lnTo>
                    <a:pt x="0" y="2799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799"/>
                  </a:lnTo>
                  <a:lnTo>
                    <a:pt x="10882" y="2799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9"/>
                  </a:lnTo>
                  <a:lnTo>
                    <a:pt x="21741" y="2799"/>
                  </a:lnTo>
                  <a:lnTo>
                    <a:pt x="21741" y="8216"/>
                  </a:lnTo>
                  <a:lnTo>
                    <a:pt x="24563" y="8216"/>
                  </a:lnTo>
                  <a:lnTo>
                    <a:pt x="24563" y="2799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1874025" y="166342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823" y="8216"/>
                  </a:lnTo>
                  <a:lnTo>
                    <a:pt x="2823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823" y="27087"/>
                  </a:lnTo>
                  <a:lnTo>
                    <a:pt x="2823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65" y="21682"/>
                  </a:lnTo>
                  <a:lnTo>
                    <a:pt x="21765" y="27087"/>
                  </a:lnTo>
                  <a:lnTo>
                    <a:pt x="13693" y="27087"/>
                  </a:lnTo>
                  <a:lnTo>
                    <a:pt x="13693" y="2799"/>
                  </a:lnTo>
                  <a:lnTo>
                    <a:pt x="21765" y="2799"/>
                  </a:lnTo>
                  <a:lnTo>
                    <a:pt x="21765" y="8216"/>
                  </a:lnTo>
                  <a:lnTo>
                    <a:pt x="24563" y="8216"/>
                  </a:lnTo>
                  <a:lnTo>
                    <a:pt x="24563" y="2799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2284800" y="207390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53" y="2810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1470400" y="20739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28"/>
                  </a:lnTo>
                  <a:lnTo>
                    <a:pt x="24563" y="8228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2284800" y="2887975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1470400" y="288797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239000" y="2481975"/>
              <a:ext cx="613800" cy="747750"/>
            </a:xfrm>
            <a:custGeom>
              <a:avLst/>
              <a:gdLst/>
              <a:ahLst/>
              <a:cxnLst/>
              <a:rect l="l" t="t" r="r" b="b"/>
              <a:pathLst>
                <a:path w="24552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69" y="27099"/>
                  </a:lnTo>
                  <a:lnTo>
                    <a:pt x="13669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1059950" y="2481975"/>
              <a:ext cx="613775" cy="747750"/>
            </a:xfrm>
            <a:custGeom>
              <a:avLst/>
              <a:gdLst/>
              <a:ahLst/>
              <a:cxnLst/>
              <a:rect l="l" t="t" r="r" b="b"/>
              <a:pathLst>
                <a:path w="24551" h="29910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0" y="27099"/>
                  </a:lnTo>
                  <a:lnTo>
                    <a:pt x="13680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1059950" y="1663425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799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9"/>
                  </a:lnTo>
                  <a:lnTo>
                    <a:pt x="10871" y="2799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80" y="27087"/>
                  </a:lnTo>
                  <a:lnTo>
                    <a:pt x="13680" y="2799"/>
                  </a:lnTo>
                  <a:lnTo>
                    <a:pt x="21753" y="2799"/>
                  </a:lnTo>
                  <a:lnTo>
                    <a:pt x="21753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239000" y="1663425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9"/>
                  </a:lnTo>
                  <a:lnTo>
                    <a:pt x="10871" y="2799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69" y="27087"/>
                  </a:lnTo>
                  <a:lnTo>
                    <a:pt x="13669" y="2799"/>
                  </a:lnTo>
                  <a:lnTo>
                    <a:pt x="21742" y="2799"/>
                  </a:lnTo>
                  <a:lnTo>
                    <a:pt x="21742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649175" y="20739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822" y="8228"/>
                  </a:lnTo>
                  <a:lnTo>
                    <a:pt x="2822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22" y="27099"/>
                  </a:lnTo>
                  <a:lnTo>
                    <a:pt x="2822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65" y="21682"/>
                  </a:lnTo>
                  <a:lnTo>
                    <a:pt x="21765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65" y="2810"/>
                  </a:lnTo>
                  <a:lnTo>
                    <a:pt x="21765" y="8228"/>
                  </a:lnTo>
                  <a:lnTo>
                    <a:pt x="24563" y="8228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649175" y="288797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22" y="8228"/>
                  </a:lnTo>
                  <a:lnTo>
                    <a:pt x="2822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22" y="27099"/>
                  </a:lnTo>
                  <a:lnTo>
                    <a:pt x="2822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65" y="21682"/>
                  </a:lnTo>
                  <a:lnTo>
                    <a:pt x="21765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65" y="2811"/>
                  </a:lnTo>
                  <a:lnTo>
                    <a:pt x="21765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2692000" y="846675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810"/>
                  </a:lnTo>
                  <a:lnTo>
                    <a:pt x="10882" y="2810"/>
                  </a:lnTo>
                  <a:lnTo>
                    <a:pt x="10882" y="27099"/>
                  </a:lnTo>
                  <a:lnTo>
                    <a:pt x="2810" y="27099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41" y="2810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3513225" y="84667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5"/>
                  </a:lnTo>
                  <a:lnTo>
                    <a:pt x="2798" y="8215"/>
                  </a:lnTo>
                  <a:lnTo>
                    <a:pt x="2798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1"/>
                  </a:lnTo>
                  <a:lnTo>
                    <a:pt x="0" y="21681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242275" y="846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5"/>
                  </a:lnTo>
                  <a:lnTo>
                    <a:pt x="2799" y="8215"/>
                  </a:lnTo>
                  <a:lnTo>
                    <a:pt x="2799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9" y="27099"/>
                  </a:lnTo>
                  <a:lnTo>
                    <a:pt x="2799" y="21681"/>
                  </a:lnTo>
                  <a:lnTo>
                    <a:pt x="1" y="21681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1681"/>
                  </a:lnTo>
                  <a:lnTo>
                    <a:pt x="21742" y="21681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15"/>
                  </a:lnTo>
                  <a:lnTo>
                    <a:pt x="24551" y="8215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3102450" y="1252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2288375" y="125267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86" y="8215"/>
                  </a:lnTo>
                  <a:lnTo>
                    <a:pt x="2786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86" y="27087"/>
                  </a:lnTo>
                  <a:lnTo>
                    <a:pt x="2786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1056675" y="84667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5"/>
                  </a:lnTo>
                  <a:lnTo>
                    <a:pt x="2798" y="8215"/>
                  </a:lnTo>
                  <a:lnTo>
                    <a:pt x="2798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1"/>
                  </a:lnTo>
                  <a:lnTo>
                    <a:pt x="0" y="21681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41" y="2810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1877600" y="846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811" y="27099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1467125" y="1252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652750" y="1252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3102450" y="430250"/>
              <a:ext cx="613800" cy="747725"/>
            </a:xfrm>
            <a:custGeom>
              <a:avLst/>
              <a:gdLst/>
              <a:ahLst/>
              <a:cxnLst/>
              <a:rect l="l" t="t" r="r" b="b"/>
              <a:pathLst>
                <a:path w="24552" h="29909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909"/>
                  </a:lnTo>
                  <a:lnTo>
                    <a:pt x="24552" y="29909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2288375" y="430250"/>
              <a:ext cx="613500" cy="747725"/>
            </a:xfrm>
            <a:custGeom>
              <a:avLst/>
              <a:gdLst/>
              <a:ahLst/>
              <a:cxnLst/>
              <a:rect l="l" t="t" r="r" b="b"/>
              <a:pathLst>
                <a:path w="24540" h="29909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86" y="8215"/>
                  </a:lnTo>
                  <a:lnTo>
                    <a:pt x="2786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86" y="27087"/>
                  </a:lnTo>
                  <a:lnTo>
                    <a:pt x="2786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909"/>
                  </a:lnTo>
                  <a:lnTo>
                    <a:pt x="24539" y="29909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1467125" y="430250"/>
              <a:ext cx="613800" cy="747725"/>
            </a:xfrm>
            <a:custGeom>
              <a:avLst/>
              <a:gdLst/>
              <a:ahLst/>
              <a:cxnLst/>
              <a:rect l="l" t="t" r="r" b="b"/>
              <a:pathLst>
                <a:path w="24552" h="29909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909"/>
                  </a:lnTo>
                  <a:lnTo>
                    <a:pt x="24552" y="29909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652750" y="430250"/>
              <a:ext cx="613800" cy="747725"/>
            </a:xfrm>
            <a:custGeom>
              <a:avLst/>
              <a:gdLst/>
              <a:ahLst/>
              <a:cxnLst/>
              <a:rect l="l" t="t" r="r" b="b"/>
              <a:pathLst>
                <a:path w="24552" h="29909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909"/>
                  </a:lnTo>
                  <a:lnTo>
                    <a:pt x="24551" y="29909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-162225" y="370952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-162225" y="4531650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-165500" y="2073900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28"/>
                  </a:lnTo>
                  <a:lnTo>
                    <a:pt x="2810" y="8228"/>
                  </a:lnTo>
                  <a:lnTo>
                    <a:pt x="2810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53" y="2810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-165500" y="2887975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810" y="8228"/>
                  </a:lnTo>
                  <a:lnTo>
                    <a:pt x="2810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69" y="27099"/>
                  </a:lnTo>
                  <a:lnTo>
                    <a:pt x="13669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-162225" y="125267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-162225" y="430250"/>
              <a:ext cx="614075" cy="747725"/>
            </a:xfrm>
            <a:custGeom>
              <a:avLst/>
              <a:gdLst/>
              <a:ahLst/>
              <a:cxnLst/>
              <a:rect l="l" t="t" r="r" b="b"/>
              <a:pathLst>
                <a:path w="24563" h="29909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909"/>
                  </a:lnTo>
                  <a:lnTo>
                    <a:pt x="24563" y="29909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6371625" y="370832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822" y="8216"/>
                  </a:lnTo>
                  <a:lnTo>
                    <a:pt x="2822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22" y="27087"/>
                  </a:lnTo>
                  <a:lnTo>
                    <a:pt x="2822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53" y="2798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7192850" y="370832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7192850" y="288947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6371625" y="288947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822" y="8216"/>
                  </a:lnTo>
                  <a:lnTo>
                    <a:pt x="2822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22" y="27099"/>
                  </a:lnTo>
                  <a:lnTo>
                    <a:pt x="2822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53" y="2810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6782075" y="330025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4" y="29897"/>
                  </a:lnTo>
                  <a:lnTo>
                    <a:pt x="24564" y="27087"/>
                  </a:lnTo>
                  <a:lnTo>
                    <a:pt x="24564" y="21681"/>
                  </a:lnTo>
                  <a:lnTo>
                    <a:pt x="21766" y="21681"/>
                  </a:lnTo>
                  <a:lnTo>
                    <a:pt x="21766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66" y="2798"/>
                  </a:lnTo>
                  <a:lnTo>
                    <a:pt x="21766" y="8215"/>
                  </a:lnTo>
                  <a:lnTo>
                    <a:pt x="24564" y="8215"/>
                  </a:lnTo>
                  <a:lnTo>
                    <a:pt x="24564" y="2798"/>
                  </a:lnTo>
                  <a:lnTo>
                    <a:pt x="24564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5968000" y="330025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98" y="8215"/>
                  </a:lnTo>
                  <a:lnTo>
                    <a:pt x="2798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4736600" y="3708325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5557225" y="370832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5557225" y="288947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16"/>
                  </a:lnTo>
                  <a:lnTo>
                    <a:pt x="24563" y="8216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4736600" y="2889475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5146750" y="330025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23" y="8215"/>
                  </a:lnTo>
                  <a:lnTo>
                    <a:pt x="2823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23" y="27087"/>
                  </a:lnTo>
                  <a:lnTo>
                    <a:pt x="2823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4" y="29897"/>
                  </a:lnTo>
                  <a:lnTo>
                    <a:pt x="24564" y="27087"/>
                  </a:lnTo>
                  <a:lnTo>
                    <a:pt x="24564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64" y="8215"/>
                  </a:lnTo>
                  <a:lnTo>
                    <a:pt x="24564" y="2798"/>
                  </a:lnTo>
                  <a:lnTo>
                    <a:pt x="24564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4332375" y="330025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3921900" y="370832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53" y="2798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3921900" y="288947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53" y="2810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7189575" y="2072700"/>
              <a:ext cx="613800" cy="747750"/>
            </a:xfrm>
            <a:custGeom>
              <a:avLst/>
              <a:gdLst/>
              <a:ahLst/>
              <a:cxnLst/>
              <a:rect l="l" t="t" r="r" b="b"/>
              <a:pathLst>
                <a:path w="24552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7189575" y="125415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9"/>
                  </a:lnTo>
                  <a:lnTo>
                    <a:pt x="21741" y="2799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6785350" y="166462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823" y="8228"/>
                  </a:lnTo>
                  <a:lnTo>
                    <a:pt x="2823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23" y="27099"/>
                  </a:lnTo>
                  <a:lnTo>
                    <a:pt x="2823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4" y="21682"/>
                  </a:lnTo>
                  <a:lnTo>
                    <a:pt x="21754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54" y="2810"/>
                  </a:lnTo>
                  <a:lnTo>
                    <a:pt x="21754" y="8228"/>
                  </a:lnTo>
                  <a:lnTo>
                    <a:pt x="24563" y="8228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6785350" y="2478700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23" y="8228"/>
                  </a:lnTo>
                  <a:lnTo>
                    <a:pt x="2823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23" y="27099"/>
                  </a:lnTo>
                  <a:lnTo>
                    <a:pt x="2823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4" y="21682"/>
                  </a:lnTo>
                  <a:lnTo>
                    <a:pt x="21754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54" y="2811"/>
                  </a:lnTo>
                  <a:lnTo>
                    <a:pt x="21754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5553950" y="2072700"/>
              <a:ext cx="613800" cy="747750"/>
            </a:xfrm>
            <a:custGeom>
              <a:avLst/>
              <a:gdLst/>
              <a:ahLst/>
              <a:cxnLst/>
              <a:rect l="l" t="t" r="r" b="b"/>
              <a:pathLst>
                <a:path w="24552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93" y="27099"/>
                  </a:lnTo>
                  <a:lnTo>
                    <a:pt x="13693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6375200" y="2072700"/>
              <a:ext cx="613775" cy="747750"/>
            </a:xfrm>
            <a:custGeom>
              <a:avLst/>
              <a:gdLst/>
              <a:ahLst/>
              <a:cxnLst/>
              <a:rect l="l" t="t" r="r" b="b"/>
              <a:pathLst>
                <a:path w="24551" h="29910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810" y="8228"/>
                  </a:lnTo>
                  <a:lnTo>
                    <a:pt x="2810" y="2811"/>
                  </a:lnTo>
                  <a:lnTo>
                    <a:pt x="10870" y="2811"/>
                  </a:lnTo>
                  <a:lnTo>
                    <a:pt x="10870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68" y="27099"/>
                  </a:lnTo>
                  <a:lnTo>
                    <a:pt x="13668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6375200" y="1254150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799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799"/>
                  </a:lnTo>
                  <a:lnTo>
                    <a:pt x="10870" y="2799"/>
                  </a:lnTo>
                  <a:lnTo>
                    <a:pt x="10870" y="27087"/>
                  </a:lnTo>
                  <a:lnTo>
                    <a:pt x="2810" y="27087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68" y="27087"/>
                  </a:lnTo>
                  <a:lnTo>
                    <a:pt x="13668" y="2799"/>
                  </a:lnTo>
                  <a:lnTo>
                    <a:pt x="21741" y="2799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5553950" y="125415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93" y="27087"/>
                  </a:lnTo>
                  <a:lnTo>
                    <a:pt x="13693" y="2799"/>
                  </a:lnTo>
                  <a:lnTo>
                    <a:pt x="21753" y="2799"/>
                  </a:lnTo>
                  <a:lnTo>
                    <a:pt x="21753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5964725" y="166462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99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1" y="2810"/>
                  </a:lnTo>
                  <a:lnTo>
                    <a:pt x="21741" y="8228"/>
                  </a:lnTo>
                  <a:lnTo>
                    <a:pt x="24539" y="8228"/>
                  </a:lnTo>
                  <a:lnTo>
                    <a:pt x="24539" y="2810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5150325" y="16646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99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2" y="2810"/>
                  </a:lnTo>
                  <a:lnTo>
                    <a:pt x="21742" y="8228"/>
                  </a:lnTo>
                  <a:lnTo>
                    <a:pt x="24552" y="8228"/>
                  </a:lnTo>
                  <a:lnTo>
                    <a:pt x="24552" y="2810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5964725" y="2478700"/>
              <a:ext cx="613500" cy="747450"/>
            </a:xfrm>
            <a:custGeom>
              <a:avLst/>
              <a:gdLst/>
              <a:ahLst/>
              <a:cxnLst/>
              <a:rect l="l" t="t" r="r" b="b"/>
              <a:pathLst>
                <a:path w="24540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1"/>
                  </a:lnTo>
                  <a:lnTo>
                    <a:pt x="10859" y="2811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99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39" y="8228"/>
                  </a:lnTo>
                  <a:lnTo>
                    <a:pt x="24539" y="2811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5150325" y="24787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1"/>
                  </a:lnTo>
                  <a:lnTo>
                    <a:pt x="10859" y="2811"/>
                  </a:lnTo>
                  <a:lnTo>
                    <a:pt x="10859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99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69" y="27099"/>
                  </a:lnTo>
                  <a:lnTo>
                    <a:pt x="13669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52" y="8228"/>
                  </a:lnTo>
                  <a:lnTo>
                    <a:pt x="24552" y="2811"/>
                  </a:lnTo>
                  <a:lnTo>
                    <a:pt x="24552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3918625" y="2072700"/>
              <a:ext cx="614100" cy="747750"/>
            </a:xfrm>
            <a:custGeom>
              <a:avLst/>
              <a:gdLst/>
              <a:ahLst/>
              <a:cxnLst/>
              <a:rect l="l" t="t" r="r" b="b"/>
              <a:pathLst>
                <a:path w="24564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63" y="29909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4739875" y="2072700"/>
              <a:ext cx="613475" cy="747750"/>
            </a:xfrm>
            <a:custGeom>
              <a:avLst/>
              <a:gdLst/>
              <a:ahLst/>
              <a:cxnLst/>
              <a:rect l="l" t="t" r="r" b="b"/>
              <a:pathLst>
                <a:path w="24539" h="29910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1"/>
                  </a:lnTo>
                  <a:lnTo>
                    <a:pt x="10859" y="2811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909"/>
                  </a:lnTo>
                  <a:lnTo>
                    <a:pt x="24539" y="29909"/>
                  </a:lnTo>
                  <a:lnTo>
                    <a:pt x="24539" y="27099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39" y="8228"/>
                  </a:lnTo>
                  <a:lnTo>
                    <a:pt x="24539" y="2811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4739875" y="1254150"/>
              <a:ext cx="613475" cy="747450"/>
            </a:xfrm>
            <a:custGeom>
              <a:avLst/>
              <a:gdLst/>
              <a:ahLst/>
              <a:cxnLst/>
              <a:rect l="l" t="t" r="r" b="b"/>
              <a:pathLst>
                <a:path w="24539" h="29898" extrusionOk="0">
                  <a:moveTo>
                    <a:pt x="0" y="1"/>
                  </a:moveTo>
                  <a:lnTo>
                    <a:pt x="0" y="2799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9"/>
                  </a:lnTo>
                  <a:lnTo>
                    <a:pt x="10859" y="2799"/>
                  </a:lnTo>
                  <a:lnTo>
                    <a:pt x="10859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9"/>
                  </a:lnTo>
                  <a:lnTo>
                    <a:pt x="21741" y="2799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2799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3918625" y="1254150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9"/>
                  </a:lnTo>
                  <a:lnTo>
                    <a:pt x="21742" y="2799"/>
                  </a:lnTo>
                  <a:lnTo>
                    <a:pt x="21742" y="8216"/>
                  </a:lnTo>
                  <a:lnTo>
                    <a:pt x="24563" y="8216"/>
                  </a:lnTo>
                  <a:lnTo>
                    <a:pt x="24563" y="2799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4329100" y="16646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810" y="8228"/>
                  </a:lnTo>
                  <a:lnTo>
                    <a:pt x="2810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53" y="2810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4329100" y="24787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0" y="8228"/>
                  </a:lnTo>
                  <a:lnTo>
                    <a:pt x="2810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6371625" y="437375"/>
              <a:ext cx="614075" cy="747450"/>
            </a:xfrm>
            <a:custGeom>
              <a:avLst/>
              <a:gdLst/>
              <a:ahLst/>
              <a:cxnLst/>
              <a:rect l="l" t="t" r="r" b="b"/>
              <a:pathLst>
                <a:path w="24563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16"/>
                  </a:lnTo>
                  <a:lnTo>
                    <a:pt x="2822" y="8216"/>
                  </a:lnTo>
                  <a:lnTo>
                    <a:pt x="2822" y="2811"/>
                  </a:lnTo>
                  <a:lnTo>
                    <a:pt x="10883" y="2811"/>
                  </a:lnTo>
                  <a:lnTo>
                    <a:pt x="10883" y="27100"/>
                  </a:lnTo>
                  <a:lnTo>
                    <a:pt x="2822" y="27100"/>
                  </a:lnTo>
                  <a:lnTo>
                    <a:pt x="2822" y="21682"/>
                  </a:lnTo>
                  <a:lnTo>
                    <a:pt x="0" y="21682"/>
                  </a:lnTo>
                  <a:lnTo>
                    <a:pt x="0" y="27100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100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100"/>
                  </a:lnTo>
                  <a:lnTo>
                    <a:pt x="13680" y="27100"/>
                  </a:lnTo>
                  <a:lnTo>
                    <a:pt x="13680" y="2811"/>
                  </a:lnTo>
                  <a:lnTo>
                    <a:pt x="21753" y="2811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7192850" y="437375"/>
              <a:ext cx="613500" cy="747450"/>
            </a:xfrm>
            <a:custGeom>
              <a:avLst/>
              <a:gdLst/>
              <a:ahLst/>
              <a:cxnLst/>
              <a:rect l="l" t="t" r="r" b="b"/>
              <a:pathLst>
                <a:path w="24540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1"/>
                  </a:lnTo>
                  <a:lnTo>
                    <a:pt x="10871" y="2811"/>
                  </a:lnTo>
                  <a:lnTo>
                    <a:pt x="10871" y="27100"/>
                  </a:lnTo>
                  <a:lnTo>
                    <a:pt x="2799" y="27100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100"/>
                  </a:lnTo>
                  <a:lnTo>
                    <a:pt x="1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100"/>
                  </a:lnTo>
                  <a:lnTo>
                    <a:pt x="13681" y="27100"/>
                  </a:lnTo>
                  <a:lnTo>
                    <a:pt x="13681" y="2811"/>
                  </a:lnTo>
                  <a:lnTo>
                    <a:pt x="21741" y="2811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3921900" y="43737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1"/>
                  </a:lnTo>
                  <a:lnTo>
                    <a:pt x="10871" y="2811"/>
                  </a:lnTo>
                  <a:lnTo>
                    <a:pt x="10871" y="27100"/>
                  </a:lnTo>
                  <a:lnTo>
                    <a:pt x="2799" y="27100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100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100"/>
                  </a:lnTo>
                  <a:lnTo>
                    <a:pt x="13681" y="27100"/>
                  </a:lnTo>
                  <a:lnTo>
                    <a:pt x="13681" y="2811"/>
                  </a:lnTo>
                  <a:lnTo>
                    <a:pt x="21753" y="2811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6782075" y="8434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4" y="29897"/>
                  </a:lnTo>
                  <a:lnTo>
                    <a:pt x="24564" y="27087"/>
                  </a:lnTo>
                  <a:lnTo>
                    <a:pt x="24564" y="21681"/>
                  </a:lnTo>
                  <a:lnTo>
                    <a:pt x="21766" y="21681"/>
                  </a:lnTo>
                  <a:lnTo>
                    <a:pt x="21766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66" y="2798"/>
                  </a:lnTo>
                  <a:lnTo>
                    <a:pt x="21766" y="8215"/>
                  </a:lnTo>
                  <a:lnTo>
                    <a:pt x="24564" y="8215"/>
                  </a:lnTo>
                  <a:lnTo>
                    <a:pt x="24564" y="2798"/>
                  </a:lnTo>
                  <a:lnTo>
                    <a:pt x="24564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5968000" y="84340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98" y="8215"/>
                  </a:lnTo>
                  <a:lnTo>
                    <a:pt x="2798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4736600" y="437375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811"/>
                  </a:lnTo>
                  <a:lnTo>
                    <a:pt x="10859" y="2811"/>
                  </a:lnTo>
                  <a:lnTo>
                    <a:pt x="10859" y="27100"/>
                  </a:lnTo>
                  <a:lnTo>
                    <a:pt x="2798" y="27100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100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100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100"/>
                  </a:lnTo>
                  <a:lnTo>
                    <a:pt x="13669" y="27100"/>
                  </a:lnTo>
                  <a:lnTo>
                    <a:pt x="13669" y="2811"/>
                  </a:lnTo>
                  <a:lnTo>
                    <a:pt x="21741" y="2811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5557225" y="43737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811"/>
                  </a:lnTo>
                  <a:lnTo>
                    <a:pt x="10883" y="2811"/>
                  </a:lnTo>
                  <a:lnTo>
                    <a:pt x="10883" y="27100"/>
                  </a:lnTo>
                  <a:lnTo>
                    <a:pt x="2811" y="27100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100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100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100"/>
                  </a:lnTo>
                  <a:lnTo>
                    <a:pt x="13681" y="27100"/>
                  </a:lnTo>
                  <a:lnTo>
                    <a:pt x="13681" y="2811"/>
                  </a:lnTo>
                  <a:lnTo>
                    <a:pt x="21742" y="2811"/>
                  </a:lnTo>
                  <a:lnTo>
                    <a:pt x="21742" y="8216"/>
                  </a:lnTo>
                  <a:lnTo>
                    <a:pt x="24563" y="8216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5146750" y="8434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23" y="8215"/>
                  </a:lnTo>
                  <a:lnTo>
                    <a:pt x="2823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23" y="27087"/>
                  </a:lnTo>
                  <a:lnTo>
                    <a:pt x="2823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4" y="29897"/>
                  </a:lnTo>
                  <a:lnTo>
                    <a:pt x="24564" y="27087"/>
                  </a:lnTo>
                  <a:lnTo>
                    <a:pt x="24564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64" y="8215"/>
                  </a:lnTo>
                  <a:lnTo>
                    <a:pt x="24564" y="2798"/>
                  </a:lnTo>
                  <a:lnTo>
                    <a:pt x="24564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4332375" y="8434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0" name="Google Shape;770;p7"/>
          <p:cNvSpPr txBox="1">
            <a:spLocks noGrp="1"/>
          </p:cNvSpPr>
          <p:nvPr>
            <p:ph type="subTitle" idx="1"/>
          </p:nvPr>
        </p:nvSpPr>
        <p:spPr>
          <a:xfrm>
            <a:off x="3887822" y="1759750"/>
            <a:ext cx="44328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grpSp>
        <p:nvGrpSpPr>
          <p:cNvPr id="771" name="Google Shape;771;p7"/>
          <p:cNvGrpSpPr/>
          <p:nvPr/>
        </p:nvGrpSpPr>
        <p:grpSpPr>
          <a:xfrm flipH="1">
            <a:off x="3232117" y="4415290"/>
            <a:ext cx="327957" cy="327934"/>
            <a:chOff x="3127550" y="3852575"/>
            <a:chExt cx="235500" cy="235500"/>
          </a:xfrm>
        </p:grpSpPr>
        <p:sp>
          <p:nvSpPr>
            <p:cNvPr id="772" name="Google Shape;772;p7"/>
            <p:cNvSpPr/>
            <p:nvPr/>
          </p:nvSpPr>
          <p:spPr>
            <a:xfrm>
              <a:off x="3127550" y="3852575"/>
              <a:ext cx="235500" cy="2355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3150350" y="3875375"/>
              <a:ext cx="189900" cy="1899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7"/>
          <p:cNvGrpSpPr/>
          <p:nvPr/>
        </p:nvGrpSpPr>
        <p:grpSpPr>
          <a:xfrm flipH="1">
            <a:off x="5700772" y="-749007"/>
            <a:ext cx="1536356" cy="1524462"/>
            <a:chOff x="1200700" y="238125"/>
            <a:chExt cx="5218600" cy="5178200"/>
          </a:xfrm>
        </p:grpSpPr>
        <p:sp>
          <p:nvSpPr>
            <p:cNvPr id="775" name="Google Shape;775;p7"/>
            <p:cNvSpPr/>
            <p:nvPr/>
          </p:nvSpPr>
          <p:spPr>
            <a:xfrm>
              <a:off x="3724200" y="3902200"/>
              <a:ext cx="131225" cy="625850"/>
            </a:xfrm>
            <a:custGeom>
              <a:avLst/>
              <a:gdLst/>
              <a:ahLst/>
              <a:cxnLst/>
              <a:rect l="l" t="t" r="r" b="b"/>
              <a:pathLst>
                <a:path w="5249" h="25034" extrusionOk="0">
                  <a:moveTo>
                    <a:pt x="2826" y="1"/>
                  </a:moveTo>
                  <a:cubicBezTo>
                    <a:pt x="808" y="4038"/>
                    <a:pt x="0" y="8076"/>
                    <a:pt x="0" y="12114"/>
                  </a:cubicBezTo>
                  <a:cubicBezTo>
                    <a:pt x="0" y="15747"/>
                    <a:pt x="808" y="20592"/>
                    <a:pt x="2019" y="24630"/>
                  </a:cubicBezTo>
                  <a:lnTo>
                    <a:pt x="2019" y="25034"/>
                  </a:lnTo>
                  <a:lnTo>
                    <a:pt x="2826" y="25034"/>
                  </a:lnTo>
                  <a:cubicBezTo>
                    <a:pt x="2826" y="25034"/>
                    <a:pt x="3132" y="25034"/>
                    <a:pt x="2946" y="24768"/>
                  </a:cubicBezTo>
                  <a:lnTo>
                    <a:pt x="2946" y="24768"/>
                  </a:lnTo>
                  <a:cubicBezTo>
                    <a:pt x="4861" y="20431"/>
                    <a:pt x="5249" y="16474"/>
                    <a:pt x="5249" y="12517"/>
                  </a:cubicBezTo>
                  <a:cubicBezTo>
                    <a:pt x="5249" y="8480"/>
                    <a:pt x="4845" y="4038"/>
                    <a:pt x="2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3047900" y="4750100"/>
              <a:ext cx="302850" cy="595575"/>
            </a:xfrm>
            <a:custGeom>
              <a:avLst/>
              <a:gdLst/>
              <a:ahLst/>
              <a:cxnLst/>
              <a:rect l="l" t="t" r="r" b="b"/>
              <a:pathLst>
                <a:path w="12114" h="23823" extrusionOk="0">
                  <a:moveTo>
                    <a:pt x="11709" y="0"/>
                  </a:moveTo>
                  <a:lnTo>
                    <a:pt x="11709" y="0"/>
                  </a:lnTo>
                  <a:cubicBezTo>
                    <a:pt x="8075" y="3634"/>
                    <a:pt x="6057" y="7268"/>
                    <a:pt x="4038" y="10902"/>
                  </a:cubicBezTo>
                  <a:cubicBezTo>
                    <a:pt x="2019" y="14940"/>
                    <a:pt x="404" y="18977"/>
                    <a:pt x="0" y="23822"/>
                  </a:cubicBezTo>
                  <a:cubicBezTo>
                    <a:pt x="4038" y="21400"/>
                    <a:pt x="6460" y="17362"/>
                    <a:pt x="8479" y="13324"/>
                  </a:cubicBezTo>
                  <a:cubicBezTo>
                    <a:pt x="10498" y="9287"/>
                    <a:pt x="12113" y="5249"/>
                    <a:pt x="11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4249075" y="4740000"/>
              <a:ext cx="222100" cy="676325"/>
            </a:xfrm>
            <a:custGeom>
              <a:avLst/>
              <a:gdLst/>
              <a:ahLst/>
              <a:cxnLst/>
              <a:rect l="l" t="t" r="r" b="b"/>
              <a:pathLst>
                <a:path w="8884" h="27053" extrusionOk="0">
                  <a:moveTo>
                    <a:pt x="404" y="1"/>
                  </a:moveTo>
                  <a:lnTo>
                    <a:pt x="404" y="1"/>
                  </a:lnTo>
                  <a:cubicBezTo>
                    <a:pt x="0" y="5250"/>
                    <a:pt x="404" y="9691"/>
                    <a:pt x="2019" y="14132"/>
                  </a:cubicBezTo>
                  <a:cubicBezTo>
                    <a:pt x="3231" y="18170"/>
                    <a:pt x="5249" y="23015"/>
                    <a:pt x="8479" y="27052"/>
                  </a:cubicBezTo>
                  <a:cubicBezTo>
                    <a:pt x="8883" y="21804"/>
                    <a:pt x="8479" y="17362"/>
                    <a:pt x="6864" y="12921"/>
                  </a:cubicBezTo>
                  <a:cubicBezTo>
                    <a:pt x="5249" y="8076"/>
                    <a:pt x="3231" y="4038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4269250" y="3781075"/>
              <a:ext cx="292750" cy="524925"/>
            </a:xfrm>
            <a:custGeom>
              <a:avLst/>
              <a:gdLst/>
              <a:ahLst/>
              <a:cxnLst/>
              <a:rect l="l" t="t" r="r" b="b"/>
              <a:pathLst>
                <a:path w="11710" h="20997" extrusionOk="0">
                  <a:moveTo>
                    <a:pt x="1" y="1"/>
                  </a:moveTo>
                  <a:lnTo>
                    <a:pt x="1" y="1"/>
                  </a:lnTo>
                  <a:cubicBezTo>
                    <a:pt x="405" y="4038"/>
                    <a:pt x="2020" y="8076"/>
                    <a:pt x="3635" y="11710"/>
                  </a:cubicBezTo>
                  <a:cubicBezTo>
                    <a:pt x="5654" y="15344"/>
                    <a:pt x="8076" y="18170"/>
                    <a:pt x="11710" y="20996"/>
                  </a:cubicBezTo>
                  <a:cubicBezTo>
                    <a:pt x="11710" y="16151"/>
                    <a:pt x="10095" y="12921"/>
                    <a:pt x="8076" y="9287"/>
                  </a:cubicBezTo>
                  <a:cubicBezTo>
                    <a:pt x="6057" y="5653"/>
                    <a:pt x="3635" y="282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2866200" y="3801275"/>
              <a:ext cx="343225" cy="565275"/>
            </a:xfrm>
            <a:custGeom>
              <a:avLst/>
              <a:gdLst/>
              <a:ahLst/>
              <a:cxnLst/>
              <a:rect l="l" t="t" r="r" b="b"/>
              <a:pathLst>
                <a:path w="13729" h="22611" extrusionOk="0">
                  <a:moveTo>
                    <a:pt x="13728" y="0"/>
                  </a:moveTo>
                  <a:lnTo>
                    <a:pt x="13728" y="0"/>
                  </a:lnTo>
                  <a:cubicBezTo>
                    <a:pt x="9691" y="2827"/>
                    <a:pt x="6865" y="6460"/>
                    <a:pt x="4846" y="10094"/>
                  </a:cubicBezTo>
                  <a:cubicBezTo>
                    <a:pt x="2827" y="13324"/>
                    <a:pt x="404" y="17362"/>
                    <a:pt x="1" y="22611"/>
                  </a:cubicBezTo>
                  <a:cubicBezTo>
                    <a:pt x="4038" y="20188"/>
                    <a:pt x="6865" y="16151"/>
                    <a:pt x="9287" y="12517"/>
                  </a:cubicBezTo>
                  <a:cubicBezTo>
                    <a:pt x="11306" y="8883"/>
                    <a:pt x="13325" y="4845"/>
                    <a:pt x="137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3714100" y="3114875"/>
              <a:ext cx="141325" cy="464350"/>
            </a:xfrm>
            <a:custGeom>
              <a:avLst/>
              <a:gdLst/>
              <a:ahLst/>
              <a:cxnLst/>
              <a:rect l="l" t="t" r="r" b="b"/>
              <a:pathLst>
                <a:path w="5653" h="18574" extrusionOk="0">
                  <a:moveTo>
                    <a:pt x="2423" y="1"/>
                  </a:moveTo>
                  <a:cubicBezTo>
                    <a:pt x="404" y="3231"/>
                    <a:pt x="404" y="6057"/>
                    <a:pt x="0" y="9691"/>
                  </a:cubicBezTo>
                  <a:cubicBezTo>
                    <a:pt x="404" y="12517"/>
                    <a:pt x="1212" y="15747"/>
                    <a:pt x="2423" y="18574"/>
                  </a:cubicBezTo>
                  <a:cubicBezTo>
                    <a:pt x="4038" y="17766"/>
                    <a:pt x="4442" y="15747"/>
                    <a:pt x="5249" y="14132"/>
                  </a:cubicBezTo>
                  <a:cubicBezTo>
                    <a:pt x="5653" y="12114"/>
                    <a:pt x="5653" y="10499"/>
                    <a:pt x="5653" y="9287"/>
                  </a:cubicBezTo>
                  <a:cubicBezTo>
                    <a:pt x="5653" y="6057"/>
                    <a:pt x="4442" y="3231"/>
                    <a:pt x="2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3148825" y="3114875"/>
              <a:ext cx="272575" cy="383600"/>
            </a:xfrm>
            <a:custGeom>
              <a:avLst/>
              <a:gdLst/>
              <a:ahLst/>
              <a:cxnLst/>
              <a:rect l="l" t="t" r="r" b="b"/>
              <a:pathLst>
                <a:path w="10903" h="15344" extrusionOk="0">
                  <a:moveTo>
                    <a:pt x="10902" y="1"/>
                  </a:moveTo>
                  <a:lnTo>
                    <a:pt x="10902" y="1"/>
                  </a:lnTo>
                  <a:cubicBezTo>
                    <a:pt x="8076" y="1616"/>
                    <a:pt x="5654" y="3635"/>
                    <a:pt x="3635" y="6057"/>
                  </a:cubicBezTo>
                  <a:cubicBezTo>
                    <a:pt x="1616" y="8480"/>
                    <a:pt x="1" y="11710"/>
                    <a:pt x="1" y="15344"/>
                  </a:cubicBezTo>
                  <a:lnTo>
                    <a:pt x="1" y="15344"/>
                  </a:lnTo>
                  <a:cubicBezTo>
                    <a:pt x="3635" y="13729"/>
                    <a:pt x="5654" y="11710"/>
                    <a:pt x="7672" y="9287"/>
                  </a:cubicBezTo>
                  <a:cubicBezTo>
                    <a:pt x="8884" y="6461"/>
                    <a:pt x="10499" y="3635"/>
                    <a:pt x="109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1937575" y="4225225"/>
              <a:ext cx="454250" cy="464325"/>
            </a:xfrm>
            <a:custGeom>
              <a:avLst/>
              <a:gdLst/>
              <a:ahLst/>
              <a:cxnLst/>
              <a:rect l="l" t="t" r="r" b="b"/>
              <a:pathLst>
                <a:path w="18170" h="18573" extrusionOk="0">
                  <a:moveTo>
                    <a:pt x="18169" y="0"/>
                  </a:moveTo>
                  <a:lnTo>
                    <a:pt x="18169" y="0"/>
                  </a:lnTo>
                  <a:cubicBezTo>
                    <a:pt x="13728" y="1615"/>
                    <a:pt x="10094" y="4441"/>
                    <a:pt x="6864" y="7671"/>
                  </a:cubicBezTo>
                  <a:cubicBezTo>
                    <a:pt x="4441" y="11305"/>
                    <a:pt x="1211" y="14132"/>
                    <a:pt x="0" y="18573"/>
                  </a:cubicBezTo>
                  <a:cubicBezTo>
                    <a:pt x="4441" y="16554"/>
                    <a:pt x="8075" y="14132"/>
                    <a:pt x="10901" y="11305"/>
                  </a:cubicBezTo>
                  <a:cubicBezTo>
                    <a:pt x="13728" y="7671"/>
                    <a:pt x="16554" y="4441"/>
                    <a:pt x="181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2300950" y="3347050"/>
              <a:ext cx="464350" cy="403775"/>
            </a:xfrm>
            <a:custGeom>
              <a:avLst/>
              <a:gdLst/>
              <a:ahLst/>
              <a:cxnLst/>
              <a:rect l="l" t="t" r="r" b="b"/>
              <a:pathLst>
                <a:path w="18574" h="16151" extrusionOk="0">
                  <a:moveTo>
                    <a:pt x="18573" y="0"/>
                  </a:moveTo>
                  <a:cubicBezTo>
                    <a:pt x="14132" y="404"/>
                    <a:pt x="10498" y="2423"/>
                    <a:pt x="7672" y="6460"/>
                  </a:cubicBezTo>
                  <a:cubicBezTo>
                    <a:pt x="6057" y="7268"/>
                    <a:pt x="4442" y="9287"/>
                    <a:pt x="3634" y="10902"/>
                  </a:cubicBezTo>
                  <a:cubicBezTo>
                    <a:pt x="2423" y="12517"/>
                    <a:pt x="1615" y="14132"/>
                    <a:pt x="0" y="16151"/>
                  </a:cubicBezTo>
                  <a:cubicBezTo>
                    <a:pt x="2019" y="16151"/>
                    <a:pt x="4442" y="14535"/>
                    <a:pt x="6057" y="13324"/>
                  </a:cubicBezTo>
                  <a:cubicBezTo>
                    <a:pt x="7672" y="12113"/>
                    <a:pt x="9287" y="10902"/>
                    <a:pt x="10498" y="9287"/>
                  </a:cubicBezTo>
                  <a:cubicBezTo>
                    <a:pt x="13728" y="6460"/>
                    <a:pt x="16151" y="4038"/>
                    <a:pt x="18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1220900" y="3288450"/>
              <a:ext cx="565275" cy="220125"/>
            </a:xfrm>
            <a:custGeom>
              <a:avLst/>
              <a:gdLst/>
              <a:ahLst/>
              <a:cxnLst/>
              <a:rect l="l" t="t" r="r" b="b"/>
              <a:pathLst>
                <a:path w="22611" h="8805" extrusionOk="0">
                  <a:moveTo>
                    <a:pt x="18985" y="0"/>
                  </a:moveTo>
                  <a:cubicBezTo>
                    <a:pt x="15946" y="0"/>
                    <a:pt x="13117" y="664"/>
                    <a:pt x="10498" y="1537"/>
                  </a:cubicBezTo>
                  <a:cubicBezTo>
                    <a:pt x="8479" y="2344"/>
                    <a:pt x="6460" y="3152"/>
                    <a:pt x="4845" y="4363"/>
                  </a:cubicBezTo>
                  <a:cubicBezTo>
                    <a:pt x="4038" y="4767"/>
                    <a:pt x="2827" y="5171"/>
                    <a:pt x="2423" y="6382"/>
                  </a:cubicBezTo>
                  <a:lnTo>
                    <a:pt x="1212" y="7189"/>
                  </a:lnTo>
                  <a:lnTo>
                    <a:pt x="808" y="7593"/>
                  </a:lnTo>
                  <a:lnTo>
                    <a:pt x="404" y="7593"/>
                  </a:lnTo>
                  <a:cubicBezTo>
                    <a:pt x="0" y="8401"/>
                    <a:pt x="404" y="8804"/>
                    <a:pt x="404" y="8804"/>
                  </a:cubicBezTo>
                  <a:lnTo>
                    <a:pt x="2827" y="8804"/>
                  </a:lnTo>
                  <a:cubicBezTo>
                    <a:pt x="4038" y="8804"/>
                    <a:pt x="4845" y="8401"/>
                    <a:pt x="6057" y="8401"/>
                  </a:cubicBezTo>
                  <a:lnTo>
                    <a:pt x="12113" y="6786"/>
                  </a:lnTo>
                  <a:cubicBezTo>
                    <a:pt x="16151" y="5171"/>
                    <a:pt x="19381" y="3152"/>
                    <a:pt x="22611" y="325"/>
                  </a:cubicBezTo>
                  <a:cubicBezTo>
                    <a:pt x="21370" y="100"/>
                    <a:pt x="20162" y="0"/>
                    <a:pt x="18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4047200" y="3104800"/>
              <a:ext cx="323025" cy="403775"/>
            </a:xfrm>
            <a:custGeom>
              <a:avLst/>
              <a:gdLst/>
              <a:ahLst/>
              <a:cxnLst/>
              <a:rect l="l" t="t" r="r" b="b"/>
              <a:pathLst>
                <a:path w="12921" h="16151" extrusionOk="0">
                  <a:moveTo>
                    <a:pt x="0" y="0"/>
                  </a:moveTo>
                  <a:cubicBezTo>
                    <a:pt x="1212" y="3634"/>
                    <a:pt x="2827" y="6460"/>
                    <a:pt x="4845" y="8883"/>
                  </a:cubicBezTo>
                  <a:cubicBezTo>
                    <a:pt x="6864" y="11709"/>
                    <a:pt x="9287" y="14132"/>
                    <a:pt x="12921" y="16150"/>
                  </a:cubicBezTo>
                  <a:cubicBezTo>
                    <a:pt x="12921" y="12113"/>
                    <a:pt x="10902" y="8883"/>
                    <a:pt x="8883" y="6056"/>
                  </a:cubicBezTo>
                  <a:cubicBezTo>
                    <a:pt x="6460" y="3634"/>
                    <a:pt x="4038" y="80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5167625" y="4225225"/>
              <a:ext cx="444150" cy="464325"/>
            </a:xfrm>
            <a:custGeom>
              <a:avLst/>
              <a:gdLst/>
              <a:ahLst/>
              <a:cxnLst/>
              <a:rect l="l" t="t" r="r" b="b"/>
              <a:pathLst>
                <a:path w="17766" h="18573" extrusionOk="0">
                  <a:moveTo>
                    <a:pt x="0" y="0"/>
                  </a:moveTo>
                  <a:lnTo>
                    <a:pt x="0" y="0"/>
                  </a:lnTo>
                  <a:cubicBezTo>
                    <a:pt x="2019" y="4441"/>
                    <a:pt x="4442" y="7671"/>
                    <a:pt x="7672" y="10498"/>
                  </a:cubicBezTo>
                  <a:cubicBezTo>
                    <a:pt x="10498" y="13728"/>
                    <a:pt x="13728" y="16554"/>
                    <a:pt x="17766" y="18573"/>
                  </a:cubicBezTo>
                  <a:cubicBezTo>
                    <a:pt x="16554" y="13728"/>
                    <a:pt x="14132" y="10094"/>
                    <a:pt x="10902" y="7268"/>
                  </a:cubicBezTo>
                  <a:cubicBezTo>
                    <a:pt x="8075" y="4038"/>
                    <a:pt x="4442" y="161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4713400" y="3347050"/>
              <a:ext cx="535000" cy="373500"/>
            </a:xfrm>
            <a:custGeom>
              <a:avLst/>
              <a:gdLst/>
              <a:ahLst/>
              <a:cxnLst/>
              <a:rect l="l" t="t" r="r" b="b"/>
              <a:pathLst>
                <a:path w="21400" h="14940" extrusionOk="0">
                  <a:moveTo>
                    <a:pt x="0" y="0"/>
                  </a:moveTo>
                  <a:lnTo>
                    <a:pt x="0" y="0"/>
                  </a:lnTo>
                  <a:cubicBezTo>
                    <a:pt x="2827" y="4038"/>
                    <a:pt x="6460" y="6864"/>
                    <a:pt x="9287" y="8883"/>
                  </a:cubicBezTo>
                  <a:cubicBezTo>
                    <a:pt x="12921" y="11305"/>
                    <a:pt x="16958" y="13324"/>
                    <a:pt x="21399" y="14939"/>
                  </a:cubicBezTo>
                  <a:cubicBezTo>
                    <a:pt x="19381" y="10498"/>
                    <a:pt x="16151" y="7268"/>
                    <a:pt x="12517" y="4845"/>
                  </a:cubicBezTo>
                  <a:cubicBezTo>
                    <a:pt x="8883" y="2423"/>
                    <a:pt x="4845" y="40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5742975" y="3333775"/>
              <a:ext cx="676325" cy="140450"/>
            </a:xfrm>
            <a:custGeom>
              <a:avLst/>
              <a:gdLst/>
              <a:ahLst/>
              <a:cxnLst/>
              <a:rect l="l" t="t" r="r" b="b"/>
              <a:pathLst>
                <a:path w="27053" h="5618" extrusionOk="0">
                  <a:moveTo>
                    <a:pt x="8181" y="1"/>
                  </a:moveTo>
                  <a:cubicBezTo>
                    <a:pt x="5538" y="1"/>
                    <a:pt x="2839" y="393"/>
                    <a:pt x="1" y="1339"/>
                  </a:cubicBezTo>
                  <a:cubicBezTo>
                    <a:pt x="4038" y="3761"/>
                    <a:pt x="8479" y="4973"/>
                    <a:pt x="13325" y="5376"/>
                  </a:cubicBezTo>
                  <a:cubicBezTo>
                    <a:pt x="14950" y="5524"/>
                    <a:pt x="16576" y="5618"/>
                    <a:pt x="18221" y="5618"/>
                  </a:cubicBezTo>
                  <a:cubicBezTo>
                    <a:pt x="21071" y="5618"/>
                    <a:pt x="23981" y="5337"/>
                    <a:pt x="27052" y="4569"/>
                  </a:cubicBezTo>
                  <a:cubicBezTo>
                    <a:pt x="23015" y="1743"/>
                    <a:pt x="18170" y="935"/>
                    <a:pt x="13728" y="531"/>
                  </a:cubicBezTo>
                  <a:cubicBezTo>
                    <a:pt x="11889" y="197"/>
                    <a:pt x="10049" y="1"/>
                    <a:pt x="8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3754475" y="1126375"/>
              <a:ext cx="121150" cy="625850"/>
            </a:xfrm>
            <a:custGeom>
              <a:avLst/>
              <a:gdLst/>
              <a:ahLst/>
              <a:cxnLst/>
              <a:rect l="l" t="t" r="r" b="b"/>
              <a:pathLst>
                <a:path w="4846" h="25034" extrusionOk="0">
                  <a:moveTo>
                    <a:pt x="2423" y="1"/>
                  </a:moveTo>
                  <a:cubicBezTo>
                    <a:pt x="2423" y="1"/>
                    <a:pt x="2423" y="1"/>
                    <a:pt x="2423" y="1"/>
                  </a:cubicBezTo>
                  <a:lnTo>
                    <a:pt x="2423" y="1"/>
                  </a:lnTo>
                  <a:cubicBezTo>
                    <a:pt x="2423" y="1"/>
                    <a:pt x="2117" y="1"/>
                    <a:pt x="2304" y="267"/>
                  </a:cubicBezTo>
                  <a:lnTo>
                    <a:pt x="2304" y="267"/>
                  </a:lnTo>
                  <a:cubicBezTo>
                    <a:pt x="388" y="4603"/>
                    <a:pt x="0" y="8560"/>
                    <a:pt x="0" y="12517"/>
                  </a:cubicBezTo>
                  <a:cubicBezTo>
                    <a:pt x="0" y="16555"/>
                    <a:pt x="404" y="20996"/>
                    <a:pt x="2423" y="25034"/>
                  </a:cubicBezTo>
                  <a:cubicBezTo>
                    <a:pt x="4442" y="20996"/>
                    <a:pt x="4845" y="16958"/>
                    <a:pt x="4845" y="12921"/>
                  </a:cubicBezTo>
                  <a:cubicBezTo>
                    <a:pt x="4845" y="8883"/>
                    <a:pt x="4442" y="4442"/>
                    <a:pt x="2827" y="404"/>
                  </a:cubicBezTo>
                  <a:lnTo>
                    <a:pt x="28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4269250" y="308775"/>
              <a:ext cx="302850" cy="595550"/>
            </a:xfrm>
            <a:custGeom>
              <a:avLst/>
              <a:gdLst/>
              <a:ahLst/>
              <a:cxnLst/>
              <a:rect l="l" t="t" r="r" b="b"/>
              <a:pathLst>
                <a:path w="12114" h="23822" extrusionOk="0">
                  <a:moveTo>
                    <a:pt x="12114" y="0"/>
                  </a:moveTo>
                  <a:lnTo>
                    <a:pt x="12114" y="0"/>
                  </a:lnTo>
                  <a:cubicBezTo>
                    <a:pt x="8076" y="2827"/>
                    <a:pt x="5654" y="6864"/>
                    <a:pt x="3635" y="10902"/>
                  </a:cubicBezTo>
                  <a:cubicBezTo>
                    <a:pt x="1616" y="14939"/>
                    <a:pt x="1" y="18977"/>
                    <a:pt x="405" y="23822"/>
                  </a:cubicBezTo>
                  <a:cubicBezTo>
                    <a:pt x="3635" y="20188"/>
                    <a:pt x="6057" y="16554"/>
                    <a:pt x="8076" y="13324"/>
                  </a:cubicBezTo>
                  <a:cubicBezTo>
                    <a:pt x="10095" y="9287"/>
                    <a:pt x="11710" y="5249"/>
                    <a:pt x="12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3138750" y="238125"/>
              <a:ext cx="232175" cy="686400"/>
            </a:xfrm>
            <a:custGeom>
              <a:avLst/>
              <a:gdLst/>
              <a:ahLst/>
              <a:cxnLst/>
              <a:rect l="l" t="t" r="r" b="b"/>
              <a:pathLst>
                <a:path w="9287" h="27456" extrusionOk="0">
                  <a:moveTo>
                    <a:pt x="808" y="0"/>
                  </a:moveTo>
                  <a:cubicBezTo>
                    <a:pt x="0" y="5249"/>
                    <a:pt x="808" y="9690"/>
                    <a:pt x="2019" y="14535"/>
                  </a:cubicBezTo>
                  <a:cubicBezTo>
                    <a:pt x="3230" y="19380"/>
                    <a:pt x="5249" y="23418"/>
                    <a:pt x="8479" y="27455"/>
                  </a:cubicBezTo>
                  <a:cubicBezTo>
                    <a:pt x="9287" y="21803"/>
                    <a:pt x="8479" y="17362"/>
                    <a:pt x="7268" y="12516"/>
                  </a:cubicBezTo>
                  <a:cubicBezTo>
                    <a:pt x="6057" y="8479"/>
                    <a:pt x="4038" y="4038"/>
                    <a:pt x="8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3047900" y="1358550"/>
              <a:ext cx="292750" cy="524900"/>
            </a:xfrm>
            <a:custGeom>
              <a:avLst/>
              <a:gdLst/>
              <a:ahLst/>
              <a:cxnLst/>
              <a:rect l="l" t="t" r="r" b="b"/>
              <a:pathLst>
                <a:path w="11710" h="20996" extrusionOk="0">
                  <a:moveTo>
                    <a:pt x="0" y="0"/>
                  </a:moveTo>
                  <a:cubicBezTo>
                    <a:pt x="0" y="4441"/>
                    <a:pt x="1615" y="8075"/>
                    <a:pt x="3634" y="11709"/>
                  </a:cubicBezTo>
                  <a:cubicBezTo>
                    <a:pt x="5653" y="15343"/>
                    <a:pt x="8075" y="18169"/>
                    <a:pt x="11709" y="20995"/>
                  </a:cubicBezTo>
                  <a:cubicBezTo>
                    <a:pt x="10902" y="16150"/>
                    <a:pt x="9691" y="12920"/>
                    <a:pt x="8075" y="9286"/>
                  </a:cubicBezTo>
                  <a:cubicBezTo>
                    <a:pt x="6057" y="5653"/>
                    <a:pt x="3634" y="242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4400475" y="1287875"/>
              <a:ext cx="333125" cy="565300"/>
            </a:xfrm>
            <a:custGeom>
              <a:avLst/>
              <a:gdLst/>
              <a:ahLst/>
              <a:cxnLst/>
              <a:rect l="l" t="t" r="r" b="b"/>
              <a:pathLst>
                <a:path w="13325" h="22612" extrusionOk="0">
                  <a:moveTo>
                    <a:pt x="13325" y="1"/>
                  </a:moveTo>
                  <a:lnTo>
                    <a:pt x="13325" y="1"/>
                  </a:lnTo>
                  <a:cubicBezTo>
                    <a:pt x="9287" y="2423"/>
                    <a:pt x="6865" y="6057"/>
                    <a:pt x="4442" y="10095"/>
                  </a:cubicBezTo>
                  <a:cubicBezTo>
                    <a:pt x="2423" y="13728"/>
                    <a:pt x="405" y="17766"/>
                    <a:pt x="1" y="22611"/>
                  </a:cubicBezTo>
                  <a:cubicBezTo>
                    <a:pt x="4038" y="19785"/>
                    <a:pt x="6865" y="16151"/>
                    <a:pt x="8883" y="12517"/>
                  </a:cubicBezTo>
                  <a:cubicBezTo>
                    <a:pt x="10902" y="8883"/>
                    <a:pt x="12921" y="4846"/>
                    <a:pt x="133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3754475" y="2085300"/>
              <a:ext cx="141325" cy="464350"/>
            </a:xfrm>
            <a:custGeom>
              <a:avLst/>
              <a:gdLst/>
              <a:ahLst/>
              <a:cxnLst/>
              <a:rect l="l" t="t" r="r" b="b"/>
              <a:pathLst>
                <a:path w="5653" h="18574" extrusionOk="0">
                  <a:moveTo>
                    <a:pt x="2827" y="1"/>
                  </a:moveTo>
                  <a:cubicBezTo>
                    <a:pt x="1615" y="808"/>
                    <a:pt x="808" y="2827"/>
                    <a:pt x="404" y="4442"/>
                  </a:cubicBezTo>
                  <a:cubicBezTo>
                    <a:pt x="0" y="6461"/>
                    <a:pt x="0" y="8076"/>
                    <a:pt x="0" y="9287"/>
                  </a:cubicBezTo>
                  <a:cubicBezTo>
                    <a:pt x="0" y="12517"/>
                    <a:pt x="808" y="15343"/>
                    <a:pt x="2827" y="18573"/>
                  </a:cubicBezTo>
                  <a:cubicBezTo>
                    <a:pt x="4845" y="14940"/>
                    <a:pt x="4845" y="12113"/>
                    <a:pt x="5653" y="8883"/>
                  </a:cubicBezTo>
                  <a:cubicBezTo>
                    <a:pt x="4845" y="6057"/>
                    <a:pt x="4442" y="2827"/>
                    <a:pt x="28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4178425" y="2155950"/>
              <a:ext cx="282650" cy="383600"/>
            </a:xfrm>
            <a:custGeom>
              <a:avLst/>
              <a:gdLst/>
              <a:ahLst/>
              <a:cxnLst/>
              <a:rect l="l" t="t" r="r" b="b"/>
              <a:pathLst>
                <a:path w="11306" h="15344" extrusionOk="0">
                  <a:moveTo>
                    <a:pt x="11305" y="1"/>
                  </a:moveTo>
                  <a:cubicBezTo>
                    <a:pt x="7672" y="1616"/>
                    <a:pt x="5653" y="3635"/>
                    <a:pt x="3634" y="6057"/>
                  </a:cubicBezTo>
                  <a:cubicBezTo>
                    <a:pt x="2019" y="8480"/>
                    <a:pt x="808" y="11710"/>
                    <a:pt x="0" y="15344"/>
                  </a:cubicBezTo>
                  <a:cubicBezTo>
                    <a:pt x="3230" y="14132"/>
                    <a:pt x="5653" y="11710"/>
                    <a:pt x="7672" y="9287"/>
                  </a:cubicBezTo>
                  <a:cubicBezTo>
                    <a:pt x="9690" y="6461"/>
                    <a:pt x="11305" y="3635"/>
                    <a:pt x="11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5218100" y="954775"/>
              <a:ext cx="454250" cy="474450"/>
            </a:xfrm>
            <a:custGeom>
              <a:avLst/>
              <a:gdLst/>
              <a:ahLst/>
              <a:cxnLst/>
              <a:rect l="l" t="t" r="r" b="b"/>
              <a:pathLst>
                <a:path w="18170" h="18978" extrusionOk="0">
                  <a:moveTo>
                    <a:pt x="18169" y="1"/>
                  </a:moveTo>
                  <a:lnTo>
                    <a:pt x="18169" y="1"/>
                  </a:lnTo>
                  <a:cubicBezTo>
                    <a:pt x="13324" y="2020"/>
                    <a:pt x="10094" y="4846"/>
                    <a:pt x="6864" y="7672"/>
                  </a:cubicBezTo>
                  <a:cubicBezTo>
                    <a:pt x="4441" y="11306"/>
                    <a:pt x="1211" y="14132"/>
                    <a:pt x="0" y="18977"/>
                  </a:cubicBezTo>
                  <a:cubicBezTo>
                    <a:pt x="4441" y="17362"/>
                    <a:pt x="8075" y="14940"/>
                    <a:pt x="10902" y="11306"/>
                  </a:cubicBezTo>
                  <a:cubicBezTo>
                    <a:pt x="13728" y="7672"/>
                    <a:pt x="16554" y="4846"/>
                    <a:pt x="181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4834525" y="1913700"/>
              <a:ext cx="474425" cy="403775"/>
            </a:xfrm>
            <a:custGeom>
              <a:avLst/>
              <a:gdLst/>
              <a:ahLst/>
              <a:cxnLst/>
              <a:rect l="l" t="t" r="r" b="b"/>
              <a:pathLst>
                <a:path w="18977" h="16151" extrusionOk="0">
                  <a:moveTo>
                    <a:pt x="18977" y="1"/>
                  </a:moveTo>
                  <a:cubicBezTo>
                    <a:pt x="16554" y="1"/>
                    <a:pt x="14132" y="1616"/>
                    <a:pt x="12921" y="2827"/>
                  </a:cubicBezTo>
                  <a:cubicBezTo>
                    <a:pt x="11306" y="4038"/>
                    <a:pt x="9691" y="5250"/>
                    <a:pt x="8076" y="6865"/>
                  </a:cubicBezTo>
                  <a:cubicBezTo>
                    <a:pt x="5249" y="9691"/>
                    <a:pt x="2827" y="12113"/>
                    <a:pt x="0" y="16151"/>
                  </a:cubicBezTo>
                  <a:cubicBezTo>
                    <a:pt x="4845" y="15747"/>
                    <a:pt x="8076" y="13325"/>
                    <a:pt x="11306" y="9691"/>
                  </a:cubicBezTo>
                  <a:cubicBezTo>
                    <a:pt x="12921" y="8480"/>
                    <a:pt x="14132" y="6865"/>
                    <a:pt x="15343" y="5250"/>
                  </a:cubicBezTo>
                  <a:cubicBezTo>
                    <a:pt x="16151" y="3635"/>
                    <a:pt x="17362" y="2019"/>
                    <a:pt x="18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4077475" y="2801975"/>
              <a:ext cx="333125" cy="128725"/>
            </a:xfrm>
            <a:custGeom>
              <a:avLst/>
              <a:gdLst/>
              <a:ahLst/>
              <a:cxnLst/>
              <a:rect l="l" t="t" r="r" b="b"/>
              <a:pathLst>
                <a:path w="13325" h="5149" extrusionOk="0">
                  <a:moveTo>
                    <a:pt x="6864" y="0"/>
                  </a:moveTo>
                  <a:cubicBezTo>
                    <a:pt x="4442" y="404"/>
                    <a:pt x="2827" y="404"/>
                    <a:pt x="1" y="2423"/>
                  </a:cubicBezTo>
                  <a:cubicBezTo>
                    <a:pt x="1515" y="4240"/>
                    <a:pt x="3483" y="5148"/>
                    <a:pt x="5224" y="5148"/>
                  </a:cubicBezTo>
                  <a:cubicBezTo>
                    <a:pt x="5805" y="5148"/>
                    <a:pt x="6360" y="5047"/>
                    <a:pt x="6864" y="4845"/>
                  </a:cubicBezTo>
                  <a:cubicBezTo>
                    <a:pt x="9287" y="4845"/>
                    <a:pt x="11306" y="4442"/>
                    <a:pt x="13325" y="2019"/>
                  </a:cubicBezTo>
                  <a:cubicBezTo>
                    <a:pt x="10902" y="0"/>
                    <a:pt x="8883" y="0"/>
                    <a:pt x="68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4955650" y="2812075"/>
              <a:ext cx="605650" cy="131225"/>
            </a:xfrm>
            <a:custGeom>
              <a:avLst/>
              <a:gdLst/>
              <a:ahLst/>
              <a:cxnLst/>
              <a:rect l="l" t="t" r="r" b="b"/>
              <a:pathLst>
                <a:path w="24226" h="5249" extrusionOk="0">
                  <a:moveTo>
                    <a:pt x="12113" y="0"/>
                  </a:moveTo>
                  <a:cubicBezTo>
                    <a:pt x="8076" y="404"/>
                    <a:pt x="4038" y="1211"/>
                    <a:pt x="0" y="3230"/>
                  </a:cubicBezTo>
                  <a:cubicBezTo>
                    <a:pt x="4038" y="5249"/>
                    <a:pt x="8076" y="5249"/>
                    <a:pt x="12113" y="5249"/>
                  </a:cubicBezTo>
                  <a:cubicBezTo>
                    <a:pt x="16151" y="4441"/>
                    <a:pt x="20188" y="4038"/>
                    <a:pt x="24226" y="2019"/>
                  </a:cubicBezTo>
                  <a:cubicBezTo>
                    <a:pt x="20188" y="0"/>
                    <a:pt x="16151" y="0"/>
                    <a:pt x="12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5823725" y="2155950"/>
              <a:ext cx="565275" cy="218425"/>
            </a:xfrm>
            <a:custGeom>
              <a:avLst/>
              <a:gdLst/>
              <a:ahLst/>
              <a:cxnLst/>
              <a:rect l="l" t="t" r="r" b="b"/>
              <a:pathLst>
                <a:path w="22611" h="8737" extrusionOk="0">
                  <a:moveTo>
                    <a:pt x="19785" y="1"/>
                  </a:moveTo>
                  <a:cubicBezTo>
                    <a:pt x="18573" y="1"/>
                    <a:pt x="17766" y="405"/>
                    <a:pt x="16555" y="405"/>
                  </a:cubicBezTo>
                  <a:lnTo>
                    <a:pt x="10498" y="2020"/>
                  </a:lnTo>
                  <a:cubicBezTo>
                    <a:pt x="6461" y="3635"/>
                    <a:pt x="2827" y="5653"/>
                    <a:pt x="1" y="8480"/>
                  </a:cubicBezTo>
                  <a:cubicBezTo>
                    <a:pt x="974" y="8657"/>
                    <a:pt x="1928" y="8737"/>
                    <a:pt x="2863" y="8737"/>
                  </a:cubicBezTo>
                  <a:cubicBezTo>
                    <a:pt x="6193" y="8737"/>
                    <a:pt x="9276" y="7722"/>
                    <a:pt x="12113" y="6461"/>
                  </a:cubicBezTo>
                  <a:cubicBezTo>
                    <a:pt x="14132" y="6057"/>
                    <a:pt x="15747" y="4846"/>
                    <a:pt x="17766" y="4038"/>
                  </a:cubicBezTo>
                  <a:cubicBezTo>
                    <a:pt x="18573" y="3635"/>
                    <a:pt x="18977" y="2827"/>
                    <a:pt x="20188" y="2423"/>
                  </a:cubicBezTo>
                  <a:lnTo>
                    <a:pt x="20996" y="1616"/>
                  </a:lnTo>
                  <a:lnTo>
                    <a:pt x="21803" y="808"/>
                  </a:lnTo>
                  <a:lnTo>
                    <a:pt x="22207" y="808"/>
                  </a:lnTo>
                  <a:cubicBezTo>
                    <a:pt x="22611" y="405"/>
                    <a:pt x="22207" y="1"/>
                    <a:pt x="222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3239675" y="2155950"/>
              <a:ext cx="323025" cy="403800"/>
            </a:xfrm>
            <a:custGeom>
              <a:avLst/>
              <a:gdLst/>
              <a:ahLst/>
              <a:cxnLst/>
              <a:rect l="l" t="t" r="r" b="b"/>
              <a:pathLst>
                <a:path w="12921" h="16152" extrusionOk="0">
                  <a:moveTo>
                    <a:pt x="1" y="1"/>
                  </a:moveTo>
                  <a:cubicBezTo>
                    <a:pt x="1" y="4038"/>
                    <a:pt x="2020" y="6865"/>
                    <a:pt x="4038" y="10095"/>
                  </a:cubicBezTo>
                  <a:cubicBezTo>
                    <a:pt x="6461" y="12517"/>
                    <a:pt x="8883" y="15344"/>
                    <a:pt x="12921" y="16151"/>
                  </a:cubicBezTo>
                  <a:cubicBezTo>
                    <a:pt x="12113" y="12114"/>
                    <a:pt x="10095" y="9287"/>
                    <a:pt x="8076" y="6865"/>
                  </a:cubicBezTo>
                  <a:cubicBezTo>
                    <a:pt x="5653" y="4442"/>
                    <a:pt x="3231" y="202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1998125" y="954775"/>
              <a:ext cx="444150" cy="474450"/>
            </a:xfrm>
            <a:custGeom>
              <a:avLst/>
              <a:gdLst/>
              <a:ahLst/>
              <a:cxnLst/>
              <a:rect l="l" t="t" r="r" b="b"/>
              <a:pathLst>
                <a:path w="17766" h="18978" extrusionOk="0">
                  <a:moveTo>
                    <a:pt x="1" y="1"/>
                  </a:moveTo>
                  <a:lnTo>
                    <a:pt x="1" y="1"/>
                  </a:lnTo>
                  <a:cubicBezTo>
                    <a:pt x="1616" y="4846"/>
                    <a:pt x="4038" y="8076"/>
                    <a:pt x="6461" y="11710"/>
                  </a:cubicBezTo>
                  <a:cubicBezTo>
                    <a:pt x="9691" y="14940"/>
                    <a:pt x="13325" y="17362"/>
                    <a:pt x="17766" y="18977"/>
                  </a:cubicBezTo>
                  <a:cubicBezTo>
                    <a:pt x="15747" y="14132"/>
                    <a:pt x="13325" y="11306"/>
                    <a:pt x="10095" y="8076"/>
                  </a:cubicBezTo>
                  <a:cubicBezTo>
                    <a:pt x="7268" y="5250"/>
                    <a:pt x="4038" y="202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2351425" y="1923800"/>
              <a:ext cx="545075" cy="383600"/>
            </a:xfrm>
            <a:custGeom>
              <a:avLst/>
              <a:gdLst/>
              <a:ahLst/>
              <a:cxnLst/>
              <a:rect l="l" t="t" r="r" b="b"/>
              <a:pathLst>
                <a:path w="21803" h="15344" extrusionOk="0">
                  <a:moveTo>
                    <a:pt x="0" y="0"/>
                  </a:moveTo>
                  <a:lnTo>
                    <a:pt x="0" y="0"/>
                  </a:lnTo>
                  <a:cubicBezTo>
                    <a:pt x="2019" y="4846"/>
                    <a:pt x="5653" y="7672"/>
                    <a:pt x="9287" y="10094"/>
                  </a:cubicBezTo>
                  <a:cubicBezTo>
                    <a:pt x="12517" y="12921"/>
                    <a:pt x="16554" y="14939"/>
                    <a:pt x="21803" y="15343"/>
                  </a:cubicBezTo>
                  <a:cubicBezTo>
                    <a:pt x="18573" y="11306"/>
                    <a:pt x="15343" y="8883"/>
                    <a:pt x="12113" y="6057"/>
                  </a:cubicBezTo>
                  <a:cubicBezTo>
                    <a:pt x="8479" y="3634"/>
                    <a:pt x="4441" y="161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3259875" y="2771700"/>
              <a:ext cx="292750" cy="141325"/>
            </a:xfrm>
            <a:custGeom>
              <a:avLst/>
              <a:gdLst/>
              <a:ahLst/>
              <a:cxnLst/>
              <a:rect l="l" t="t" r="r" b="b"/>
              <a:pathLst>
                <a:path w="11710" h="5653" extrusionOk="0">
                  <a:moveTo>
                    <a:pt x="5653" y="0"/>
                  </a:moveTo>
                  <a:cubicBezTo>
                    <a:pt x="4038" y="0"/>
                    <a:pt x="2423" y="808"/>
                    <a:pt x="0" y="2019"/>
                  </a:cubicBezTo>
                  <a:cubicBezTo>
                    <a:pt x="404" y="3634"/>
                    <a:pt x="1615" y="4038"/>
                    <a:pt x="2423" y="4845"/>
                  </a:cubicBezTo>
                  <a:cubicBezTo>
                    <a:pt x="3634" y="5249"/>
                    <a:pt x="4442" y="5653"/>
                    <a:pt x="5653" y="5653"/>
                  </a:cubicBezTo>
                  <a:cubicBezTo>
                    <a:pt x="7672" y="5653"/>
                    <a:pt x="9690" y="5249"/>
                    <a:pt x="11709" y="3634"/>
                  </a:cubicBezTo>
                  <a:cubicBezTo>
                    <a:pt x="10094" y="1211"/>
                    <a:pt x="8075" y="808"/>
                    <a:pt x="56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2210100" y="2801975"/>
              <a:ext cx="494625" cy="121150"/>
            </a:xfrm>
            <a:custGeom>
              <a:avLst/>
              <a:gdLst/>
              <a:ahLst/>
              <a:cxnLst/>
              <a:rect l="l" t="t" r="r" b="b"/>
              <a:pathLst>
                <a:path w="19785" h="4846" extrusionOk="0">
                  <a:moveTo>
                    <a:pt x="9691" y="0"/>
                  </a:moveTo>
                  <a:cubicBezTo>
                    <a:pt x="6864" y="0"/>
                    <a:pt x="3634" y="404"/>
                    <a:pt x="0" y="2423"/>
                  </a:cubicBezTo>
                  <a:cubicBezTo>
                    <a:pt x="3634" y="4442"/>
                    <a:pt x="6864" y="4845"/>
                    <a:pt x="10094" y="4845"/>
                  </a:cubicBezTo>
                  <a:cubicBezTo>
                    <a:pt x="13324" y="4442"/>
                    <a:pt x="16958" y="4038"/>
                    <a:pt x="19785" y="1615"/>
                  </a:cubicBezTo>
                  <a:cubicBezTo>
                    <a:pt x="16151" y="0"/>
                    <a:pt x="13324" y="0"/>
                    <a:pt x="9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1200700" y="2183075"/>
              <a:ext cx="676325" cy="147675"/>
            </a:xfrm>
            <a:custGeom>
              <a:avLst/>
              <a:gdLst/>
              <a:ahLst/>
              <a:cxnLst/>
              <a:rect l="l" t="t" r="r" b="b"/>
              <a:pathLst>
                <a:path w="27053" h="5907" extrusionOk="0">
                  <a:moveTo>
                    <a:pt x="8181" y="0"/>
                  </a:moveTo>
                  <a:cubicBezTo>
                    <a:pt x="5539" y="0"/>
                    <a:pt x="2839" y="392"/>
                    <a:pt x="1" y="1338"/>
                  </a:cubicBezTo>
                  <a:cubicBezTo>
                    <a:pt x="4038" y="4165"/>
                    <a:pt x="8883" y="4972"/>
                    <a:pt x="13325" y="5376"/>
                  </a:cubicBezTo>
                  <a:cubicBezTo>
                    <a:pt x="15164" y="5710"/>
                    <a:pt x="17004" y="5906"/>
                    <a:pt x="18872" y="5906"/>
                  </a:cubicBezTo>
                  <a:cubicBezTo>
                    <a:pt x="21515" y="5906"/>
                    <a:pt x="24214" y="5515"/>
                    <a:pt x="27052" y="4568"/>
                  </a:cubicBezTo>
                  <a:cubicBezTo>
                    <a:pt x="22207" y="2146"/>
                    <a:pt x="17766" y="935"/>
                    <a:pt x="13729" y="531"/>
                  </a:cubicBezTo>
                  <a:cubicBezTo>
                    <a:pt x="11889" y="196"/>
                    <a:pt x="10049" y="0"/>
                    <a:pt x="81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7"/>
          <p:cNvGrpSpPr/>
          <p:nvPr/>
        </p:nvGrpSpPr>
        <p:grpSpPr>
          <a:xfrm>
            <a:off x="418111" y="4331529"/>
            <a:ext cx="390854" cy="411698"/>
            <a:chOff x="5232406" y="2094648"/>
            <a:chExt cx="586515" cy="617793"/>
          </a:xfrm>
        </p:grpSpPr>
        <p:sp>
          <p:nvSpPr>
            <p:cNvPr id="808" name="Google Shape;808;p7"/>
            <p:cNvSpPr/>
            <p:nvPr/>
          </p:nvSpPr>
          <p:spPr>
            <a:xfrm flipH="1">
              <a:off x="5232406" y="2094648"/>
              <a:ext cx="586515" cy="617793"/>
            </a:xfrm>
            <a:custGeom>
              <a:avLst/>
              <a:gdLst/>
              <a:ahLst/>
              <a:cxnLst/>
              <a:rect l="l" t="t" r="r" b="b"/>
              <a:pathLst>
                <a:path w="163831" h="172568" extrusionOk="0">
                  <a:moveTo>
                    <a:pt x="163830" y="107633"/>
                  </a:moveTo>
                  <a:cubicBezTo>
                    <a:pt x="163830" y="107633"/>
                    <a:pt x="163051" y="108217"/>
                    <a:pt x="162141" y="108953"/>
                  </a:cubicBezTo>
                  <a:lnTo>
                    <a:pt x="162141" y="108953"/>
                  </a:lnTo>
                  <a:cubicBezTo>
                    <a:pt x="162175" y="108937"/>
                    <a:pt x="162209" y="108920"/>
                    <a:pt x="162243" y="108903"/>
                  </a:cubicBezTo>
                  <a:cubicBezTo>
                    <a:pt x="163195" y="108268"/>
                    <a:pt x="163830" y="107633"/>
                    <a:pt x="163830" y="107633"/>
                  </a:cubicBezTo>
                  <a:close/>
                  <a:moveTo>
                    <a:pt x="48578" y="0"/>
                  </a:moveTo>
                  <a:cubicBezTo>
                    <a:pt x="48578" y="0"/>
                    <a:pt x="50800" y="4445"/>
                    <a:pt x="52070" y="6350"/>
                  </a:cubicBezTo>
                  <a:cubicBezTo>
                    <a:pt x="55563" y="12065"/>
                    <a:pt x="57150" y="18733"/>
                    <a:pt x="59055" y="25083"/>
                  </a:cubicBezTo>
                  <a:cubicBezTo>
                    <a:pt x="64770" y="41593"/>
                    <a:pt x="62548" y="59690"/>
                    <a:pt x="68580" y="76200"/>
                  </a:cubicBezTo>
                  <a:cubicBezTo>
                    <a:pt x="71120" y="82233"/>
                    <a:pt x="73025" y="88583"/>
                    <a:pt x="76518" y="93345"/>
                  </a:cubicBezTo>
                  <a:cubicBezTo>
                    <a:pt x="77788" y="95250"/>
                    <a:pt x="79058" y="97155"/>
                    <a:pt x="80645" y="99378"/>
                  </a:cubicBezTo>
                  <a:cubicBezTo>
                    <a:pt x="80963" y="100013"/>
                    <a:pt x="82868" y="102553"/>
                    <a:pt x="85090" y="103505"/>
                  </a:cubicBezTo>
                  <a:cubicBezTo>
                    <a:pt x="79693" y="102553"/>
                    <a:pt x="75565" y="96203"/>
                    <a:pt x="61595" y="91440"/>
                  </a:cubicBezTo>
                  <a:cubicBezTo>
                    <a:pt x="56077" y="89413"/>
                    <a:pt x="50959" y="88704"/>
                    <a:pt x="45970" y="88704"/>
                  </a:cubicBezTo>
                  <a:cubicBezTo>
                    <a:pt x="36894" y="88704"/>
                    <a:pt x="28250" y="91051"/>
                    <a:pt x="18415" y="92075"/>
                  </a:cubicBezTo>
                  <a:cubicBezTo>
                    <a:pt x="15875" y="92075"/>
                    <a:pt x="0" y="95250"/>
                    <a:pt x="0" y="95250"/>
                  </a:cubicBezTo>
                  <a:cubicBezTo>
                    <a:pt x="0" y="95250"/>
                    <a:pt x="7303" y="95568"/>
                    <a:pt x="8890" y="96203"/>
                  </a:cubicBezTo>
                  <a:cubicBezTo>
                    <a:pt x="12700" y="96838"/>
                    <a:pt x="13653" y="96520"/>
                    <a:pt x="17463" y="98108"/>
                  </a:cubicBezTo>
                  <a:cubicBezTo>
                    <a:pt x="31115" y="103188"/>
                    <a:pt x="40640" y="106045"/>
                    <a:pt x="53658" y="111443"/>
                  </a:cubicBezTo>
                  <a:cubicBezTo>
                    <a:pt x="58103" y="113665"/>
                    <a:pt x="66358" y="115888"/>
                    <a:pt x="70803" y="115888"/>
                  </a:cubicBezTo>
                  <a:cubicBezTo>
                    <a:pt x="74295" y="115888"/>
                    <a:pt x="78740" y="115888"/>
                    <a:pt x="80328" y="115570"/>
                  </a:cubicBezTo>
                  <a:lnTo>
                    <a:pt x="80328" y="115570"/>
                  </a:lnTo>
                  <a:cubicBezTo>
                    <a:pt x="80327" y="115570"/>
                    <a:pt x="76200" y="116840"/>
                    <a:pt x="71120" y="121920"/>
                  </a:cubicBezTo>
                  <a:cubicBezTo>
                    <a:pt x="63818" y="128905"/>
                    <a:pt x="62230" y="133668"/>
                    <a:pt x="57150" y="138113"/>
                  </a:cubicBezTo>
                  <a:cubicBezTo>
                    <a:pt x="48895" y="145733"/>
                    <a:pt x="39688" y="148590"/>
                    <a:pt x="40640" y="148590"/>
                  </a:cubicBezTo>
                  <a:cubicBezTo>
                    <a:pt x="86995" y="146368"/>
                    <a:pt x="96520" y="120015"/>
                    <a:pt x="96520" y="120015"/>
                  </a:cubicBezTo>
                  <a:cubicBezTo>
                    <a:pt x="96520" y="120015"/>
                    <a:pt x="106045" y="146050"/>
                    <a:pt x="101600" y="166370"/>
                  </a:cubicBezTo>
                  <a:cubicBezTo>
                    <a:pt x="100421" y="170955"/>
                    <a:pt x="100702" y="172567"/>
                    <a:pt x="101505" y="172567"/>
                  </a:cubicBezTo>
                  <a:cubicBezTo>
                    <a:pt x="102648" y="172567"/>
                    <a:pt x="104851" y="169299"/>
                    <a:pt x="105410" y="166688"/>
                  </a:cubicBezTo>
                  <a:cubicBezTo>
                    <a:pt x="108585" y="152400"/>
                    <a:pt x="103823" y="134620"/>
                    <a:pt x="103823" y="134620"/>
                  </a:cubicBezTo>
                  <a:cubicBezTo>
                    <a:pt x="103823" y="134620"/>
                    <a:pt x="100535" y="119973"/>
                    <a:pt x="100629" y="119973"/>
                  </a:cubicBezTo>
                  <a:lnTo>
                    <a:pt x="100629" y="119973"/>
                  </a:lnTo>
                  <a:cubicBezTo>
                    <a:pt x="100632" y="119973"/>
                    <a:pt x="100638" y="119987"/>
                    <a:pt x="100648" y="120015"/>
                  </a:cubicBezTo>
                  <a:cubicBezTo>
                    <a:pt x="101283" y="120968"/>
                    <a:pt x="106363" y="124778"/>
                    <a:pt x="113983" y="125730"/>
                  </a:cubicBezTo>
                  <a:cubicBezTo>
                    <a:pt x="117755" y="126390"/>
                    <a:pt x="121192" y="126770"/>
                    <a:pt x="124500" y="126770"/>
                  </a:cubicBezTo>
                  <a:cubicBezTo>
                    <a:pt x="132328" y="126770"/>
                    <a:pt x="139440" y="124642"/>
                    <a:pt x="148590" y="119063"/>
                  </a:cubicBezTo>
                  <a:cubicBezTo>
                    <a:pt x="152400" y="116840"/>
                    <a:pt x="156528" y="113665"/>
                    <a:pt x="160020" y="110808"/>
                  </a:cubicBezTo>
                  <a:cubicBezTo>
                    <a:pt x="160587" y="110241"/>
                    <a:pt x="161407" y="109547"/>
                    <a:pt x="162141" y="108953"/>
                  </a:cubicBezTo>
                  <a:lnTo>
                    <a:pt x="162141" y="108953"/>
                  </a:lnTo>
                  <a:cubicBezTo>
                    <a:pt x="158376" y="110836"/>
                    <a:pt x="155215" y="112395"/>
                    <a:pt x="150495" y="112395"/>
                  </a:cubicBezTo>
                  <a:cubicBezTo>
                    <a:pt x="139383" y="112078"/>
                    <a:pt x="135255" y="107315"/>
                    <a:pt x="125413" y="105728"/>
                  </a:cubicBezTo>
                  <a:cubicBezTo>
                    <a:pt x="122518" y="105261"/>
                    <a:pt x="120117" y="105096"/>
                    <a:pt x="118171" y="105096"/>
                  </a:cubicBezTo>
                  <a:cubicBezTo>
                    <a:pt x="113499" y="105096"/>
                    <a:pt x="111443" y="106045"/>
                    <a:pt x="111443" y="106045"/>
                  </a:cubicBezTo>
                  <a:cubicBezTo>
                    <a:pt x="111443" y="106045"/>
                    <a:pt x="114300" y="104458"/>
                    <a:pt x="120650" y="98743"/>
                  </a:cubicBezTo>
                  <a:cubicBezTo>
                    <a:pt x="126683" y="93345"/>
                    <a:pt x="129858" y="87313"/>
                    <a:pt x="131763" y="81915"/>
                  </a:cubicBezTo>
                  <a:cubicBezTo>
                    <a:pt x="135255" y="71755"/>
                    <a:pt x="134620" y="64453"/>
                    <a:pt x="130493" y="51118"/>
                  </a:cubicBezTo>
                  <a:cubicBezTo>
                    <a:pt x="128588" y="44133"/>
                    <a:pt x="117794" y="28576"/>
                    <a:pt x="117793" y="28575"/>
                  </a:cubicBezTo>
                  <a:lnTo>
                    <a:pt x="117793" y="28575"/>
                  </a:lnTo>
                  <a:cubicBezTo>
                    <a:pt x="117793" y="28576"/>
                    <a:pt x="122238" y="37783"/>
                    <a:pt x="122873" y="46355"/>
                  </a:cubicBezTo>
                  <a:cubicBezTo>
                    <a:pt x="123508" y="53975"/>
                    <a:pt x="122238" y="57150"/>
                    <a:pt x="117793" y="65405"/>
                  </a:cubicBezTo>
                  <a:cubicBezTo>
                    <a:pt x="114618" y="71755"/>
                    <a:pt x="109855" y="74295"/>
                    <a:pt x="106998" y="80645"/>
                  </a:cubicBezTo>
                  <a:cubicBezTo>
                    <a:pt x="103505" y="87313"/>
                    <a:pt x="100648" y="98743"/>
                    <a:pt x="100648" y="98743"/>
                  </a:cubicBezTo>
                  <a:cubicBezTo>
                    <a:pt x="100648" y="98743"/>
                    <a:pt x="101600" y="92393"/>
                    <a:pt x="101283" y="86678"/>
                  </a:cubicBezTo>
                  <a:cubicBezTo>
                    <a:pt x="100648" y="79058"/>
                    <a:pt x="100013" y="71120"/>
                    <a:pt x="97473" y="63818"/>
                  </a:cubicBezTo>
                  <a:cubicBezTo>
                    <a:pt x="90805" y="42863"/>
                    <a:pt x="82233" y="31750"/>
                    <a:pt x="67628" y="15875"/>
                  </a:cubicBezTo>
                  <a:cubicBezTo>
                    <a:pt x="63183" y="11113"/>
                    <a:pt x="48578" y="0"/>
                    <a:pt x="48578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7"/>
            <p:cNvSpPr/>
            <p:nvPr/>
          </p:nvSpPr>
          <p:spPr>
            <a:xfrm flipH="1">
              <a:off x="5232406" y="2094648"/>
              <a:ext cx="586515" cy="617793"/>
            </a:xfrm>
            <a:custGeom>
              <a:avLst/>
              <a:gdLst/>
              <a:ahLst/>
              <a:cxnLst/>
              <a:rect l="l" t="t" r="r" b="b"/>
              <a:pathLst>
                <a:path w="163831" h="172568" extrusionOk="0">
                  <a:moveTo>
                    <a:pt x="163830" y="107633"/>
                  </a:moveTo>
                  <a:cubicBezTo>
                    <a:pt x="163830" y="107633"/>
                    <a:pt x="163051" y="108217"/>
                    <a:pt x="162141" y="108953"/>
                  </a:cubicBezTo>
                  <a:lnTo>
                    <a:pt x="162141" y="108953"/>
                  </a:lnTo>
                  <a:cubicBezTo>
                    <a:pt x="162175" y="108937"/>
                    <a:pt x="162209" y="108920"/>
                    <a:pt x="162243" y="108903"/>
                  </a:cubicBezTo>
                  <a:cubicBezTo>
                    <a:pt x="163195" y="108268"/>
                    <a:pt x="163830" y="107633"/>
                    <a:pt x="163830" y="107633"/>
                  </a:cubicBezTo>
                  <a:close/>
                  <a:moveTo>
                    <a:pt x="48578" y="0"/>
                  </a:moveTo>
                  <a:cubicBezTo>
                    <a:pt x="48578" y="0"/>
                    <a:pt x="50800" y="4445"/>
                    <a:pt x="52070" y="6350"/>
                  </a:cubicBezTo>
                  <a:cubicBezTo>
                    <a:pt x="55563" y="12065"/>
                    <a:pt x="57150" y="18733"/>
                    <a:pt x="59055" y="25083"/>
                  </a:cubicBezTo>
                  <a:cubicBezTo>
                    <a:pt x="64770" y="41593"/>
                    <a:pt x="62548" y="59690"/>
                    <a:pt x="68580" y="76200"/>
                  </a:cubicBezTo>
                  <a:cubicBezTo>
                    <a:pt x="71120" y="82233"/>
                    <a:pt x="73025" y="88583"/>
                    <a:pt x="76518" y="93345"/>
                  </a:cubicBezTo>
                  <a:cubicBezTo>
                    <a:pt x="77788" y="95250"/>
                    <a:pt x="79058" y="97155"/>
                    <a:pt x="80645" y="99378"/>
                  </a:cubicBezTo>
                  <a:cubicBezTo>
                    <a:pt x="80963" y="100013"/>
                    <a:pt x="82868" y="102553"/>
                    <a:pt x="85090" y="103505"/>
                  </a:cubicBezTo>
                  <a:cubicBezTo>
                    <a:pt x="79693" y="102553"/>
                    <a:pt x="75565" y="96203"/>
                    <a:pt x="61595" y="91440"/>
                  </a:cubicBezTo>
                  <a:cubicBezTo>
                    <a:pt x="56077" y="89413"/>
                    <a:pt x="50959" y="88704"/>
                    <a:pt x="45970" y="88704"/>
                  </a:cubicBezTo>
                  <a:cubicBezTo>
                    <a:pt x="36894" y="88704"/>
                    <a:pt x="28250" y="91051"/>
                    <a:pt x="18415" y="92075"/>
                  </a:cubicBezTo>
                  <a:cubicBezTo>
                    <a:pt x="15875" y="92075"/>
                    <a:pt x="0" y="95250"/>
                    <a:pt x="0" y="95250"/>
                  </a:cubicBezTo>
                  <a:cubicBezTo>
                    <a:pt x="0" y="95250"/>
                    <a:pt x="7303" y="95568"/>
                    <a:pt x="8890" y="96203"/>
                  </a:cubicBezTo>
                  <a:cubicBezTo>
                    <a:pt x="12700" y="96838"/>
                    <a:pt x="13653" y="96520"/>
                    <a:pt x="17463" y="98108"/>
                  </a:cubicBezTo>
                  <a:cubicBezTo>
                    <a:pt x="31115" y="103188"/>
                    <a:pt x="40640" y="106045"/>
                    <a:pt x="53658" y="111443"/>
                  </a:cubicBezTo>
                  <a:cubicBezTo>
                    <a:pt x="58103" y="113665"/>
                    <a:pt x="66358" y="115888"/>
                    <a:pt x="70803" y="115888"/>
                  </a:cubicBezTo>
                  <a:cubicBezTo>
                    <a:pt x="74295" y="115888"/>
                    <a:pt x="78740" y="115888"/>
                    <a:pt x="80328" y="115570"/>
                  </a:cubicBezTo>
                  <a:lnTo>
                    <a:pt x="80328" y="115570"/>
                  </a:lnTo>
                  <a:cubicBezTo>
                    <a:pt x="80327" y="115570"/>
                    <a:pt x="76200" y="116840"/>
                    <a:pt x="71120" y="121920"/>
                  </a:cubicBezTo>
                  <a:cubicBezTo>
                    <a:pt x="63818" y="128905"/>
                    <a:pt x="62230" y="133668"/>
                    <a:pt x="57150" y="138113"/>
                  </a:cubicBezTo>
                  <a:cubicBezTo>
                    <a:pt x="48895" y="145733"/>
                    <a:pt x="39688" y="148590"/>
                    <a:pt x="40640" y="148590"/>
                  </a:cubicBezTo>
                  <a:cubicBezTo>
                    <a:pt x="86995" y="146368"/>
                    <a:pt x="96520" y="120015"/>
                    <a:pt x="96520" y="120015"/>
                  </a:cubicBezTo>
                  <a:cubicBezTo>
                    <a:pt x="96520" y="120015"/>
                    <a:pt x="106045" y="146050"/>
                    <a:pt x="101600" y="166370"/>
                  </a:cubicBezTo>
                  <a:cubicBezTo>
                    <a:pt x="100421" y="170955"/>
                    <a:pt x="100702" y="172567"/>
                    <a:pt x="101505" y="172567"/>
                  </a:cubicBezTo>
                  <a:cubicBezTo>
                    <a:pt x="102648" y="172567"/>
                    <a:pt x="104851" y="169299"/>
                    <a:pt x="105410" y="166688"/>
                  </a:cubicBezTo>
                  <a:cubicBezTo>
                    <a:pt x="108585" y="152400"/>
                    <a:pt x="103823" y="134620"/>
                    <a:pt x="103823" y="134620"/>
                  </a:cubicBezTo>
                  <a:cubicBezTo>
                    <a:pt x="103823" y="134620"/>
                    <a:pt x="100535" y="119973"/>
                    <a:pt x="100629" y="119973"/>
                  </a:cubicBezTo>
                  <a:lnTo>
                    <a:pt x="100629" y="119973"/>
                  </a:lnTo>
                  <a:cubicBezTo>
                    <a:pt x="100632" y="119973"/>
                    <a:pt x="100638" y="119987"/>
                    <a:pt x="100648" y="120015"/>
                  </a:cubicBezTo>
                  <a:cubicBezTo>
                    <a:pt x="101283" y="120968"/>
                    <a:pt x="106363" y="124778"/>
                    <a:pt x="113983" y="125730"/>
                  </a:cubicBezTo>
                  <a:cubicBezTo>
                    <a:pt x="117755" y="126390"/>
                    <a:pt x="121192" y="126770"/>
                    <a:pt x="124500" y="126770"/>
                  </a:cubicBezTo>
                  <a:cubicBezTo>
                    <a:pt x="132328" y="126770"/>
                    <a:pt x="139440" y="124642"/>
                    <a:pt x="148590" y="119063"/>
                  </a:cubicBezTo>
                  <a:cubicBezTo>
                    <a:pt x="152400" y="116840"/>
                    <a:pt x="156528" y="113665"/>
                    <a:pt x="160020" y="110808"/>
                  </a:cubicBezTo>
                  <a:cubicBezTo>
                    <a:pt x="160587" y="110241"/>
                    <a:pt x="161407" y="109547"/>
                    <a:pt x="162141" y="108953"/>
                  </a:cubicBezTo>
                  <a:lnTo>
                    <a:pt x="162141" y="108953"/>
                  </a:lnTo>
                  <a:cubicBezTo>
                    <a:pt x="158376" y="110836"/>
                    <a:pt x="155215" y="112395"/>
                    <a:pt x="150495" y="112395"/>
                  </a:cubicBezTo>
                  <a:cubicBezTo>
                    <a:pt x="139383" y="112078"/>
                    <a:pt x="135255" y="107315"/>
                    <a:pt x="125413" y="105728"/>
                  </a:cubicBezTo>
                  <a:cubicBezTo>
                    <a:pt x="122518" y="105261"/>
                    <a:pt x="120117" y="105096"/>
                    <a:pt x="118171" y="105096"/>
                  </a:cubicBezTo>
                  <a:cubicBezTo>
                    <a:pt x="113499" y="105096"/>
                    <a:pt x="111443" y="106045"/>
                    <a:pt x="111443" y="106045"/>
                  </a:cubicBezTo>
                  <a:cubicBezTo>
                    <a:pt x="111443" y="106045"/>
                    <a:pt x="114300" y="104458"/>
                    <a:pt x="120650" y="98743"/>
                  </a:cubicBezTo>
                  <a:cubicBezTo>
                    <a:pt x="126683" y="93345"/>
                    <a:pt x="129858" y="87313"/>
                    <a:pt x="131763" y="81915"/>
                  </a:cubicBezTo>
                  <a:cubicBezTo>
                    <a:pt x="135255" y="71755"/>
                    <a:pt x="134620" y="64453"/>
                    <a:pt x="130493" y="51118"/>
                  </a:cubicBezTo>
                  <a:cubicBezTo>
                    <a:pt x="128588" y="44133"/>
                    <a:pt x="117794" y="28576"/>
                    <a:pt x="117793" y="28575"/>
                  </a:cubicBezTo>
                  <a:lnTo>
                    <a:pt x="117793" y="28575"/>
                  </a:lnTo>
                  <a:cubicBezTo>
                    <a:pt x="117793" y="28576"/>
                    <a:pt x="122238" y="37783"/>
                    <a:pt x="122873" y="46355"/>
                  </a:cubicBezTo>
                  <a:cubicBezTo>
                    <a:pt x="123508" y="53975"/>
                    <a:pt x="122238" y="57150"/>
                    <a:pt x="117793" y="65405"/>
                  </a:cubicBezTo>
                  <a:cubicBezTo>
                    <a:pt x="114618" y="71755"/>
                    <a:pt x="109855" y="74295"/>
                    <a:pt x="106998" y="80645"/>
                  </a:cubicBezTo>
                  <a:cubicBezTo>
                    <a:pt x="103505" y="87313"/>
                    <a:pt x="100648" y="98743"/>
                    <a:pt x="100648" y="98743"/>
                  </a:cubicBezTo>
                  <a:cubicBezTo>
                    <a:pt x="100648" y="98743"/>
                    <a:pt x="101600" y="92393"/>
                    <a:pt x="101283" y="86678"/>
                  </a:cubicBezTo>
                  <a:cubicBezTo>
                    <a:pt x="100648" y="79058"/>
                    <a:pt x="100013" y="71120"/>
                    <a:pt x="97473" y="63818"/>
                  </a:cubicBezTo>
                  <a:cubicBezTo>
                    <a:pt x="90805" y="42863"/>
                    <a:pt x="82233" y="31750"/>
                    <a:pt x="67628" y="15875"/>
                  </a:cubicBezTo>
                  <a:cubicBezTo>
                    <a:pt x="63183" y="11113"/>
                    <a:pt x="48578" y="0"/>
                    <a:pt x="48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7"/>
            <p:cNvSpPr/>
            <p:nvPr/>
          </p:nvSpPr>
          <p:spPr>
            <a:xfrm flipH="1">
              <a:off x="5308564" y="2199220"/>
              <a:ext cx="435339" cy="508510"/>
            </a:xfrm>
            <a:custGeom>
              <a:avLst/>
              <a:gdLst/>
              <a:ahLst/>
              <a:cxnLst/>
              <a:rect l="l" t="t" r="r" b="b"/>
              <a:pathLst>
                <a:path w="121603" h="142042" extrusionOk="0">
                  <a:moveTo>
                    <a:pt x="46990" y="0"/>
                  </a:moveTo>
                  <a:lnTo>
                    <a:pt x="46990" y="635"/>
                  </a:lnTo>
                  <a:cubicBezTo>
                    <a:pt x="49848" y="7303"/>
                    <a:pt x="52388" y="13970"/>
                    <a:pt x="54928" y="21273"/>
                  </a:cubicBezTo>
                  <a:cubicBezTo>
                    <a:pt x="57150" y="27940"/>
                    <a:pt x="59690" y="34925"/>
                    <a:pt x="61913" y="41910"/>
                  </a:cubicBezTo>
                  <a:cubicBezTo>
                    <a:pt x="64453" y="48578"/>
                    <a:pt x="66358" y="55563"/>
                    <a:pt x="68263" y="62865"/>
                  </a:cubicBezTo>
                  <a:cubicBezTo>
                    <a:pt x="70485" y="68898"/>
                    <a:pt x="72073" y="74613"/>
                    <a:pt x="73660" y="80963"/>
                  </a:cubicBezTo>
                  <a:cubicBezTo>
                    <a:pt x="68263" y="79375"/>
                    <a:pt x="63183" y="77788"/>
                    <a:pt x="57785" y="76200"/>
                  </a:cubicBezTo>
                  <a:cubicBezTo>
                    <a:pt x="51435" y="74613"/>
                    <a:pt x="45085" y="73025"/>
                    <a:pt x="38735" y="72073"/>
                  </a:cubicBezTo>
                  <a:cubicBezTo>
                    <a:pt x="32385" y="70803"/>
                    <a:pt x="26035" y="69533"/>
                    <a:pt x="19685" y="68898"/>
                  </a:cubicBezTo>
                  <a:cubicBezTo>
                    <a:pt x="13335" y="67945"/>
                    <a:pt x="6985" y="67628"/>
                    <a:pt x="0" y="67628"/>
                  </a:cubicBezTo>
                  <a:cubicBezTo>
                    <a:pt x="6350" y="68263"/>
                    <a:pt x="12700" y="69215"/>
                    <a:pt x="19050" y="70485"/>
                  </a:cubicBezTo>
                  <a:cubicBezTo>
                    <a:pt x="25400" y="71438"/>
                    <a:pt x="31750" y="72708"/>
                    <a:pt x="38100" y="74295"/>
                  </a:cubicBezTo>
                  <a:cubicBezTo>
                    <a:pt x="44450" y="75883"/>
                    <a:pt x="50483" y="77470"/>
                    <a:pt x="56833" y="79058"/>
                  </a:cubicBezTo>
                  <a:cubicBezTo>
                    <a:pt x="62548" y="80645"/>
                    <a:pt x="67628" y="82233"/>
                    <a:pt x="73025" y="84138"/>
                  </a:cubicBezTo>
                  <a:cubicBezTo>
                    <a:pt x="71438" y="86678"/>
                    <a:pt x="69533" y="88583"/>
                    <a:pt x="67628" y="90488"/>
                  </a:cubicBezTo>
                  <a:cubicBezTo>
                    <a:pt x="65088" y="93345"/>
                    <a:pt x="62548" y="95885"/>
                    <a:pt x="59690" y="98108"/>
                  </a:cubicBezTo>
                  <a:lnTo>
                    <a:pt x="51435" y="105410"/>
                  </a:lnTo>
                  <a:cubicBezTo>
                    <a:pt x="48578" y="107633"/>
                    <a:pt x="45403" y="109538"/>
                    <a:pt x="42228" y="111125"/>
                  </a:cubicBezTo>
                  <a:cubicBezTo>
                    <a:pt x="42228" y="111125"/>
                    <a:pt x="41910" y="111760"/>
                    <a:pt x="42228" y="111760"/>
                  </a:cubicBezTo>
                  <a:cubicBezTo>
                    <a:pt x="42228" y="111919"/>
                    <a:pt x="42307" y="111998"/>
                    <a:pt x="42387" y="111998"/>
                  </a:cubicBezTo>
                  <a:cubicBezTo>
                    <a:pt x="42466" y="111998"/>
                    <a:pt x="42545" y="111919"/>
                    <a:pt x="42545" y="111760"/>
                  </a:cubicBezTo>
                  <a:cubicBezTo>
                    <a:pt x="45720" y="110173"/>
                    <a:pt x="48895" y="107950"/>
                    <a:pt x="52070" y="106045"/>
                  </a:cubicBezTo>
                  <a:cubicBezTo>
                    <a:pt x="55245" y="104140"/>
                    <a:pt x="58103" y="101600"/>
                    <a:pt x="61278" y="99378"/>
                  </a:cubicBezTo>
                  <a:cubicBezTo>
                    <a:pt x="64135" y="96838"/>
                    <a:pt x="66675" y="94615"/>
                    <a:pt x="69533" y="91758"/>
                  </a:cubicBezTo>
                  <a:lnTo>
                    <a:pt x="75565" y="85725"/>
                  </a:lnTo>
                  <a:cubicBezTo>
                    <a:pt x="76835" y="89853"/>
                    <a:pt x="77470" y="93345"/>
                    <a:pt x="78740" y="97473"/>
                  </a:cubicBezTo>
                  <a:cubicBezTo>
                    <a:pt x="80010" y="102235"/>
                    <a:pt x="80645" y="106998"/>
                    <a:pt x="81598" y="111760"/>
                  </a:cubicBezTo>
                  <a:cubicBezTo>
                    <a:pt x="82233" y="116523"/>
                    <a:pt x="82550" y="121285"/>
                    <a:pt x="82550" y="126048"/>
                  </a:cubicBezTo>
                  <a:cubicBezTo>
                    <a:pt x="82550" y="130810"/>
                    <a:pt x="82233" y="135573"/>
                    <a:pt x="80328" y="139700"/>
                  </a:cubicBezTo>
                  <a:cubicBezTo>
                    <a:pt x="80010" y="140653"/>
                    <a:pt x="80328" y="141288"/>
                    <a:pt x="80963" y="141923"/>
                  </a:cubicBezTo>
                  <a:cubicBezTo>
                    <a:pt x="81201" y="142002"/>
                    <a:pt x="81419" y="142042"/>
                    <a:pt x="81623" y="142042"/>
                  </a:cubicBezTo>
                  <a:cubicBezTo>
                    <a:pt x="82233" y="142042"/>
                    <a:pt x="82709" y="141684"/>
                    <a:pt x="83185" y="140970"/>
                  </a:cubicBezTo>
                  <a:cubicBezTo>
                    <a:pt x="84138" y="138748"/>
                    <a:pt x="84773" y="136208"/>
                    <a:pt x="85090" y="133350"/>
                  </a:cubicBezTo>
                  <a:cubicBezTo>
                    <a:pt x="85408" y="131128"/>
                    <a:pt x="85408" y="128270"/>
                    <a:pt x="85408" y="126048"/>
                  </a:cubicBezTo>
                  <a:cubicBezTo>
                    <a:pt x="85408" y="120650"/>
                    <a:pt x="85090" y="115888"/>
                    <a:pt x="84138" y="110808"/>
                  </a:cubicBezTo>
                  <a:cubicBezTo>
                    <a:pt x="83503" y="106045"/>
                    <a:pt x="82550" y="100965"/>
                    <a:pt x="81598" y="96203"/>
                  </a:cubicBezTo>
                  <a:cubicBezTo>
                    <a:pt x="80645" y="92075"/>
                    <a:pt x="79375" y="88265"/>
                    <a:pt x="78423" y="84773"/>
                  </a:cubicBezTo>
                  <a:lnTo>
                    <a:pt x="78423" y="84773"/>
                  </a:lnTo>
                  <a:cubicBezTo>
                    <a:pt x="80963" y="85408"/>
                    <a:pt x="84138" y="85725"/>
                    <a:pt x="86995" y="86360"/>
                  </a:cubicBezTo>
                  <a:cubicBezTo>
                    <a:pt x="91123" y="86678"/>
                    <a:pt x="94615" y="86995"/>
                    <a:pt x="98425" y="87313"/>
                  </a:cubicBezTo>
                  <a:cubicBezTo>
                    <a:pt x="100648" y="87313"/>
                    <a:pt x="102553" y="87313"/>
                    <a:pt x="104458" y="87948"/>
                  </a:cubicBezTo>
                  <a:lnTo>
                    <a:pt x="110490" y="87948"/>
                  </a:lnTo>
                  <a:cubicBezTo>
                    <a:pt x="113983" y="87948"/>
                    <a:pt x="118110" y="87948"/>
                    <a:pt x="121603" y="86995"/>
                  </a:cubicBezTo>
                  <a:cubicBezTo>
                    <a:pt x="117475" y="86678"/>
                    <a:pt x="113983" y="86678"/>
                    <a:pt x="110173" y="86360"/>
                  </a:cubicBezTo>
                  <a:cubicBezTo>
                    <a:pt x="107950" y="86360"/>
                    <a:pt x="106045" y="85725"/>
                    <a:pt x="104458" y="85725"/>
                  </a:cubicBezTo>
                  <a:cubicBezTo>
                    <a:pt x="102553" y="85725"/>
                    <a:pt x="100648" y="85408"/>
                    <a:pt x="99060" y="85090"/>
                  </a:cubicBezTo>
                  <a:lnTo>
                    <a:pt x="93345" y="84138"/>
                  </a:lnTo>
                  <a:cubicBezTo>
                    <a:pt x="91440" y="83820"/>
                    <a:pt x="89853" y="83820"/>
                    <a:pt x="87948" y="83503"/>
                  </a:cubicBezTo>
                  <a:cubicBezTo>
                    <a:pt x="85090" y="83185"/>
                    <a:pt x="82233" y="82550"/>
                    <a:pt x="79375" y="81915"/>
                  </a:cubicBezTo>
                  <a:cubicBezTo>
                    <a:pt x="81915" y="79375"/>
                    <a:pt x="84138" y="76835"/>
                    <a:pt x="86678" y="73978"/>
                  </a:cubicBezTo>
                  <a:cubicBezTo>
                    <a:pt x="89535" y="70485"/>
                    <a:pt x="92710" y="66675"/>
                    <a:pt x="94933" y="62865"/>
                  </a:cubicBezTo>
                  <a:cubicBezTo>
                    <a:pt x="97473" y="58738"/>
                    <a:pt x="99695" y="54928"/>
                    <a:pt x="101600" y="50800"/>
                  </a:cubicBezTo>
                  <a:cubicBezTo>
                    <a:pt x="103823" y="46673"/>
                    <a:pt x="105410" y="42228"/>
                    <a:pt x="106045" y="37783"/>
                  </a:cubicBezTo>
                  <a:lnTo>
                    <a:pt x="106045" y="37783"/>
                  </a:lnTo>
                  <a:cubicBezTo>
                    <a:pt x="104775" y="42228"/>
                    <a:pt x="103188" y="46673"/>
                    <a:pt x="100965" y="50483"/>
                  </a:cubicBezTo>
                  <a:cubicBezTo>
                    <a:pt x="99060" y="54610"/>
                    <a:pt x="96203" y="58420"/>
                    <a:pt x="93345" y="61913"/>
                  </a:cubicBezTo>
                  <a:cubicBezTo>
                    <a:pt x="90488" y="65723"/>
                    <a:pt x="87948" y="69215"/>
                    <a:pt x="84773" y="72390"/>
                  </a:cubicBezTo>
                  <a:cubicBezTo>
                    <a:pt x="82233" y="75248"/>
                    <a:pt x="79375" y="77470"/>
                    <a:pt x="76835" y="80328"/>
                  </a:cubicBezTo>
                  <a:cubicBezTo>
                    <a:pt x="74613" y="73978"/>
                    <a:pt x="73025" y="67945"/>
                    <a:pt x="71120" y="61595"/>
                  </a:cubicBezTo>
                  <a:cubicBezTo>
                    <a:pt x="68898" y="54610"/>
                    <a:pt x="66358" y="47625"/>
                    <a:pt x="64135" y="40958"/>
                  </a:cubicBezTo>
                  <a:cubicBezTo>
                    <a:pt x="61595" y="34290"/>
                    <a:pt x="58738" y="26988"/>
                    <a:pt x="56198" y="20320"/>
                  </a:cubicBezTo>
                  <a:cubicBezTo>
                    <a:pt x="53340" y="13653"/>
                    <a:pt x="50483" y="6985"/>
                    <a:pt x="47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7"/>
          <p:cNvGrpSpPr/>
          <p:nvPr/>
        </p:nvGrpSpPr>
        <p:grpSpPr>
          <a:xfrm flipH="1">
            <a:off x="8464711" y="1985879"/>
            <a:ext cx="390854" cy="411698"/>
            <a:chOff x="5232406" y="2094648"/>
            <a:chExt cx="586515" cy="617793"/>
          </a:xfrm>
        </p:grpSpPr>
        <p:sp>
          <p:nvSpPr>
            <p:cNvPr id="812" name="Google Shape;812;p7"/>
            <p:cNvSpPr/>
            <p:nvPr/>
          </p:nvSpPr>
          <p:spPr>
            <a:xfrm flipH="1">
              <a:off x="5232406" y="2094648"/>
              <a:ext cx="586515" cy="617793"/>
            </a:xfrm>
            <a:custGeom>
              <a:avLst/>
              <a:gdLst/>
              <a:ahLst/>
              <a:cxnLst/>
              <a:rect l="l" t="t" r="r" b="b"/>
              <a:pathLst>
                <a:path w="163831" h="172568" extrusionOk="0">
                  <a:moveTo>
                    <a:pt x="163830" y="107633"/>
                  </a:moveTo>
                  <a:cubicBezTo>
                    <a:pt x="163830" y="107633"/>
                    <a:pt x="163051" y="108217"/>
                    <a:pt x="162141" y="108953"/>
                  </a:cubicBezTo>
                  <a:lnTo>
                    <a:pt x="162141" y="108953"/>
                  </a:lnTo>
                  <a:cubicBezTo>
                    <a:pt x="162175" y="108937"/>
                    <a:pt x="162209" y="108920"/>
                    <a:pt x="162243" y="108903"/>
                  </a:cubicBezTo>
                  <a:cubicBezTo>
                    <a:pt x="163195" y="108268"/>
                    <a:pt x="163830" y="107633"/>
                    <a:pt x="163830" y="107633"/>
                  </a:cubicBezTo>
                  <a:close/>
                  <a:moveTo>
                    <a:pt x="48578" y="0"/>
                  </a:moveTo>
                  <a:cubicBezTo>
                    <a:pt x="48578" y="0"/>
                    <a:pt x="50800" y="4445"/>
                    <a:pt x="52070" y="6350"/>
                  </a:cubicBezTo>
                  <a:cubicBezTo>
                    <a:pt x="55563" y="12065"/>
                    <a:pt x="57150" y="18733"/>
                    <a:pt x="59055" y="25083"/>
                  </a:cubicBezTo>
                  <a:cubicBezTo>
                    <a:pt x="64770" y="41593"/>
                    <a:pt x="62548" y="59690"/>
                    <a:pt x="68580" y="76200"/>
                  </a:cubicBezTo>
                  <a:cubicBezTo>
                    <a:pt x="71120" y="82233"/>
                    <a:pt x="73025" y="88583"/>
                    <a:pt x="76518" y="93345"/>
                  </a:cubicBezTo>
                  <a:cubicBezTo>
                    <a:pt x="77788" y="95250"/>
                    <a:pt x="79058" y="97155"/>
                    <a:pt x="80645" y="99378"/>
                  </a:cubicBezTo>
                  <a:cubicBezTo>
                    <a:pt x="80963" y="100013"/>
                    <a:pt x="82868" y="102553"/>
                    <a:pt x="85090" y="103505"/>
                  </a:cubicBezTo>
                  <a:cubicBezTo>
                    <a:pt x="79693" y="102553"/>
                    <a:pt x="75565" y="96203"/>
                    <a:pt x="61595" y="91440"/>
                  </a:cubicBezTo>
                  <a:cubicBezTo>
                    <a:pt x="56077" y="89413"/>
                    <a:pt x="50959" y="88704"/>
                    <a:pt x="45970" y="88704"/>
                  </a:cubicBezTo>
                  <a:cubicBezTo>
                    <a:pt x="36894" y="88704"/>
                    <a:pt x="28250" y="91051"/>
                    <a:pt x="18415" y="92075"/>
                  </a:cubicBezTo>
                  <a:cubicBezTo>
                    <a:pt x="15875" y="92075"/>
                    <a:pt x="0" y="95250"/>
                    <a:pt x="0" y="95250"/>
                  </a:cubicBezTo>
                  <a:cubicBezTo>
                    <a:pt x="0" y="95250"/>
                    <a:pt x="7303" y="95568"/>
                    <a:pt x="8890" y="96203"/>
                  </a:cubicBezTo>
                  <a:cubicBezTo>
                    <a:pt x="12700" y="96838"/>
                    <a:pt x="13653" y="96520"/>
                    <a:pt x="17463" y="98108"/>
                  </a:cubicBezTo>
                  <a:cubicBezTo>
                    <a:pt x="31115" y="103188"/>
                    <a:pt x="40640" y="106045"/>
                    <a:pt x="53658" y="111443"/>
                  </a:cubicBezTo>
                  <a:cubicBezTo>
                    <a:pt x="58103" y="113665"/>
                    <a:pt x="66358" y="115888"/>
                    <a:pt x="70803" y="115888"/>
                  </a:cubicBezTo>
                  <a:cubicBezTo>
                    <a:pt x="74295" y="115888"/>
                    <a:pt x="78740" y="115888"/>
                    <a:pt x="80328" y="115570"/>
                  </a:cubicBezTo>
                  <a:lnTo>
                    <a:pt x="80328" y="115570"/>
                  </a:lnTo>
                  <a:cubicBezTo>
                    <a:pt x="80327" y="115570"/>
                    <a:pt x="76200" y="116840"/>
                    <a:pt x="71120" y="121920"/>
                  </a:cubicBezTo>
                  <a:cubicBezTo>
                    <a:pt x="63818" y="128905"/>
                    <a:pt x="62230" y="133668"/>
                    <a:pt x="57150" y="138113"/>
                  </a:cubicBezTo>
                  <a:cubicBezTo>
                    <a:pt x="48895" y="145733"/>
                    <a:pt x="39688" y="148590"/>
                    <a:pt x="40640" y="148590"/>
                  </a:cubicBezTo>
                  <a:cubicBezTo>
                    <a:pt x="86995" y="146368"/>
                    <a:pt x="96520" y="120015"/>
                    <a:pt x="96520" y="120015"/>
                  </a:cubicBezTo>
                  <a:cubicBezTo>
                    <a:pt x="96520" y="120015"/>
                    <a:pt x="106045" y="146050"/>
                    <a:pt x="101600" y="166370"/>
                  </a:cubicBezTo>
                  <a:cubicBezTo>
                    <a:pt x="100421" y="170955"/>
                    <a:pt x="100702" y="172567"/>
                    <a:pt x="101505" y="172567"/>
                  </a:cubicBezTo>
                  <a:cubicBezTo>
                    <a:pt x="102648" y="172567"/>
                    <a:pt x="104851" y="169299"/>
                    <a:pt x="105410" y="166688"/>
                  </a:cubicBezTo>
                  <a:cubicBezTo>
                    <a:pt x="108585" y="152400"/>
                    <a:pt x="103823" y="134620"/>
                    <a:pt x="103823" y="134620"/>
                  </a:cubicBezTo>
                  <a:cubicBezTo>
                    <a:pt x="103823" y="134620"/>
                    <a:pt x="100535" y="119973"/>
                    <a:pt x="100629" y="119973"/>
                  </a:cubicBezTo>
                  <a:lnTo>
                    <a:pt x="100629" y="119973"/>
                  </a:lnTo>
                  <a:cubicBezTo>
                    <a:pt x="100632" y="119973"/>
                    <a:pt x="100638" y="119987"/>
                    <a:pt x="100648" y="120015"/>
                  </a:cubicBezTo>
                  <a:cubicBezTo>
                    <a:pt x="101283" y="120968"/>
                    <a:pt x="106363" y="124778"/>
                    <a:pt x="113983" y="125730"/>
                  </a:cubicBezTo>
                  <a:cubicBezTo>
                    <a:pt x="117755" y="126390"/>
                    <a:pt x="121192" y="126770"/>
                    <a:pt x="124500" y="126770"/>
                  </a:cubicBezTo>
                  <a:cubicBezTo>
                    <a:pt x="132328" y="126770"/>
                    <a:pt x="139440" y="124642"/>
                    <a:pt x="148590" y="119063"/>
                  </a:cubicBezTo>
                  <a:cubicBezTo>
                    <a:pt x="152400" y="116840"/>
                    <a:pt x="156528" y="113665"/>
                    <a:pt x="160020" y="110808"/>
                  </a:cubicBezTo>
                  <a:cubicBezTo>
                    <a:pt x="160587" y="110241"/>
                    <a:pt x="161407" y="109547"/>
                    <a:pt x="162141" y="108953"/>
                  </a:cubicBezTo>
                  <a:lnTo>
                    <a:pt x="162141" y="108953"/>
                  </a:lnTo>
                  <a:cubicBezTo>
                    <a:pt x="158376" y="110836"/>
                    <a:pt x="155215" y="112395"/>
                    <a:pt x="150495" y="112395"/>
                  </a:cubicBezTo>
                  <a:cubicBezTo>
                    <a:pt x="139383" y="112078"/>
                    <a:pt x="135255" y="107315"/>
                    <a:pt x="125413" y="105728"/>
                  </a:cubicBezTo>
                  <a:cubicBezTo>
                    <a:pt x="122518" y="105261"/>
                    <a:pt x="120117" y="105096"/>
                    <a:pt x="118171" y="105096"/>
                  </a:cubicBezTo>
                  <a:cubicBezTo>
                    <a:pt x="113499" y="105096"/>
                    <a:pt x="111443" y="106045"/>
                    <a:pt x="111443" y="106045"/>
                  </a:cubicBezTo>
                  <a:cubicBezTo>
                    <a:pt x="111443" y="106045"/>
                    <a:pt x="114300" y="104458"/>
                    <a:pt x="120650" y="98743"/>
                  </a:cubicBezTo>
                  <a:cubicBezTo>
                    <a:pt x="126683" y="93345"/>
                    <a:pt x="129858" y="87313"/>
                    <a:pt x="131763" y="81915"/>
                  </a:cubicBezTo>
                  <a:cubicBezTo>
                    <a:pt x="135255" y="71755"/>
                    <a:pt x="134620" y="64453"/>
                    <a:pt x="130493" y="51118"/>
                  </a:cubicBezTo>
                  <a:cubicBezTo>
                    <a:pt x="128588" y="44133"/>
                    <a:pt x="117794" y="28576"/>
                    <a:pt x="117793" y="28575"/>
                  </a:cubicBezTo>
                  <a:lnTo>
                    <a:pt x="117793" y="28575"/>
                  </a:lnTo>
                  <a:cubicBezTo>
                    <a:pt x="117793" y="28576"/>
                    <a:pt x="122238" y="37783"/>
                    <a:pt x="122873" y="46355"/>
                  </a:cubicBezTo>
                  <a:cubicBezTo>
                    <a:pt x="123508" y="53975"/>
                    <a:pt x="122238" y="57150"/>
                    <a:pt x="117793" y="65405"/>
                  </a:cubicBezTo>
                  <a:cubicBezTo>
                    <a:pt x="114618" y="71755"/>
                    <a:pt x="109855" y="74295"/>
                    <a:pt x="106998" y="80645"/>
                  </a:cubicBezTo>
                  <a:cubicBezTo>
                    <a:pt x="103505" y="87313"/>
                    <a:pt x="100648" y="98743"/>
                    <a:pt x="100648" y="98743"/>
                  </a:cubicBezTo>
                  <a:cubicBezTo>
                    <a:pt x="100648" y="98743"/>
                    <a:pt x="101600" y="92393"/>
                    <a:pt x="101283" y="86678"/>
                  </a:cubicBezTo>
                  <a:cubicBezTo>
                    <a:pt x="100648" y="79058"/>
                    <a:pt x="100013" y="71120"/>
                    <a:pt x="97473" y="63818"/>
                  </a:cubicBezTo>
                  <a:cubicBezTo>
                    <a:pt x="90805" y="42863"/>
                    <a:pt x="82233" y="31750"/>
                    <a:pt x="67628" y="15875"/>
                  </a:cubicBezTo>
                  <a:cubicBezTo>
                    <a:pt x="63183" y="11113"/>
                    <a:pt x="48578" y="0"/>
                    <a:pt x="48578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7"/>
            <p:cNvSpPr/>
            <p:nvPr/>
          </p:nvSpPr>
          <p:spPr>
            <a:xfrm flipH="1">
              <a:off x="5232406" y="2094648"/>
              <a:ext cx="586515" cy="617793"/>
            </a:xfrm>
            <a:custGeom>
              <a:avLst/>
              <a:gdLst/>
              <a:ahLst/>
              <a:cxnLst/>
              <a:rect l="l" t="t" r="r" b="b"/>
              <a:pathLst>
                <a:path w="163831" h="172568" extrusionOk="0">
                  <a:moveTo>
                    <a:pt x="163830" y="107633"/>
                  </a:moveTo>
                  <a:cubicBezTo>
                    <a:pt x="163830" y="107633"/>
                    <a:pt x="163051" y="108217"/>
                    <a:pt x="162141" y="108953"/>
                  </a:cubicBezTo>
                  <a:lnTo>
                    <a:pt x="162141" y="108953"/>
                  </a:lnTo>
                  <a:cubicBezTo>
                    <a:pt x="162175" y="108937"/>
                    <a:pt x="162209" y="108920"/>
                    <a:pt x="162243" y="108903"/>
                  </a:cubicBezTo>
                  <a:cubicBezTo>
                    <a:pt x="163195" y="108268"/>
                    <a:pt x="163830" y="107633"/>
                    <a:pt x="163830" y="107633"/>
                  </a:cubicBezTo>
                  <a:close/>
                  <a:moveTo>
                    <a:pt x="48578" y="0"/>
                  </a:moveTo>
                  <a:cubicBezTo>
                    <a:pt x="48578" y="0"/>
                    <a:pt x="50800" y="4445"/>
                    <a:pt x="52070" y="6350"/>
                  </a:cubicBezTo>
                  <a:cubicBezTo>
                    <a:pt x="55563" y="12065"/>
                    <a:pt x="57150" y="18733"/>
                    <a:pt x="59055" y="25083"/>
                  </a:cubicBezTo>
                  <a:cubicBezTo>
                    <a:pt x="64770" y="41593"/>
                    <a:pt x="62548" y="59690"/>
                    <a:pt x="68580" y="76200"/>
                  </a:cubicBezTo>
                  <a:cubicBezTo>
                    <a:pt x="71120" y="82233"/>
                    <a:pt x="73025" y="88583"/>
                    <a:pt x="76518" y="93345"/>
                  </a:cubicBezTo>
                  <a:cubicBezTo>
                    <a:pt x="77788" y="95250"/>
                    <a:pt x="79058" y="97155"/>
                    <a:pt x="80645" y="99378"/>
                  </a:cubicBezTo>
                  <a:cubicBezTo>
                    <a:pt x="80963" y="100013"/>
                    <a:pt x="82868" y="102553"/>
                    <a:pt x="85090" y="103505"/>
                  </a:cubicBezTo>
                  <a:cubicBezTo>
                    <a:pt x="79693" y="102553"/>
                    <a:pt x="75565" y="96203"/>
                    <a:pt x="61595" y="91440"/>
                  </a:cubicBezTo>
                  <a:cubicBezTo>
                    <a:pt x="56077" y="89413"/>
                    <a:pt x="50959" y="88704"/>
                    <a:pt x="45970" y="88704"/>
                  </a:cubicBezTo>
                  <a:cubicBezTo>
                    <a:pt x="36894" y="88704"/>
                    <a:pt x="28250" y="91051"/>
                    <a:pt x="18415" y="92075"/>
                  </a:cubicBezTo>
                  <a:cubicBezTo>
                    <a:pt x="15875" y="92075"/>
                    <a:pt x="0" y="95250"/>
                    <a:pt x="0" y="95250"/>
                  </a:cubicBezTo>
                  <a:cubicBezTo>
                    <a:pt x="0" y="95250"/>
                    <a:pt x="7303" y="95568"/>
                    <a:pt x="8890" y="96203"/>
                  </a:cubicBezTo>
                  <a:cubicBezTo>
                    <a:pt x="12700" y="96838"/>
                    <a:pt x="13653" y="96520"/>
                    <a:pt x="17463" y="98108"/>
                  </a:cubicBezTo>
                  <a:cubicBezTo>
                    <a:pt x="31115" y="103188"/>
                    <a:pt x="40640" y="106045"/>
                    <a:pt x="53658" y="111443"/>
                  </a:cubicBezTo>
                  <a:cubicBezTo>
                    <a:pt x="58103" y="113665"/>
                    <a:pt x="66358" y="115888"/>
                    <a:pt x="70803" y="115888"/>
                  </a:cubicBezTo>
                  <a:cubicBezTo>
                    <a:pt x="74295" y="115888"/>
                    <a:pt x="78740" y="115888"/>
                    <a:pt x="80328" y="115570"/>
                  </a:cubicBezTo>
                  <a:lnTo>
                    <a:pt x="80328" y="115570"/>
                  </a:lnTo>
                  <a:cubicBezTo>
                    <a:pt x="80327" y="115570"/>
                    <a:pt x="76200" y="116840"/>
                    <a:pt x="71120" y="121920"/>
                  </a:cubicBezTo>
                  <a:cubicBezTo>
                    <a:pt x="63818" y="128905"/>
                    <a:pt x="62230" y="133668"/>
                    <a:pt x="57150" y="138113"/>
                  </a:cubicBezTo>
                  <a:cubicBezTo>
                    <a:pt x="48895" y="145733"/>
                    <a:pt x="39688" y="148590"/>
                    <a:pt x="40640" y="148590"/>
                  </a:cubicBezTo>
                  <a:cubicBezTo>
                    <a:pt x="86995" y="146368"/>
                    <a:pt x="96520" y="120015"/>
                    <a:pt x="96520" y="120015"/>
                  </a:cubicBezTo>
                  <a:cubicBezTo>
                    <a:pt x="96520" y="120015"/>
                    <a:pt x="106045" y="146050"/>
                    <a:pt x="101600" y="166370"/>
                  </a:cubicBezTo>
                  <a:cubicBezTo>
                    <a:pt x="100421" y="170955"/>
                    <a:pt x="100702" y="172567"/>
                    <a:pt x="101505" y="172567"/>
                  </a:cubicBezTo>
                  <a:cubicBezTo>
                    <a:pt x="102648" y="172567"/>
                    <a:pt x="104851" y="169299"/>
                    <a:pt x="105410" y="166688"/>
                  </a:cubicBezTo>
                  <a:cubicBezTo>
                    <a:pt x="108585" y="152400"/>
                    <a:pt x="103823" y="134620"/>
                    <a:pt x="103823" y="134620"/>
                  </a:cubicBezTo>
                  <a:cubicBezTo>
                    <a:pt x="103823" y="134620"/>
                    <a:pt x="100535" y="119973"/>
                    <a:pt x="100629" y="119973"/>
                  </a:cubicBezTo>
                  <a:lnTo>
                    <a:pt x="100629" y="119973"/>
                  </a:lnTo>
                  <a:cubicBezTo>
                    <a:pt x="100632" y="119973"/>
                    <a:pt x="100638" y="119987"/>
                    <a:pt x="100648" y="120015"/>
                  </a:cubicBezTo>
                  <a:cubicBezTo>
                    <a:pt x="101283" y="120968"/>
                    <a:pt x="106363" y="124778"/>
                    <a:pt x="113983" y="125730"/>
                  </a:cubicBezTo>
                  <a:cubicBezTo>
                    <a:pt x="117755" y="126390"/>
                    <a:pt x="121192" y="126770"/>
                    <a:pt x="124500" y="126770"/>
                  </a:cubicBezTo>
                  <a:cubicBezTo>
                    <a:pt x="132328" y="126770"/>
                    <a:pt x="139440" y="124642"/>
                    <a:pt x="148590" y="119063"/>
                  </a:cubicBezTo>
                  <a:cubicBezTo>
                    <a:pt x="152400" y="116840"/>
                    <a:pt x="156528" y="113665"/>
                    <a:pt x="160020" y="110808"/>
                  </a:cubicBezTo>
                  <a:cubicBezTo>
                    <a:pt x="160587" y="110241"/>
                    <a:pt x="161407" y="109547"/>
                    <a:pt x="162141" y="108953"/>
                  </a:cubicBezTo>
                  <a:lnTo>
                    <a:pt x="162141" y="108953"/>
                  </a:lnTo>
                  <a:cubicBezTo>
                    <a:pt x="158376" y="110836"/>
                    <a:pt x="155215" y="112395"/>
                    <a:pt x="150495" y="112395"/>
                  </a:cubicBezTo>
                  <a:cubicBezTo>
                    <a:pt x="139383" y="112078"/>
                    <a:pt x="135255" y="107315"/>
                    <a:pt x="125413" y="105728"/>
                  </a:cubicBezTo>
                  <a:cubicBezTo>
                    <a:pt x="122518" y="105261"/>
                    <a:pt x="120117" y="105096"/>
                    <a:pt x="118171" y="105096"/>
                  </a:cubicBezTo>
                  <a:cubicBezTo>
                    <a:pt x="113499" y="105096"/>
                    <a:pt x="111443" y="106045"/>
                    <a:pt x="111443" y="106045"/>
                  </a:cubicBezTo>
                  <a:cubicBezTo>
                    <a:pt x="111443" y="106045"/>
                    <a:pt x="114300" y="104458"/>
                    <a:pt x="120650" y="98743"/>
                  </a:cubicBezTo>
                  <a:cubicBezTo>
                    <a:pt x="126683" y="93345"/>
                    <a:pt x="129858" y="87313"/>
                    <a:pt x="131763" y="81915"/>
                  </a:cubicBezTo>
                  <a:cubicBezTo>
                    <a:pt x="135255" y="71755"/>
                    <a:pt x="134620" y="64453"/>
                    <a:pt x="130493" y="51118"/>
                  </a:cubicBezTo>
                  <a:cubicBezTo>
                    <a:pt x="128588" y="44133"/>
                    <a:pt x="117794" y="28576"/>
                    <a:pt x="117793" y="28575"/>
                  </a:cubicBezTo>
                  <a:lnTo>
                    <a:pt x="117793" y="28575"/>
                  </a:lnTo>
                  <a:cubicBezTo>
                    <a:pt x="117793" y="28576"/>
                    <a:pt x="122238" y="37783"/>
                    <a:pt x="122873" y="46355"/>
                  </a:cubicBezTo>
                  <a:cubicBezTo>
                    <a:pt x="123508" y="53975"/>
                    <a:pt x="122238" y="57150"/>
                    <a:pt x="117793" y="65405"/>
                  </a:cubicBezTo>
                  <a:cubicBezTo>
                    <a:pt x="114618" y="71755"/>
                    <a:pt x="109855" y="74295"/>
                    <a:pt x="106998" y="80645"/>
                  </a:cubicBezTo>
                  <a:cubicBezTo>
                    <a:pt x="103505" y="87313"/>
                    <a:pt x="100648" y="98743"/>
                    <a:pt x="100648" y="98743"/>
                  </a:cubicBezTo>
                  <a:cubicBezTo>
                    <a:pt x="100648" y="98743"/>
                    <a:pt x="101600" y="92393"/>
                    <a:pt x="101283" y="86678"/>
                  </a:cubicBezTo>
                  <a:cubicBezTo>
                    <a:pt x="100648" y="79058"/>
                    <a:pt x="100013" y="71120"/>
                    <a:pt x="97473" y="63818"/>
                  </a:cubicBezTo>
                  <a:cubicBezTo>
                    <a:pt x="90805" y="42863"/>
                    <a:pt x="82233" y="31750"/>
                    <a:pt x="67628" y="15875"/>
                  </a:cubicBezTo>
                  <a:cubicBezTo>
                    <a:pt x="63183" y="11113"/>
                    <a:pt x="48578" y="0"/>
                    <a:pt x="48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7"/>
            <p:cNvSpPr/>
            <p:nvPr/>
          </p:nvSpPr>
          <p:spPr>
            <a:xfrm flipH="1">
              <a:off x="5308564" y="2199220"/>
              <a:ext cx="435339" cy="508510"/>
            </a:xfrm>
            <a:custGeom>
              <a:avLst/>
              <a:gdLst/>
              <a:ahLst/>
              <a:cxnLst/>
              <a:rect l="l" t="t" r="r" b="b"/>
              <a:pathLst>
                <a:path w="121603" h="142042" extrusionOk="0">
                  <a:moveTo>
                    <a:pt x="46990" y="0"/>
                  </a:moveTo>
                  <a:lnTo>
                    <a:pt x="46990" y="635"/>
                  </a:lnTo>
                  <a:cubicBezTo>
                    <a:pt x="49848" y="7303"/>
                    <a:pt x="52388" y="13970"/>
                    <a:pt x="54928" y="21273"/>
                  </a:cubicBezTo>
                  <a:cubicBezTo>
                    <a:pt x="57150" y="27940"/>
                    <a:pt x="59690" y="34925"/>
                    <a:pt x="61913" y="41910"/>
                  </a:cubicBezTo>
                  <a:cubicBezTo>
                    <a:pt x="64453" y="48578"/>
                    <a:pt x="66358" y="55563"/>
                    <a:pt x="68263" y="62865"/>
                  </a:cubicBezTo>
                  <a:cubicBezTo>
                    <a:pt x="70485" y="68898"/>
                    <a:pt x="72073" y="74613"/>
                    <a:pt x="73660" y="80963"/>
                  </a:cubicBezTo>
                  <a:cubicBezTo>
                    <a:pt x="68263" y="79375"/>
                    <a:pt x="63183" y="77788"/>
                    <a:pt x="57785" y="76200"/>
                  </a:cubicBezTo>
                  <a:cubicBezTo>
                    <a:pt x="51435" y="74613"/>
                    <a:pt x="45085" y="73025"/>
                    <a:pt x="38735" y="72073"/>
                  </a:cubicBezTo>
                  <a:cubicBezTo>
                    <a:pt x="32385" y="70803"/>
                    <a:pt x="26035" y="69533"/>
                    <a:pt x="19685" y="68898"/>
                  </a:cubicBezTo>
                  <a:cubicBezTo>
                    <a:pt x="13335" y="67945"/>
                    <a:pt x="6985" y="67628"/>
                    <a:pt x="0" y="67628"/>
                  </a:cubicBezTo>
                  <a:cubicBezTo>
                    <a:pt x="6350" y="68263"/>
                    <a:pt x="12700" y="69215"/>
                    <a:pt x="19050" y="70485"/>
                  </a:cubicBezTo>
                  <a:cubicBezTo>
                    <a:pt x="25400" y="71438"/>
                    <a:pt x="31750" y="72708"/>
                    <a:pt x="38100" y="74295"/>
                  </a:cubicBezTo>
                  <a:cubicBezTo>
                    <a:pt x="44450" y="75883"/>
                    <a:pt x="50483" y="77470"/>
                    <a:pt x="56833" y="79058"/>
                  </a:cubicBezTo>
                  <a:cubicBezTo>
                    <a:pt x="62548" y="80645"/>
                    <a:pt x="67628" y="82233"/>
                    <a:pt x="73025" y="84138"/>
                  </a:cubicBezTo>
                  <a:cubicBezTo>
                    <a:pt x="71438" y="86678"/>
                    <a:pt x="69533" y="88583"/>
                    <a:pt x="67628" y="90488"/>
                  </a:cubicBezTo>
                  <a:cubicBezTo>
                    <a:pt x="65088" y="93345"/>
                    <a:pt x="62548" y="95885"/>
                    <a:pt x="59690" y="98108"/>
                  </a:cubicBezTo>
                  <a:lnTo>
                    <a:pt x="51435" y="105410"/>
                  </a:lnTo>
                  <a:cubicBezTo>
                    <a:pt x="48578" y="107633"/>
                    <a:pt x="45403" y="109538"/>
                    <a:pt x="42228" y="111125"/>
                  </a:cubicBezTo>
                  <a:cubicBezTo>
                    <a:pt x="42228" y="111125"/>
                    <a:pt x="41910" y="111760"/>
                    <a:pt x="42228" y="111760"/>
                  </a:cubicBezTo>
                  <a:cubicBezTo>
                    <a:pt x="42228" y="111919"/>
                    <a:pt x="42307" y="111998"/>
                    <a:pt x="42387" y="111998"/>
                  </a:cubicBezTo>
                  <a:cubicBezTo>
                    <a:pt x="42466" y="111998"/>
                    <a:pt x="42545" y="111919"/>
                    <a:pt x="42545" y="111760"/>
                  </a:cubicBezTo>
                  <a:cubicBezTo>
                    <a:pt x="45720" y="110173"/>
                    <a:pt x="48895" y="107950"/>
                    <a:pt x="52070" y="106045"/>
                  </a:cubicBezTo>
                  <a:cubicBezTo>
                    <a:pt x="55245" y="104140"/>
                    <a:pt x="58103" y="101600"/>
                    <a:pt x="61278" y="99378"/>
                  </a:cubicBezTo>
                  <a:cubicBezTo>
                    <a:pt x="64135" y="96838"/>
                    <a:pt x="66675" y="94615"/>
                    <a:pt x="69533" y="91758"/>
                  </a:cubicBezTo>
                  <a:lnTo>
                    <a:pt x="75565" y="85725"/>
                  </a:lnTo>
                  <a:cubicBezTo>
                    <a:pt x="76835" y="89853"/>
                    <a:pt x="77470" y="93345"/>
                    <a:pt x="78740" y="97473"/>
                  </a:cubicBezTo>
                  <a:cubicBezTo>
                    <a:pt x="80010" y="102235"/>
                    <a:pt x="80645" y="106998"/>
                    <a:pt x="81598" y="111760"/>
                  </a:cubicBezTo>
                  <a:cubicBezTo>
                    <a:pt x="82233" y="116523"/>
                    <a:pt x="82550" y="121285"/>
                    <a:pt x="82550" y="126048"/>
                  </a:cubicBezTo>
                  <a:cubicBezTo>
                    <a:pt x="82550" y="130810"/>
                    <a:pt x="82233" y="135573"/>
                    <a:pt x="80328" y="139700"/>
                  </a:cubicBezTo>
                  <a:cubicBezTo>
                    <a:pt x="80010" y="140653"/>
                    <a:pt x="80328" y="141288"/>
                    <a:pt x="80963" y="141923"/>
                  </a:cubicBezTo>
                  <a:cubicBezTo>
                    <a:pt x="81201" y="142002"/>
                    <a:pt x="81419" y="142042"/>
                    <a:pt x="81623" y="142042"/>
                  </a:cubicBezTo>
                  <a:cubicBezTo>
                    <a:pt x="82233" y="142042"/>
                    <a:pt x="82709" y="141684"/>
                    <a:pt x="83185" y="140970"/>
                  </a:cubicBezTo>
                  <a:cubicBezTo>
                    <a:pt x="84138" y="138748"/>
                    <a:pt x="84773" y="136208"/>
                    <a:pt x="85090" y="133350"/>
                  </a:cubicBezTo>
                  <a:cubicBezTo>
                    <a:pt x="85408" y="131128"/>
                    <a:pt x="85408" y="128270"/>
                    <a:pt x="85408" y="126048"/>
                  </a:cubicBezTo>
                  <a:cubicBezTo>
                    <a:pt x="85408" y="120650"/>
                    <a:pt x="85090" y="115888"/>
                    <a:pt x="84138" y="110808"/>
                  </a:cubicBezTo>
                  <a:cubicBezTo>
                    <a:pt x="83503" y="106045"/>
                    <a:pt x="82550" y="100965"/>
                    <a:pt x="81598" y="96203"/>
                  </a:cubicBezTo>
                  <a:cubicBezTo>
                    <a:pt x="80645" y="92075"/>
                    <a:pt x="79375" y="88265"/>
                    <a:pt x="78423" y="84773"/>
                  </a:cubicBezTo>
                  <a:lnTo>
                    <a:pt x="78423" y="84773"/>
                  </a:lnTo>
                  <a:cubicBezTo>
                    <a:pt x="80963" y="85408"/>
                    <a:pt x="84138" y="85725"/>
                    <a:pt x="86995" y="86360"/>
                  </a:cubicBezTo>
                  <a:cubicBezTo>
                    <a:pt x="91123" y="86678"/>
                    <a:pt x="94615" y="86995"/>
                    <a:pt x="98425" y="87313"/>
                  </a:cubicBezTo>
                  <a:cubicBezTo>
                    <a:pt x="100648" y="87313"/>
                    <a:pt x="102553" y="87313"/>
                    <a:pt x="104458" y="87948"/>
                  </a:cubicBezTo>
                  <a:lnTo>
                    <a:pt x="110490" y="87948"/>
                  </a:lnTo>
                  <a:cubicBezTo>
                    <a:pt x="113983" y="87948"/>
                    <a:pt x="118110" y="87948"/>
                    <a:pt x="121603" y="86995"/>
                  </a:cubicBezTo>
                  <a:cubicBezTo>
                    <a:pt x="117475" y="86678"/>
                    <a:pt x="113983" y="86678"/>
                    <a:pt x="110173" y="86360"/>
                  </a:cubicBezTo>
                  <a:cubicBezTo>
                    <a:pt x="107950" y="86360"/>
                    <a:pt x="106045" y="85725"/>
                    <a:pt x="104458" y="85725"/>
                  </a:cubicBezTo>
                  <a:cubicBezTo>
                    <a:pt x="102553" y="85725"/>
                    <a:pt x="100648" y="85408"/>
                    <a:pt x="99060" y="85090"/>
                  </a:cubicBezTo>
                  <a:lnTo>
                    <a:pt x="93345" y="84138"/>
                  </a:lnTo>
                  <a:cubicBezTo>
                    <a:pt x="91440" y="83820"/>
                    <a:pt x="89853" y="83820"/>
                    <a:pt x="87948" y="83503"/>
                  </a:cubicBezTo>
                  <a:cubicBezTo>
                    <a:pt x="85090" y="83185"/>
                    <a:pt x="82233" y="82550"/>
                    <a:pt x="79375" y="81915"/>
                  </a:cubicBezTo>
                  <a:cubicBezTo>
                    <a:pt x="81915" y="79375"/>
                    <a:pt x="84138" y="76835"/>
                    <a:pt x="86678" y="73978"/>
                  </a:cubicBezTo>
                  <a:cubicBezTo>
                    <a:pt x="89535" y="70485"/>
                    <a:pt x="92710" y="66675"/>
                    <a:pt x="94933" y="62865"/>
                  </a:cubicBezTo>
                  <a:cubicBezTo>
                    <a:pt x="97473" y="58738"/>
                    <a:pt x="99695" y="54928"/>
                    <a:pt x="101600" y="50800"/>
                  </a:cubicBezTo>
                  <a:cubicBezTo>
                    <a:pt x="103823" y="46673"/>
                    <a:pt x="105410" y="42228"/>
                    <a:pt x="106045" y="37783"/>
                  </a:cubicBezTo>
                  <a:lnTo>
                    <a:pt x="106045" y="37783"/>
                  </a:lnTo>
                  <a:cubicBezTo>
                    <a:pt x="104775" y="42228"/>
                    <a:pt x="103188" y="46673"/>
                    <a:pt x="100965" y="50483"/>
                  </a:cubicBezTo>
                  <a:cubicBezTo>
                    <a:pt x="99060" y="54610"/>
                    <a:pt x="96203" y="58420"/>
                    <a:pt x="93345" y="61913"/>
                  </a:cubicBezTo>
                  <a:cubicBezTo>
                    <a:pt x="90488" y="65723"/>
                    <a:pt x="87948" y="69215"/>
                    <a:pt x="84773" y="72390"/>
                  </a:cubicBezTo>
                  <a:cubicBezTo>
                    <a:pt x="82233" y="75248"/>
                    <a:pt x="79375" y="77470"/>
                    <a:pt x="76835" y="80328"/>
                  </a:cubicBezTo>
                  <a:cubicBezTo>
                    <a:pt x="74613" y="73978"/>
                    <a:pt x="73025" y="67945"/>
                    <a:pt x="71120" y="61595"/>
                  </a:cubicBezTo>
                  <a:cubicBezTo>
                    <a:pt x="68898" y="54610"/>
                    <a:pt x="66358" y="47625"/>
                    <a:pt x="64135" y="40958"/>
                  </a:cubicBezTo>
                  <a:cubicBezTo>
                    <a:pt x="61595" y="34290"/>
                    <a:pt x="58738" y="26988"/>
                    <a:pt x="56198" y="20320"/>
                  </a:cubicBezTo>
                  <a:cubicBezTo>
                    <a:pt x="53340" y="13653"/>
                    <a:pt x="50483" y="6985"/>
                    <a:pt x="47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5" name="Google Shape;815;p7"/>
          <p:cNvSpPr txBox="1">
            <a:spLocks noGrp="1"/>
          </p:cNvSpPr>
          <p:nvPr>
            <p:ph type="title"/>
          </p:nvPr>
        </p:nvSpPr>
        <p:spPr>
          <a:xfrm>
            <a:off x="3887822" y="1085750"/>
            <a:ext cx="4432800" cy="81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6" name="Google Shape;816;p7"/>
          <p:cNvSpPr>
            <a:spLocks noGrp="1"/>
          </p:cNvSpPr>
          <p:nvPr>
            <p:ph type="pic" idx="2"/>
          </p:nvPr>
        </p:nvSpPr>
        <p:spPr>
          <a:xfrm>
            <a:off x="823378" y="1146150"/>
            <a:ext cx="2851200" cy="28512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" name="Google Shape;818;p8"/>
          <p:cNvGrpSpPr/>
          <p:nvPr/>
        </p:nvGrpSpPr>
        <p:grpSpPr>
          <a:xfrm>
            <a:off x="-542860" y="-538286"/>
            <a:ext cx="10229721" cy="6220073"/>
            <a:chOff x="-165500" y="430250"/>
            <a:chExt cx="7974525" cy="4848825"/>
          </a:xfrm>
        </p:grpSpPr>
        <p:sp>
          <p:nvSpPr>
            <p:cNvPr id="819" name="Google Shape;819;p8"/>
            <p:cNvSpPr/>
            <p:nvPr/>
          </p:nvSpPr>
          <p:spPr>
            <a:xfrm>
              <a:off x="2692000" y="4117600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3513225" y="4117600"/>
              <a:ext cx="613500" cy="747450"/>
            </a:xfrm>
            <a:custGeom>
              <a:avLst/>
              <a:gdLst/>
              <a:ahLst/>
              <a:cxnLst/>
              <a:rect l="l" t="t" r="r" b="b"/>
              <a:pathLst>
                <a:path w="24540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8"/>
            <p:cNvSpPr/>
            <p:nvPr/>
          </p:nvSpPr>
          <p:spPr>
            <a:xfrm>
              <a:off x="3513225" y="329875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2692000" y="3298750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810"/>
                  </a:lnTo>
                  <a:lnTo>
                    <a:pt x="10882" y="2810"/>
                  </a:lnTo>
                  <a:lnTo>
                    <a:pt x="10882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3102450" y="37095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2288375" y="370952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86" y="8215"/>
                  </a:lnTo>
                  <a:lnTo>
                    <a:pt x="2786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86" y="27087"/>
                  </a:lnTo>
                  <a:lnTo>
                    <a:pt x="2786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1056675" y="4117600"/>
              <a:ext cx="614075" cy="747450"/>
            </a:xfrm>
            <a:custGeom>
              <a:avLst/>
              <a:gdLst/>
              <a:ahLst/>
              <a:cxnLst/>
              <a:rect l="l" t="t" r="r" b="b"/>
              <a:pathLst>
                <a:path w="24563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1877600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8"/>
            <p:cNvSpPr/>
            <p:nvPr/>
          </p:nvSpPr>
          <p:spPr>
            <a:xfrm>
              <a:off x="1877600" y="32987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8"/>
            <p:cNvSpPr/>
            <p:nvPr/>
          </p:nvSpPr>
          <p:spPr>
            <a:xfrm>
              <a:off x="1056675" y="3298750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63" y="8216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1467125" y="37095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8"/>
            <p:cNvSpPr/>
            <p:nvPr/>
          </p:nvSpPr>
          <p:spPr>
            <a:xfrm>
              <a:off x="652750" y="37095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8"/>
            <p:cNvSpPr/>
            <p:nvPr/>
          </p:nvSpPr>
          <p:spPr>
            <a:xfrm>
              <a:off x="3102450" y="45316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2288375" y="453165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86" y="8215"/>
                  </a:lnTo>
                  <a:lnTo>
                    <a:pt x="2786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86" y="27087"/>
                  </a:lnTo>
                  <a:lnTo>
                    <a:pt x="2786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1467125" y="45316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652750" y="45316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6365375" y="4531650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65" y="21681"/>
                  </a:lnTo>
                  <a:lnTo>
                    <a:pt x="21765" y="27087"/>
                  </a:lnTo>
                  <a:lnTo>
                    <a:pt x="13692" y="27087"/>
                  </a:lnTo>
                  <a:lnTo>
                    <a:pt x="13692" y="2798"/>
                  </a:lnTo>
                  <a:lnTo>
                    <a:pt x="21765" y="2798"/>
                  </a:lnTo>
                  <a:lnTo>
                    <a:pt x="21765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7195225" y="45316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5551275" y="453165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799" y="8215"/>
                  </a:lnTo>
                  <a:lnTo>
                    <a:pt x="2799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9" y="27087"/>
                  </a:lnTo>
                  <a:lnTo>
                    <a:pt x="2799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4730050" y="4531650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22" y="8215"/>
                  </a:lnTo>
                  <a:lnTo>
                    <a:pt x="2822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22" y="27087"/>
                  </a:lnTo>
                  <a:lnTo>
                    <a:pt x="2822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53" y="21681"/>
                  </a:lnTo>
                  <a:lnTo>
                    <a:pt x="21753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53" y="2798"/>
                  </a:lnTo>
                  <a:lnTo>
                    <a:pt x="21753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3915650" y="453165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242275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6777325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0" y="27087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5142000" y="4117600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5962925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2" y="2798"/>
                  </a:lnTo>
                  <a:lnTo>
                    <a:pt x="21742" y="8216"/>
                  </a:lnTo>
                  <a:lnTo>
                    <a:pt x="24552" y="8216"/>
                  </a:lnTo>
                  <a:lnTo>
                    <a:pt x="24552" y="2798"/>
                  </a:lnTo>
                  <a:lnTo>
                    <a:pt x="24552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4327600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6"/>
                  </a:lnTo>
                  <a:lnTo>
                    <a:pt x="24552" y="8216"/>
                  </a:lnTo>
                  <a:lnTo>
                    <a:pt x="24552" y="2798"/>
                  </a:lnTo>
                  <a:lnTo>
                    <a:pt x="24552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8"/>
            <p:cNvSpPr/>
            <p:nvPr/>
          </p:nvSpPr>
          <p:spPr>
            <a:xfrm>
              <a:off x="242275" y="32987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16"/>
                  </a:lnTo>
                  <a:lnTo>
                    <a:pt x="24551" y="8216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8"/>
            <p:cNvSpPr/>
            <p:nvPr/>
          </p:nvSpPr>
          <p:spPr>
            <a:xfrm>
              <a:off x="3509650" y="2481975"/>
              <a:ext cx="614100" cy="747750"/>
            </a:xfrm>
            <a:custGeom>
              <a:avLst/>
              <a:gdLst/>
              <a:ahLst/>
              <a:cxnLst/>
              <a:rect l="l" t="t" r="r" b="b"/>
              <a:pathLst>
                <a:path w="24564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63" y="29909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3509650" y="166342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81" y="27087"/>
                  </a:lnTo>
                  <a:lnTo>
                    <a:pt x="13681" y="2799"/>
                  </a:lnTo>
                  <a:lnTo>
                    <a:pt x="21753" y="2799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799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3105725" y="207390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99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28"/>
                  </a:lnTo>
                  <a:lnTo>
                    <a:pt x="24552" y="8228"/>
                  </a:lnTo>
                  <a:lnTo>
                    <a:pt x="24552" y="2810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3105725" y="2887975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99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52" y="8228"/>
                  </a:lnTo>
                  <a:lnTo>
                    <a:pt x="24552" y="2811"/>
                  </a:lnTo>
                  <a:lnTo>
                    <a:pt x="24552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1874025" y="2481975"/>
              <a:ext cx="614100" cy="747750"/>
            </a:xfrm>
            <a:custGeom>
              <a:avLst/>
              <a:gdLst/>
              <a:ahLst/>
              <a:cxnLst/>
              <a:rect l="l" t="t" r="r" b="b"/>
              <a:pathLst>
                <a:path w="24564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23" y="8228"/>
                  </a:lnTo>
                  <a:lnTo>
                    <a:pt x="2823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23" y="27099"/>
                  </a:lnTo>
                  <a:lnTo>
                    <a:pt x="2823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63" y="29909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65" y="21682"/>
                  </a:lnTo>
                  <a:lnTo>
                    <a:pt x="21765" y="27099"/>
                  </a:lnTo>
                  <a:lnTo>
                    <a:pt x="13693" y="27099"/>
                  </a:lnTo>
                  <a:lnTo>
                    <a:pt x="13693" y="2811"/>
                  </a:lnTo>
                  <a:lnTo>
                    <a:pt x="21765" y="2811"/>
                  </a:lnTo>
                  <a:lnTo>
                    <a:pt x="21765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2695275" y="2481975"/>
              <a:ext cx="614075" cy="747750"/>
            </a:xfrm>
            <a:custGeom>
              <a:avLst/>
              <a:gdLst/>
              <a:ahLst/>
              <a:cxnLst/>
              <a:rect l="l" t="t" r="r" b="b"/>
              <a:pathLst>
                <a:path w="24563" h="29910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810" y="8228"/>
                  </a:lnTo>
                  <a:lnTo>
                    <a:pt x="2810" y="2811"/>
                  </a:lnTo>
                  <a:lnTo>
                    <a:pt x="10882" y="2811"/>
                  </a:lnTo>
                  <a:lnTo>
                    <a:pt x="10882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909"/>
                  </a:lnTo>
                  <a:lnTo>
                    <a:pt x="24563" y="29909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2695275" y="1663425"/>
              <a:ext cx="614075" cy="747450"/>
            </a:xfrm>
            <a:custGeom>
              <a:avLst/>
              <a:gdLst/>
              <a:ahLst/>
              <a:cxnLst/>
              <a:rect l="l" t="t" r="r" b="b"/>
              <a:pathLst>
                <a:path w="24563" h="29898" extrusionOk="0">
                  <a:moveTo>
                    <a:pt x="0" y="1"/>
                  </a:moveTo>
                  <a:lnTo>
                    <a:pt x="0" y="2799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799"/>
                  </a:lnTo>
                  <a:lnTo>
                    <a:pt x="10882" y="2799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9"/>
                  </a:lnTo>
                  <a:lnTo>
                    <a:pt x="21741" y="2799"/>
                  </a:lnTo>
                  <a:lnTo>
                    <a:pt x="21741" y="8216"/>
                  </a:lnTo>
                  <a:lnTo>
                    <a:pt x="24563" y="8216"/>
                  </a:lnTo>
                  <a:lnTo>
                    <a:pt x="24563" y="2799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8"/>
            <p:cNvSpPr/>
            <p:nvPr/>
          </p:nvSpPr>
          <p:spPr>
            <a:xfrm>
              <a:off x="1874025" y="166342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823" y="8216"/>
                  </a:lnTo>
                  <a:lnTo>
                    <a:pt x="2823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823" y="27087"/>
                  </a:lnTo>
                  <a:lnTo>
                    <a:pt x="2823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65" y="21682"/>
                  </a:lnTo>
                  <a:lnTo>
                    <a:pt x="21765" y="27087"/>
                  </a:lnTo>
                  <a:lnTo>
                    <a:pt x="13693" y="27087"/>
                  </a:lnTo>
                  <a:lnTo>
                    <a:pt x="13693" y="2799"/>
                  </a:lnTo>
                  <a:lnTo>
                    <a:pt x="21765" y="2799"/>
                  </a:lnTo>
                  <a:lnTo>
                    <a:pt x="21765" y="8216"/>
                  </a:lnTo>
                  <a:lnTo>
                    <a:pt x="24563" y="8216"/>
                  </a:lnTo>
                  <a:lnTo>
                    <a:pt x="24563" y="2799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8"/>
            <p:cNvSpPr/>
            <p:nvPr/>
          </p:nvSpPr>
          <p:spPr>
            <a:xfrm>
              <a:off x="2284800" y="207390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53" y="2810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1470400" y="20739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28"/>
                  </a:lnTo>
                  <a:lnTo>
                    <a:pt x="24563" y="8228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2284800" y="2887975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1470400" y="288797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239000" y="2481975"/>
              <a:ext cx="613800" cy="747750"/>
            </a:xfrm>
            <a:custGeom>
              <a:avLst/>
              <a:gdLst/>
              <a:ahLst/>
              <a:cxnLst/>
              <a:rect l="l" t="t" r="r" b="b"/>
              <a:pathLst>
                <a:path w="24552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69" y="27099"/>
                  </a:lnTo>
                  <a:lnTo>
                    <a:pt x="13669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1059950" y="2481975"/>
              <a:ext cx="613775" cy="747750"/>
            </a:xfrm>
            <a:custGeom>
              <a:avLst/>
              <a:gdLst/>
              <a:ahLst/>
              <a:cxnLst/>
              <a:rect l="l" t="t" r="r" b="b"/>
              <a:pathLst>
                <a:path w="24551" h="29910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0" y="27099"/>
                  </a:lnTo>
                  <a:lnTo>
                    <a:pt x="13680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1059950" y="1663425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799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9"/>
                  </a:lnTo>
                  <a:lnTo>
                    <a:pt x="10871" y="2799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80" y="27087"/>
                  </a:lnTo>
                  <a:lnTo>
                    <a:pt x="13680" y="2799"/>
                  </a:lnTo>
                  <a:lnTo>
                    <a:pt x="21753" y="2799"/>
                  </a:lnTo>
                  <a:lnTo>
                    <a:pt x="21753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239000" y="1663425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9"/>
                  </a:lnTo>
                  <a:lnTo>
                    <a:pt x="10871" y="2799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69" y="27087"/>
                  </a:lnTo>
                  <a:lnTo>
                    <a:pt x="13669" y="2799"/>
                  </a:lnTo>
                  <a:lnTo>
                    <a:pt x="21742" y="2799"/>
                  </a:lnTo>
                  <a:lnTo>
                    <a:pt x="21742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649175" y="20739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822" y="8228"/>
                  </a:lnTo>
                  <a:lnTo>
                    <a:pt x="2822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22" y="27099"/>
                  </a:lnTo>
                  <a:lnTo>
                    <a:pt x="2822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65" y="21682"/>
                  </a:lnTo>
                  <a:lnTo>
                    <a:pt x="21765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65" y="2810"/>
                  </a:lnTo>
                  <a:lnTo>
                    <a:pt x="21765" y="8228"/>
                  </a:lnTo>
                  <a:lnTo>
                    <a:pt x="24563" y="8228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649175" y="288797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22" y="8228"/>
                  </a:lnTo>
                  <a:lnTo>
                    <a:pt x="2822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22" y="27099"/>
                  </a:lnTo>
                  <a:lnTo>
                    <a:pt x="2822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65" y="21682"/>
                  </a:lnTo>
                  <a:lnTo>
                    <a:pt x="21765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65" y="2811"/>
                  </a:lnTo>
                  <a:lnTo>
                    <a:pt x="21765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2692000" y="846675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810"/>
                  </a:lnTo>
                  <a:lnTo>
                    <a:pt x="10882" y="2810"/>
                  </a:lnTo>
                  <a:lnTo>
                    <a:pt x="10882" y="27099"/>
                  </a:lnTo>
                  <a:lnTo>
                    <a:pt x="2810" y="27099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41" y="2810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3513225" y="84667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5"/>
                  </a:lnTo>
                  <a:lnTo>
                    <a:pt x="2798" y="8215"/>
                  </a:lnTo>
                  <a:lnTo>
                    <a:pt x="2798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1"/>
                  </a:lnTo>
                  <a:lnTo>
                    <a:pt x="0" y="21681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242275" y="846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5"/>
                  </a:lnTo>
                  <a:lnTo>
                    <a:pt x="2799" y="8215"/>
                  </a:lnTo>
                  <a:lnTo>
                    <a:pt x="2799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9" y="27099"/>
                  </a:lnTo>
                  <a:lnTo>
                    <a:pt x="2799" y="21681"/>
                  </a:lnTo>
                  <a:lnTo>
                    <a:pt x="1" y="21681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1681"/>
                  </a:lnTo>
                  <a:lnTo>
                    <a:pt x="21742" y="21681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15"/>
                  </a:lnTo>
                  <a:lnTo>
                    <a:pt x="24551" y="8215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3102450" y="1252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2288375" y="125267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86" y="8215"/>
                  </a:lnTo>
                  <a:lnTo>
                    <a:pt x="2786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86" y="27087"/>
                  </a:lnTo>
                  <a:lnTo>
                    <a:pt x="2786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1056675" y="84667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5"/>
                  </a:lnTo>
                  <a:lnTo>
                    <a:pt x="2798" y="8215"/>
                  </a:lnTo>
                  <a:lnTo>
                    <a:pt x="2798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1"/>
                  </a:lnTo>
                  <a:lnTo>
                    <a:pt x="0" y="21681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41" y="2810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8"/>
            <p:cNvSpPr/>
            <p:nvPr/>
          </p:nvSpPr>
          <p:spPr>
            <a:xfrm>
              <a:off x="1877600" y="846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811" y="27099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8"/>
            <p:cNvSpPr/>
            <p:nvPr/>
          </p:nvSpPr>
          <p:spPr>
            <a:xfrm>
              <a:off x="1467125" y="1252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652750" y="1252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3102450" y="430250"/>
              <a:ext cx="613800" cy="747725"/>
            </a:xfrm>
            <a:custGeom>
              <a:avLst/>
              <a:gdLst/>
              <a:ahLst/>
              <a:cxnLst/>
              <a:rect l="l" t="t" r="r" b="b"/>
              <a:pathLst>
                <a:path w="24552" h="29909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909"/>
                  </a:lnTo>
                  <a:lnTo>
                    <a:pt x="24552" y="29909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8"/>
            <p:cNvSpPr/>
            <p:nvPr/>
          </p:nvSpPr>
          <p:spPr>
            <a:xfrm>
              <a:off x="2288375" y="430250"/>
              <a:ext cx="613500" cy="747725"/>
            </a:xfrm>
            <a:custGeom>
              <a:avLst/>
              <a:gdLst/>
              <a:ahLst/>
              <a:cxnLst/>
              <a:rect l="l" t="t" r="r" b="b"/>
              <a:pathLst>
                <a:path w="24540" h="29909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86" y="8215"/>
                  </a:lnTo>
                  <a:lnTo>
                    <a:pt x="2786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86" y="27087"/>
                  </a:lnTo>
                  <a:lnTo>
                    <a:pt x="2786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909"/>
                  </a:lnTo>
                  <a:lnTo>
                    <a:pt x="24539" y="29909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8"/>
            <p:cNvSpPr/>
            <p:nvPr/>
          </p:nvSpPr>
          <p:spPr>
            <a:xfrm>
              <a:off x="1467125" y="430250"/>
              <a:ext cx="613800" cy="747725"/>
            </a:xfrm>
            <a:custGeom>
              <a:avLst/>
              <a:gdLst/>
              <a:ahLst/>
              <a:cxnLst/>
              <a:rect l="l" t="t" r="r" b="b"/>
              <a:pathLst>
                <a:path w="24552" h="29909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909"/>
                  </a:lnTo>
                  <a:lnTo>
                    <a:pt x="24552" y="29909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652750" y="430250"/>
              <a:ext cx="613800" cy="747725"/>
            </a:xfrm>
            <a:custGeom>
              <a:avLst/>
              <a:gdLst/>
              <a:ahLst/>
              <a:cxnLst/>
              <a:rect l="l" t="t" r="r" b="b"/>
              <a:pathLst>
                <a:path w="24552" h="29909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909"/>
                  </a:lnTo>
                  <a:lnTo>
                    <a:pt x="24551" y="29909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8"/>
            <p:cNvSpPr/>
            <p:nvPr/>
          </p:nvSpPr>
          <p:spPr>
            <a:xfrm>
              <a:off x="-162225" y="370952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8"/>
            <p:cNvSpPr/>
            <p:nvPr/>
          </p:nvSpPr>
          <p:spPr>
            <a:xfrm>
              <a:off x="-162225" y="4531650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8"/>
            <p:cNvSpPr/>
            <p:nvPr/>
          </p:nvSpPr>
          <p:spPr>
            <a:xfrm>
              <a:off x="-165500" y="2073900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28"/>
                  </a:lnTo>
                  <a:lnTo>
                    <a:pt x="2810" y="8228"/>
                  </a:lnTo>
                  <a:lnTo>
                    <a:pt x="2810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53" y="2810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8"/>
            <p:cNvSpPr/>
            <p:nvPr/>
          </p:nvSpPr>
          <p:spPr>
            <a:xfrm>
              <a:off x="-165500" y="2887975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810" y="8228"/>
                  </a:lnTo>
                  <a:lnTo>
                    <a:pt x="2810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69" y="27099"/>
                  </a:lnTo>
                  <a:lnTo>
                    <a:pt x="13669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8"/>
            <p:cNvSpPr/>
            <p:nvPr/>
          </p:nvSpPr>
          <p:spPr>
            <a:xfrm>
              <a:off x="-162225" y="125267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8"/>
            <p:cNvSpPr/>
            <p:nvPr/>
          </p:nvSpPr>
          <p:spPr>
            <a:xfrm>
              <a:off x="-162225" y="430250"/>
              <a:ext cx="614075" cy="747725"/>
            </a:xfrm>
            <a:custGeom>
              <a:avLst/>
              <a:gdLst/>
              <a:ahLst/>
              <a:cxnLst/>
              <a:rect l="l" t="t" r="r" b="b"/>
              <a:pathLst>
                <a:path w="24563" h="29909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909"/>
                  </a:lnTo>
                  <a:lnTo>
                    <a:pt x="24563" y="29909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8"/>
            <p:cNvSpPr/>
            <p:nvPr/>
          </p:nvSpPr>
          <p:spPr>
            <a:xfrm>
              <a:off x="6371625" y="370832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822" y="8216"/>
                  </a:lnTo>
                  <a:lnTo>
                    <a:pt x="2822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22" y="27087"/>
                  </a:lnTo>
                  <a:lnTo>
                    <a:pt x="2822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53" y="2798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8"/>
            <p:cNvSpPr/>
            <p:nvPr/>
          </p:nvSpPr>
          <p:spPr>
            <a:xfrm>
              <a:off x="7192850" y="370832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8"/>
            <p:cNvSpPr/>
            <p:nvPr/>
          </p:nvSpPr>
          <p:spPr>
            <a:xfrm>
              <a:off x="7192850" y="288947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8"/>
            <p:cNvSpPr/>
            <p:nvPr/>
          </p:nvSpPr>
          <p:spPr>
            <a:xfrm>
              <a:off x="6371625" y="288947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822" y="8216"/>
                  </a:lnTo>
                  <a:lnTo>
                    <a:pt x="2822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22" y="27099"/>
                  </a:lnTo>
                  <a:lnTo>
                    <a:pt x="2822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53" y="2810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8"/>
            <p:cNvSpPr/>
            <p:nvPr/>
          </p:nvSpPr>
          <p:spPr>
            <a:xfrm>
              <a:off x="6782075" y="330025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4" y="29897"/>
                  </a:lnTo>
                  <a:lnTo>
                    <a:pt x="24564" y="27087"/>
                  </a:lnTo>
                  <a:lnTo>
                    <a:pt x="24564" y="21681"/>
                  </a:lnTo>
                  <a:lnTo>
                    <a:pt x="21766" y="21681"/>
                  </a:lnTo>
                  <a:lnTo>
                    <a:pt x="21766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66" y="2798"/>
                  </a:lnTo>
                  <a:lnTo>
                    <a:pt x="21766" y="8215"/>
                  </a:lnTo>
                  <a:lnTo>
                    <a:pt x="24564" y="8215"/>
                  </a:lnTo>
                  <a:lnTo>
                    <a:pt x="24564" y="2798"/>
                  </a:lnTo>
                  <a:lnTo>
                    <a:pt x="24564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8"/>
            <p:cNvSpPr/>
            <p:nvPr/>
          </p:nvSpPr>
          <p:spPr>
            <a:xfrm>
              <a:off x="5968000" y="330025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98" y="8215"/>
                  </a:lnTo>
                  <a:lnTo>
                    <a:pt x="2798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8"/>
            <p:cNvSpPr/>
            <p:nvPr/>
          </p:nvSpPr>
          <p:spPr>
            <a:xfrm>
              <a:off x="4736600" y="3708325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8"/>
            <p:cNvSpPr/>
            <p:nvPr/>
          </p:nvSpPr>
          <p:spPr>
            <a:xfrm>
              <a:off x="5557225" y="370832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8"/>
            <p:cNvSpPr/>
            <p:nvPr/>
          </p:nvSpPr>
          <p:spPr>
            <a:xfrm>
              <a:off x="5557225" y="288947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16"/>
                  </a:lnTo>
                  <a:lnTo>
                    <a:pt x="24563" y="8216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8"/>
            <p:cNvSpPr/>
            <p:nvPr/>
          </p:nvSpPr>
          <p:spPr>
            <a:xfrm>
              <a:off x="4736600" y="2889475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8"/>
            <p:cNvSpPr/>
            <p:nvPr/>
          </p:nvSpPr>
          <p:spPr>
            <a:xfrm>
              <a:off x="5146750" y="330025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23" y="8215"/>
                  </a:lnTo>
                  <a:lnTo>
                    <a:pt x="2823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23" y="27087"/>
                  </a:lnTo>
                  <a:lnTo>
                    <a:pt x="2823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4" y="29897"/>
                  </a:lnTo>
                  <a:lnTo>
                    <a:pt x="24564" y="27087"/>
                  </a:lnTo>
                  <a:lnTo>
                    <a:pt x="24564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64" y="8215"/>
                  </a:lnTo>
                  <a:lnTo>
                    <a:pt x="24564" y="2798"/>
                  </a:lnTo>
                  <a:lnTo>
                    <a:pt x="24564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8"/>
            <p:cNvSpPr/>
            <p:nvPr/>
          </p:nvSpPr>
          <p:spPr>
            <a:xfrm>
              <a:off x="4332375" y="330025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8"/>
            <p:cNvSpPr/>
            <p:nvPr/>
          </p:nvSpPr>
          <p:spPr>
            <a:xfrm>
              <a:off x="3921900" y="370832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53" y="2798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8"/>
            <p:cNvSpPr/>
            <p:nvPr/>
          </p:nvSpPr>
          <p:spPr>
            <a:xfrm>
              <a:off x="3921900" y="288947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53" y="2810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8"/>
            <p:cNvSpPr/>
            <p:nvPr/>
          </p:nvSpPr>
          <p:spPr>
            <a:xfrm>
              <a:off x="7189575" y="2072700"/>
              <a:ext cx="613800" cy="747750"/>
            </a:xfrm>
            <a:custGeom>
              <a:avLst/>
              <a:gdLst/>
              <a:ahLst/>
              <a:cxnLst/>
              <a:rect l="l" t="t" r="r" b="b"/>
              <a:pathLst>
                <a:path w="24552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8"/>
            <p:cNvSpPr/>
            <p:nvPr/>
          </p:nvSpPr>
          <p:spPr>
            <a:xfrm>
              <a:off x="7189575" y="125415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9"/>
                  </a:lnTo>
                  <a:lnTo>
                    <a:pt x="21741" y="2799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8"/>
            <p:cNvSpPr/>
            <p:nvPr/>
          </p:nvSpPr>
          <p:spPr>
            <a:xfrm>
              <a:off x="6785350" y="166462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823" y="8228"/>
                  </a:lnTo>
                  <a:lnTo>
                    <a:pt x="2823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23" y="27099"/>
                  </a:lnTo>
                  <a:lnTo>
                    <a:pt x="2823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4" y="21682"/>
                  </a:lnTo>
                  <a:lnTo>
                    <a:pt x="21754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54" y="2810"/>
                  </a:lnTo>
                  <a:lnTo>
                    <a:pt x="21754" y="8228"/>
                  </a:lnTo>
                  <a:lnTo>
                    <a:pt x="24563" y="8228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8"/>
            <p:cNvSpPr/>
            <p:nvPr/>
          </p:nvSpPr>
          <p:spPr>
            <a:xfrm>
              <a:off x="6785350" y="2478700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23" y="8228"/>
                  </a:lnTo>
                  <a:lnTo>
                    <a:pt x="2823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23" y="27099"/>
                  </a:lnTo>
                  <a:lnTo>
                    <a:pt x="2823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4" y="21682"/>
                  </a:lnTo>
                  <a:lnTo>
                    <a:pt x="21754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54" y="2811"/>
                  </a:lnTo>
                  <a:lnTo>
                    <a:pt x="21754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8"/>
            <p:cNvSpPr/>
            <p:nvPr/>
          </p:nvSpPr>
          <p:spPr>
            <a:xfrm>
              <a:off x="5553950" y="2072700"/>
              <a:ext cx="613800" cy="747750"/>
            </a:xfrm>
            <a:custGeom>
              <a:avLst/>
              <a:gdLst/>
              <a:ahLst/>
              <a:cxnLst/>
              <a:rect l="l" t="t" r="r" b="b"/>
              <a:pathLst>
                <a:path w="24552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93" y="27099"/>
                  </a:lnTo>
                  <a:lnTo>
                    <a:pt x="13693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8"/>
            <p:cNvSpPr/>
            <p:nvPr/>
          </p:nvSpPr>
          <p:spPr>
            <a:xfrm>
              <a:off x="6375200" y="2072700"/>
              <a:ext cx="613775" cy="747750"/>
            </a:xfrm>
            <a:custGeom>
              <a:avLst/>
              <a:gdLst/>
              <a:ahLst/>
              <a:cxnLst/>
              <a:rect l="l" t="t" r="r" b="b"/>
              <a:pathLst>
                <a:path w="24551" h="29910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810" y="8228"/>
                  </a:lnTo>
                  <a:lnTo>
                    <a:pt x="2810" y="2811"/>
                  </a:lnTo>
                  <a:lnTo>
                    <a:pt x="10870" y="2811"/>
                  </a:lnTo>
                  <a:lnTo>
                    <a:pt x="10870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68" y="27099"/>
                  </a:lnTo>
                  <a:lnTo>
                    <a:pt x="13668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8"/>
            <p:cNvSpPr/>
            <p:nvPr/>
          </p:nvSpPr>
          <p:spPr>
            <a:xfrm>
              <a:off x="6375200" y="1254150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799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799"/>
                  </a:lnTo>
                  <a:lnTo>
                    <a:pt x="10870" y="2799"/>
                  </a:lnTo>
                  <a:lnTo>
                    <a:pt x="10870" y="27087"/>
                  </a:lnTo>
                  <a:lnTo>
                    <a:pt x="2810" y="27087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68" y="27087"/>
                  </a:lnTo>
                  <a:lnTo>
                    <a:pt x="13668" y="2799"/>
                  </a:lnTo>
                  <a:lnTo>
                    <a:pt x="21741" y="2799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8"/>
            <p:cNvSpPr/>
            <p:nvPr/>
          </p:nvSpPr>
          <p:spPr>
            <a:xfrm>
              <a:off x="5553950" y="125415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93" y="27087"/>
                  </a:lnTo>
                  <a:lnTo>
                    <a:pt x="13693" y="2799"/>
                  </a:lnTo>
                  <a:lnTo>
                    <a:pt x="21753" y="2799"/>
                  </a:lnTo>
                  <a:lnTo>
                    <a:pt x="21753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8"/>
            <p:cNvSpPr/>
            <p:nvPr/>
          </p:nvSpPr>
          <p:spPr>
            <a:xfrm>
              <a:off x="5964725" y="166462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99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1" y="2810"/>
                  </a:lnTo>
                  <a:lnTo>
                    <a:pt x="21741" y="8228"/>
                  </a:lnTo>
                  <a:lnTo>
                    <a:pt x="24539" y="8228"/>
                  </a:lnTo>
                  <a:lnTo>
                    <a:pt x="24539" y="2810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8"/>
            <p:cNvSpPr/>
            <p:nvPr/>
          </p:nvSpPr>
          <p:spPr>
            <a:xfrm>
              <a:off x="5150325" y="16646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99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2" y="2810"/>
                  </a:lnTo>
                  <a:lnTo>
                    <a:pt x="21742" y="8228"/>
                  </a:lnTo>
                  <a:lnTo>
                    <a:pt x="24552" y="8228"/>
                  </a:lnTo>
                  <a:lnTo>
                    <a:pt x="24552" y="2810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8"/>
            <p:cNvSpPr/>
            <p:nvPr/>
          </p:nvSpPr>
          <p:spPr>
            <a:xfrm>
              <a:off x="5964725" y="2478700"/>
              <a:ext cx="613500" cy="747450"/>
            </a:xfrm>
            <a:custGeom>
              <a:avLst/>
              <a:gdLst/>
              <a:ahLst/>
              <a:cxnLst/>
              <a:rect l="l" t="t" r="r" b="b"/>
              <a:pathLst>
                <a:path w="24540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1"/>
                  </a:lnTo>
                  <a:lnTo>
                    <a:pt x="10859" y="2811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99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39" y="8228"/>
                  </a:lnTo>
                  <a:lnTo>
                    <a:pt x="24539" y="2811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8"/>
            <p:cNvSpPr/>
            <p:nvPr/>
          </p:nvSpPr>
          <p:spPr>
            <a:xfrm>
              <a:off x="5150325" y="24787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1"/>
                  </a:lnTo>
                  <a:lnTo>
                    <a:pt x="10859" y="2811"/>
                  </a:lnTo>
                  <a:lnTo>
                    <a:pt x="10859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99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69" y="27099"/>
                  </a:lnTo>
                  <a:lnTo>
                    <a:pt x="13669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52" y="8228"/>
                  </a:lnTo>
                  <a:lnTo>
                    <a:pt x="24552" y="2811"/>
                  </a:lnTo>
                  <a:lnTo>
                    <a:pt x="24552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8"/>
            <p:cNvSpPr/>
            <p:nvPr/>
          </p:nvSpPr>
          <p:spPr>
            <a:xfrm>
              <a:off x="3918625" y="2072700"/>
              <a:ext cx="614100" cy="747750"/>
            </a:xfrm>
            <a:custGeom>
              <a:avLst/>
              <a:gdLst/>
              <a:ahLst/>
              <a:cxnLst/>
              <a:rect l="l" t="t" r="r" b="b"/>
              <a:pathLst>
                <a:path w="24564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63" y="29909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8"/>
            <p:cNvSpPr/>
            <p:nvPr/>
          </p:nvSpPr>
          <p:spPr>
            <a:xfrm>
              <a:off x="4739875" y="2072700"/>
              <a:ext cx="613475" cy="747750"/>
            </a:xfrm>
            <a:custGeom>
              <a:avLst/>
              <a:gdLst/>
              <a:ahLst/>
              <a:cxnLst/>
              <a:rect l="l" t="t" r="r" b="b"/>
              <a:pathLst>
                <a:path w="24539" h="29910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1"/>
                  </a:lnTo>
                  <a:lnTo>
                    <a:pt x="10859" y="2811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909"/>
                  </a:lnTo>
                  <a:lnTo>
                    <a:pt x="24539" y="29909"/>
                  </a:lnTo>
                  <a:lnTo>
                    <a:pt x="24539" y="27099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39" y="8228"/>
                  </a:lnTo>
                  <a:lnTo>
                    <a:pt x="24539" y="2811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8"/>
            <p:cNvSpPr/>
            <p:nvPr/>
          </p:nvSpPr>
          <p:spPr>
            <a:xfrm>
              <a:off x="4739875" y="1254150"/>
              <a:ext cx="613475" cy="747450"/>
            </a:xfrm>
            <a:custGeom>
              <a:avLst/>
              <a:gdLst/>
              <a:ahLst/>
              <a:cxnLst/>
              <a:rect l="l" t="t" r="r" b="b"/>
              <a:pathLst>
                <a:path w="24539" h="29898" extrusionOk="0">
                  <a:moveTo>
                    <a:pt x="0" y="1"/>
                  </a:moveTo>
                  <a:lnTo>
                    <a:pt x="0" y="2799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9"/>
                  </a:lnTo>
                  <a:lnTo>
                    <a:pt x="10859" y="2799"/>
                  </a:lnTo>
                  <a:lnTo>
                    <a:pt x="10859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9"/>
                  </a:lnTo>
                  <a:lnTo>
                    <a:pt x="21741" y="2799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2799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8"/>
            <p:cNvSpPr/>
            <p:nvPr/>
          </p:nvSpPr>
          <p:spPr>
            <a:xfrm>
              <a:off x="3918625" y="1254150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9"/>
                  </a:lnTo>
                  <a:lnTo>
                    <a:pt x="21742" y="2799"/>
                  </a:lnTo>
                  <a:lnTo>
                    <a:pt x="21742" y="8216"/>
                  </a:lnTo>
                  <a:lnTo>
                    <a:pt x="24563" y="8216"/>
                  </a:lnTo>
                  <a:lnTo>
                    <a:pt x="24563" y="2799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8"/>
            <p:cNvSpPr/>
            <p:nvPr/>
          </p:nvSpPr>
          <p:spPr>
            <a:xfrm>
              <a:off x="4329100" y="16646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810" y="8228"/>
                  </a:lnTo>
                  <a:lnTo>
                    <a:pt x="2810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53" y="2810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8"/>
            <p:cNvSpPr/>
            <p:nvPr/>
          </p:nvSpPr>
          <p:spPr>
            <a:xfrm>
              <a:off x="4329100" y="24787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0" y="8228"/>
                  </a:lnTo>
                  <a:lnTo>
                    <a:pt x="2810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8"/>
            <p:cNvSpPr/>
            <p:nvPr/>
          </p:nvSpPr>
          <p:spPr>
            <a:xfrm>
              <a:off x="6371625" y="437375"/>
              <a:ext cx="614075" cy="747450"/>
            </a:xfrm>
            <a:custGeom>
              <a:avLst/>
              <a:gdLst/>
              <a:ahLst/>
              <a:cxnLst/>
              <a:rect l="l" t="t" r="r" b="b"/>
              <a:pathLst>
                <a:path w="24563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16"/>
                  </a:lnTo>
                  <a:lnTo>
                    <a:pt x="2822" y="8216"/>
                  </a:lnTo>
                  <a:lnTo>
                    <a:pt x="2822" y="2811"/>
                  </a:lnTo>
                  <a:lnTo>
                    <a:pt x="10883" y="2811"/>
                  </a:lnTo>
                  <a:lnTo>
                    <a:pt x="10883" y="27100"/>
                  </a:lnTo>
                  <a:lnTo>
                    <a:pt x="2822" y="27100"/>
                  </a:lnTo>
                  <a:lnTo>
                    <a:pt x="2822" y="21682"/>
                  </a:lnTo>
                  <a:lnTo>
                    <a:pt x="0" y="21682"/>
                  </a:lnTo>
                  <a:lnTo>
                    <a:pt x="0" y="27100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100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100"/>
                  </a:lnTo>
                  <a:lnTo>
                    <a:pt x="13680" y="27100"/>
                  </a:lnTo>
                  <a:lnTo>
                    <a:pt x="13680" y="2811"/>
                  </a:lnTo>
                  <a:lnTo>
                    <a:pt x="21753" y="2811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8"/>
            <p:cNvSpPr/>
            <p:nvPr/>
          </p:nvSpPr>
          <p:spPr>
            <a:xfrm>
              <a:off x="7192850" y="437375"/>
              <a:ext cx="613500" cy="747450"/>
            </a:xfrm>
            <a:custGeom>
              <a:avLst/>
              <a:gdLst/>
              <a:ahLst/>
              <a:cxnLst/>
              <a:rect l="l" t="t" r="r" b="b"/>
              <a:pathLst>
                <a:path w="24540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1"/>
                  </a:lnTo>
                  <a:lnTo>
                    <a:pt x="10871" y="2811"/>
                  </a:lnTo>
                  <a:lnTo>
                    <a:pt x="10871" y="27100"/>
                  </a:lnTo>
                  <a:lnTo>
                    <a:pt x="2799" y="27100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100"/>
                  </a:lnTo>
                  <a:lnTo>
                    <a:pt x="1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100"/>
                  </a:lnTo>
                  <a:lnTo>
                    <a:pt x="13681" y="27100"/>
                  </a:lnTo>
                  <a:lnTo>
                    <a:pt x="13681" y="2811"/>
                  </a:lnTo>
                  <a:lnTo>
                    <a:pt x="21741" y="2811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3921900" y="43737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1"/>
                  </a:lnTo>
                  <a:lnTo>
                    <a:pt x="10871" y="2811"/>
                  </a:lnTo>
                  <a:lnTo>
                    <a:pt x="10871" y="27100"/>
                  </a:lnTo>
                  <a:lnTo>
                    <a:pt x="2799" y="27100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100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100"/>
                  </a:lnTo>
                  <a:lnTo>
                    <a:pt x="13681" y="27100"/>
                  </a:lnTo>
                  <a:lnTo>
                    <a:pt x="13681" y="2811"/>
                  </a:lnTo>
                  <a:lnTo>
                    <a:pt x="21753" y="2811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6782075" y="8434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4" y="29897"/>
                  </a:lnTo>
                  <a:lnTo>
                    <a:pt x="24564" y="27087"/>
                  </a:lnTo>
                  <a:lnTo>
                    <a:pt x="24564" y="21681"/>
                  </a:lnTo>
                  <a:lnTo>
                    <a:pt x="21766" y="21681"/>
                  </a:lnTo>
                  <a:lnTo>
                    <a:pt x="21766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66" y="2798"/>
                  </a:lnTo>
                  <a:lnTo>
                    <a:pt x="21766" y="8215"/>
                  </a:lnTo>
                  <a:lnTo>
                    <a:pt x="24564" y="8215"/>
                  </a:lnTo>
                  <a:lnTo>
                    <a:pt x="24564" y="2798"/>
                  </a:lnTo>
                  <a:lnTo>
                    <a:pt x="24564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5968000" y="84340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98" y="8215"/>
                  </a:lnTo>
                  <a:lnTo>
                    <a:pt x="2798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4736600" y="437375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811"/>
                  </a:lnTo>
                  <a:lnTo>
                    <a:pt x="10859" y="2811"/>
                  </a:lnTo>
                  <a:lnTo>
                    <a:pt x="10859" y="27100"/>
                  </a:lnTo>
                  <a:lnTo>
                    <a:pt x="2798" y="27100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100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100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100"/>
                  </a:lnTo>
                  <a:lnTo>
                    <a:pt x="13669" y="27100"/>
                  </a:lnTo>
                  <a:lnTo>
                    <a:pt x="13669" y="2811"/>
                  </a:lnTo>
                  <a:lnTo>
                    <a:pt x="21741" y="2811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5557225" y="43737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811"/>
                  </a:lnTo>
                  <a:lnTo>
                    <a:pt x="10883" y="2811"/>
                  </a:lnTo>
                  <a:lnTo>
                    <a:pt x="10883" y="27100"/>
                  </a:lnTo>
                  <a:lnTo>
                    <a:pt x="2811" y="27100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100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100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100"/>
                  </a:lnTo>
                  <a:lnTo>
                    <a:pt x="13681" y="27100"/>
                  </a:lnTo>
                  <a:lnTo>
                    <a:pt x="13681" y="2811"/>
                  </a:lnTo>
                  <a:lnTo>
                    <a:pt x="21742" y="2811"/>
                  </a:lnTo>
                  <a:lnTo>
                    <a:pt x="21742" y="8216"/>
                  </a:lnTo>
                  <a:lnTo>
                    <a:pt x="24563" y="8216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5146750" y="8434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23" y="8215"/>
                  </a:lnTo>
                  <a:lnTo>
                    <a:pt x="2823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23" y="27087"/>
                  </a:lnTo>
                  <a:lnTo>
                    <a:pt x="2823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4" y="29897"/>
                  </a:lnTo>
                  <a:lnTo>
                    <a:pt x="24564" y="27087"/>
                  </a:lnTo>
                  <a:lnTo>
                    <a:pt x="24564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64" y="8215"/>
                  </a:lnTo>
                  <a:lnTo>
                    <a:pt x="24564" y="2798"/>
                  </a:lnTo>
                  <a:lnTo>
                    <a:pt x="24564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4332375" y="8434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4" name="Google Shape;924;p8"/>
          <p:cNvSpPr txBox="1">
            <a:spLocks noGrp="1"/>
          </p:cNvSpPr>
          <p:nvPr>
            <p:ph type="title"/>
          </p:nvPr>
        </p:nvSpPr>
        <p:spPr>
          <a:xfrm>
            <a:off x="2266050" y="1240200"/>
            <a:ext cx="4611900" cy="26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925" name="Google Shape;925;p8"/>
          <p:cNvGrpSpPr/>
          <p:nvPr/>
        </p:nvGrpSpPr>
        <p:grpSpPr>
          <a:xfrm>
            <a:off x="291484" y="1082212"/>
            <a:ext cx="1354360" cy="764236"/>
            <a:chOff x="397009" y="3697962"/>
            <a:chExt cx="1354360" cy="764236"/>
          </a:xfrm>
        </p:grpSpPr>
        <p:grpSp>
          <p:nvGrpSpPr>
            <p:cNvPr id="926" name="Google Shape;926;p8"/>
            <p:cNvGrpSpPr/>
            <p:nvPr/>
          </p:nvGrpSpPr>
          <p:grpSpPr>
            <a:xfrm flipH="1">
              <a:off x="397009" y="3697962"/>
              <a:ext cx="1354360" cy="764236"/>
              <a:chOff x="551525" y="1064150"/>
              <a:chExt cx="6192775" cy="3494450"/>
            </a:xfrm>
          </p:grpSpPr>
          <p:sp>
            <p:nvSpPr>
              <p:cNvPr id="927" name="Google Shape;927;p8"/>
              <p:cNvSpPr/>
              <p:nvPr/>
            </p:nvSpPr>
            <p:spPr>
              <a:xfrm>
                <a:off x="2880550" y="1797225"/>
                <a:ext cx="3863750" cy="2289000"/>
              </a:xfrm>
              <a:custGeom>
                <a:avLst/>
                <a:gdLst/>
                <a:ahLst/>
                <a:cxnLst/>
                <a:rect l="l" t="t" r="r" b="b"/>
                <a:pathLst>
                  <a:path w="154550" h="91560" extrusionOk="0">
                    <a:moveTo>
                      <a:pt x="154519" y="65612"/>
                    </a:moveTo>
                    <a:cubicBezTo>
                      <a:pt x="154536" y="65640"/>
                      <a:pt x="154546" y="65655"/>
                      <a:pt x="154549" y="65655"/>
                    </a:cubicBezTo>
                    <a:cubicBezTo>
                      <a:pt x="154550" y="65655"/>
                      <a:pt x="154549" y="65652"/>
                      <a:pt x="154547" y="65647"/>
                    </a:cubicBezTo>
                    <a:cubicBezTo>
                      <a:pt x="154538" y="65635"/>
                      <a:pt x="154528" y="65624"/>
                      <a:pt x="154519" y="65612"/>
                    </a:cubicBezTo>
                    <a:close/>
                    <a:moveTo>
                      <a:pt x="34575" y="0"/>
                    </a:moveTo>
                    <a:cubicBezTo>
                      <a:pt x="28716" y="0"/>
                      <a:pt x="23905" y="1833"/>
                      <a:pt x="20967" y="3179"/>
                    </a:cubicBezTo>
                    <a:cubicBezTo>
                      <a:pt x="15131" y="7286"/>
                      <a:pt x="0" y="19174"/>
                      <a:pt x="216" y="38844"/>
                    </a:cubicBezTo>
                    <a:cubicBezTo>
                      <a:pt x="865" y="66943"/>
                      <a:pt x="21831" y="80777"/>
                      <a:pt x="30694" y="85316"/>
                    </a:cubicBezTo>
                    <a:cubicBezTo>
                      <a:pt x="37051" y="88604"/>
                      <a:pt x="44464" y="91559"/>
                      <a:pt x="52962" y="91559"/>
                    </a:cubicBezTo>
                    <a:cubicBezTo>
                      <a:pt x="61222" y="91559"/>
                      <a:pt x="70506" y="88768"/>
                      <a:pt x="80840" y="80777"/>
                    </a:cubicBezTo>
                    <a:cubicBezTo>
                      <a:pt x="84947" y="77535"/>
                      <a:pt x="88838" y="74293"/>
                      <a:pt x="92080" y="71483"/>
                    </a:cubicBezTo>
                    <a:cubicBezTo>
                      <a:pt x="101591" y="63485"/>
                      <a:pt x="108507" y="57865"/>
                      <a:pt x="118018" y="56352"/>
                    </a:cubicBezTo>
                    <a:cubicBezTo>
                      <a:pt x="122303" y="54391"/>
                      <a:pt x="126662" y="53382"/>
                      <a:pt x="130954" y="53382"/>
                    </a:cubicBezTo>
                    <a:cubicBezTo>
                      <a:pt x="139424" y="53382"/>
                      <a:pt x="147636" y="57312"/>
                      <a:pt x="154519" y="65612"/>
                    </a:cubicBezTo>
                    <a:lnTo>
                      <a:pt x="154519" y="65612"/>
                    </a:lnTo>
                    <a:cubicBezTo>
                      <a:pt x="153853" y="64544"/>
                      <a:pt x="142227" y="43825"/>
                      <a:pt x="116081" y="43825"/>
                    </a:cubicBezTo>
                    <a:cubicBezTo>
                      <a:pt x="107781" y="43825"/>
                      <a:pt x="98017" y="45913"/>
                      <a:pt x="86676" y="51381"/>
                    </a:cubicBezTo>
                    <a:cubicBezTo>
                      <a:pt x="83002" y="53758"/>
                      <a:pt x="76950" y="56784"/>
                      <a:pt x="68520" y="56784"/>
                    </a:cubicBezTo>
                    <a:cubicBezTo>
                      <a:pt x="67439" y="56784"/>
                      <a:pt x="66358" y="56784"/>
                      <a:pt x="65277" y="56568"/>
                    </a:cubicBezTo>
                    <a:cubicBezTo>
                      <a:pt x="64197" y="56568"/>
                      <a:pt x="63332" y="55488"/>
                      <a:pt x="63764" y="54623"/>
                    </a:cubicBezTo>
                    <a:cubicBezTo>
                      <a:pt x="63764" y="53655"/>
                      <a:pt x="64631" y="52860"/>
                      <a:pt x="65434" y="52860"/>
                    </a:cubicBezTo>
                    <a:cubicBezTo>
                      <a:pt x="65527" y="52860"/>
                      <a:pt x="65620" y="52871"/>
                      <a:pt x="65710" y="52894"/>
                    </a:cubicBezTo>
                    <a:cubicBezTo>
                      <a:pt x="66674" y="52984"/>
                      <a:pt x="67611" y="53026"/>
                      <a:pt x="68520" y="53026"/>
                    </a:cubicBezTo>
                    <a:cubicBezTo>
                      <a:pt x="80650" y="53026"/>
                      <a:pt x="87772" y="45530"/>
                      <a:pt x="87973" y="45329"/>
                    </a:cubicBezTo>
                    <a:cubicBezTo>
                      <a:pt x="89054" y="42086"/>
                      <a:pt x="89486" y="37979"/>
                      <a:pt x="86892" y="33656"/>
                    </a:cubicBezTo>
                    <a:cubicBezTo>
                      <a:pt x="84498" y="29400"/>
                      <a:pt x="80058" y="28254"/>
                      <a:pt x="75938" y="28254"/>
                    </a:cubicBezTo>
                    <a:cubicBezTo>
                      <a:pt x="73363" y="28254"/>
                      <a:pt x="70914" y="28702"/>
                      <a:pt x="69168" y="29117"/>
                    </a:cubicBezTo>
                    <a:cubicBezTo>
                      <a:pt x="69168" y="34737"/>
                      <a:pt x="67871" y="45112"/>
                      <a:pt x="61387" y="52029"/>
                    </a:cubicBezTo>
                    <a:cubicBezTo>
                      <a:pt x="55335" y="58081"/>
                      <a:pt x="46905" y="61972"/>
                      <a:pt x="39340" y="61972"/>
                    </a:cubicBezTo>
                    <a:lnTo>
                      <a:pt x="38259" y="61972"/>
                    </a:lnTo>
                    <a:cubicBezTo>
                      <a:pt x="32207" y="61540"/>
                      <a:pt x="27019" y="58946"/>
                      <a:pt x="23128" y="53975"/>
                    </a:cubicBezTo>
                    <a:cubicBezTo>
                      <a:pt x="18589" y="48138"/>
                      <a:pt x="18805" y="38844"/>
                      <a:pt x="23777" y="33224"/>
                    </a:cubicBezTo>
                    <a:cubicBezTo>
                      <a:pt x="26281" y="30378"/>
                      <a:pt x="29504" y="28971"/>
                      <a:pt x="33100" y="28971"/>
                    </a:cubicBezTo>
                    <a:cubicBezTo>
                      <a:pt x="36332" y="28971"/>
                      <a:pt x="39865" y="30108"/>
                      <a:pt x="43446" y="32360"/>
                    </a:cubicBezTo>
                    <a:cubicBezTo>
                      <a:pt x="44311" y="33008"/>
                      <a:pt x="44527" y="34089"/>
                      <a:pt x="44095" y="34953"/>
                    </a:cubicBezTo>
                    <a:cubicBezTo>
                      <a:pt x="43676" y="35372"/>
                      <a:pt x="43077" y="35611"/>
                      <a:pt x="42472" y="35611"/>
                    </a:cubicBezTo>
                    <a:cubicBezTo>
                      <a:pt x="42141" y="35611"/>
                      <a:pt x="41807" y="35539"/>
                      <a:pt x="41501" y="35386"/>
                    </a:cubicBezTo>
                    <a:cubicBezTo>
                      <a:pt x="38583" y="33548"/>
                      <a:pt x="35719" y="32630"/>
                      <a:pt x="33125" y="32630"/>
                    </a:cubicBezTo>
                    <a:cubicBezTo>
                      <a:pt x="30531" y="32630"/>
                      <a:pt x="28208" y="33548"/>
                      <a:pt x="26371" y="35386"/>
                    </a:cubicBezTo>
                    <a:cubicBezTo>
                      <a:pt x="22696" y="39709"/>
                      <a:pt x="22480" y="47058"/>
                      <a:pt x="25938" y="51381"/>
                    </a:cubicBezTo>
                    <a:cubicBezTo>
                      <a:pt x="29180" y="55488"/>
                      <a:pt x="33503" y="57433"/>
                      <a:pt x="38259" y="57865"/>
                    </a:cubicBezTo>
                    <a:cubicBezTo>
                      <a:pt x="38476" y="57872"/>
                      <a:pt x="38694" y="57875"/>
                      <a:pt x="38913" y="57875"/>
                    </a:cubicBezTo>
                    <a:cubicBezTo>
                      <a:pt x="45675" y="57875"/>
                      <a:pt x="53343" y="54663"/>
                      <a:pt x="58577" y="49219"/>
                    </a:cubicBezTo>
                    <a:cubicBezTo>
                      <a:pt x="66791" y="40789"/>
                      <a:pt x="65277" y="25010"/>
                      <a:pt x="65277" y="25010"/>
                    </a:cubicBezTo>
                    <a:cubicBezTo>
                      <a:pt x="63981" y="19607"/>
                      <a:pt x="60306" y="10745"/>
                      <a:pt x="49499" y="4260"/>
                    </a:cubicBezTo>
                    <a:cubicBezTo>
                      <a:pt x="44157" y="1074"/>
                      <a:pt x="39059" y="0"/>
                      <a:pt x="345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8"/>
              <p:cNvSpPr/>
              <p:nvPr/>
            </p:nvSpPr>
            <p:spPr>
              <a:xfrm>
                <a:off x="551525" y="1064150"/>
                <a:ext cx="5003900" cy="3494450"/>
              </a:xfrm>
              <a:custGeom>
                <a:avLst/>
                <a:gdLst/>
                <a:ahLst/>
                <a:cxnLst/>
                <a:rect l="l" t="t" r="r" b="b"/>
                <a:pathLst>
                  <a:path w="200156" h="139778" extrusionOk="0">
                    <a:moveTo>
                      <a:pt x="65514" y="1"/>
                    </a:moveTo>
                    <a:cubicBezTo>
                      <a:pt x="62585" y="1"/>
                      <a:pt x="59483" y="231"/>
                      <a:pt x="56200" y="728"/>
                    </a:cubicBezTo>
                    <a:cubicBezTo>
                      <a:pt x="14267" y="7213"/>
                      <a:pt x="12970" y="43958"/>
                      <a:pt x="17725" y="59521"/>
                    </a:cubicBezTo>
                    <a:cubicBezTo>
                      <a:pt x="20103" y="64492"/>
                      <a:pt x="29397" y="78975"/>
                      <a:pt x="46041" y="79839"/>
                    </a:cubicBezTo>
                    <a:cubicBezTo>
                      <a:pt x="47262" y="79909"/>
                      <a:pt x="48455" y="79943"/>
                      <a:pt x="49619" y="79943"/>
                    </a:cubicBezTo>
                    <a:cubicBezTo>
                      <a:pt x="66587" y="79943"/>
                      <a:pt x="77485" y="72585"/>
                      <a:pt x="82138" y="58224"/>
                    </a:cubicBezTo>
                    <a:cubicBezTo>
                      <a:pt x="84515" y="50443"/>
                      <a:pt x="83651" y="42013"/>
                      <a:pt x="79976" y="35745"/>
                    </a:cubicBezTo>
                    <a:cubicBezTo>
                      <a:pt x="76085" y="29909"/>
                      <a:pt x="69601" y="26450"/>
                      <a:pt x="61171" y="25586"/>
                    </a:cubicBezTo>
                    <a:cubicBezTo>
                      <a:pt x="60558" y="25520"/>
                      <a:pt x="59944" y="25487"/>
                      <a:pt x="59333" y="25487"/>
                    </a:cubicBezTo>
                    <a:cubicBezTo>
                      <a:pt x="53919" y="25487"/>
                      <a:pt x="48716" y="28035"/>
                      <a:pt x="45608" y="32502"/>
                    </a:cubicBezTo>
                    <a:cubicBezTo>
                      <a:pt x="42798" y="36393"/>
                      <a:pt x="42150" y="40932"/>
                      <a:pt x="43447" y="44174"/>
                    </a:cubicBezTo>
                    <a:cubicBezTo>
                      <a:pt x="44528" y="46552"/>
                      <a:pt x="46905" y="48065"/>
                      <a:pt x="50796" y="48281"/>
                    </a:cubicBezTo>
                    <a:cubicBezTo>
                      <a:pt x="51120" y="48299"/>
                      <a:pt x="51437" y="48308"/>
                      <a:pt x="51746" y="48308"/>
                    </a:cubicBezTo>
                    <a:cubicBezTo>
                      <a:pt x="55149" y="48308"/>
                      <a:pt x="57659" y="47219"/>
                      <a:pt x="59442" y="45039"/>
                    </a:cubicBezTo>
                    <a:cubicBezTo>
                      <a:pt x="59685" y="44554"/>
                      <a:pt x="60200" y="44272"/>
                      <a:pt x="60758" y="44272"/>
                    </a:cubicBezTo>
                    <a:cubicBezTo>
                      <a:pt x="61194" y="44272"/>
                      <a:pt x="61657" y="44444"/>
                      <a:pt x="62036" y="44823"/>
                    </a:cubicBezTo>
                    <a:cubicBezTo>
                      <a:pt x="62900" y="45255"/>
                      <a:pt x="63116" y="46552"/>
                      <a:pt x="62252" y="47417"/>
                    </a:cubicBezTo>
                    <a:cubicBezTo>
                      <a:pt x="59803" y="50682"/>
                      <a:pt x="56004" y="52406"/>
                      <a:pt x="51221" y="52406"/>
                    </a:cubicBezTo>
                    <a:cubicBezTo>
                      <a:pt x="50938" y="52406"/>
                      <a:pt x="50653" y="52400"/>
                      <a:pt x="50364" y="52388"/>
                    </a:cubicBezTo>
                    <a:cubicBezTo>
                      <a:pt x="45608" y="51956"/>
                      <a:pt x="41718" y="49794"/>
                      <a:pt x="40205" y="46120"/>
                    </a:cubicBezTo>
                    <a:cubicBezTo>
                      <a:pt x="38043" y="41797"/>
                      <a:pt x="39124" y="35745"/>
                      <a:pt x="42582" y="30773"/>
                    </a:cubicBezTo>
                    <a:cubicBezTo>
                      <a:pt x="46444" y="25174"/>
                      <a:pt x="52720" y="21989"/>
                      <a:pt x="59407" y="21989"/>
                    </a:cubicBezTo>
                    <a:cubicBezTo>
                      <a:pt x="60207" y="21989"/>
                      <a:pt x="61012" y="22035"/>
                      <a:pt x="61820" y="22127"/>
                    </a:cubicBezTo>
                    <a:cubicBezTo>
                      <a:pt x="73708" y="23424"/>
                      <a:pt x="79976" y="29044"/>
                      <a:pt x="83218" y="34015"/>
                    </a:cubicBezTo>
                    <a:cubicBezTo>
                      <a:pt x="87757" y="40932"/>
                      <a:pt x="88838" y="50443"/>
                      <a:pt x="85812" y="59305"/>
                    </a:cubicBezTo>
                    <a:cubicBezTo>
                      <a:pt x="80625" y="75300"/>
                      <a:pt x="68304" y="83730"/>
                      <a:pt x="49715" y="83730"/>
                    </a:cubicBezTo>
                    <a:lnTo>
                      <a:pt x="46473" y="83730"/>
                    </a:lnTo>
                    <a:cubicBezTo>
                      <a:pt x="29613" y="82865"/>
                      <a:pt x="19886" y="69896"/>
                      <a:pt x="16212" y="63412"/>
                    </a:cubicBezTo>
                    <a:cubicBezTo>
                      <a:pt x="10808" y="67735"/>
                      <a:pt x="1" y="78975"/>
                      <a:pt x="7998" y="97780"/>
                    </a:cubicBezTo>
                    <a:cubicBezTo>
                      <a:pt x="12537" y="108587"/>
                      <a:pt x="22048" y="111829"/>
                      <a:pt x="30910" y="112262"/>
                    </a:cubicBezTo>
                    <a:cubicBezTo>
                      <a:pt x="29613" y="108803"/>
                      <a:pt x="28100" y="103183"/>
                      <a:pt x="27452" y="95834"/>
                    </a:cubicBezTo>
                    <a:cubicBezTo>
                      <a:pt x="27452" y="94753"/>
                      <a:pt x="28316" y="93889"/>
                      <a:pt x="29181" y="93889"/>
                    </a:cubicBezTo>
                    <a:cubicBezTo>
                      <a:pt x="30262" y="93889"/>
                      <a:pt x="30910" y="94753"/>
                      <a:pt x="30910" y="95618"/>
                    </a:cubicBezTo>
                    <a:cubicBezTo>
                      <a:pt x="31559" y="104264"/>
                      <a:pt x="33936" y="110100"/>
                      <a:pt x="35233" y="113126"/>
                    </a:cubicBezTo>
                    <a:cubicBezTo>
                      <a:pt x="37505" y="116371"/>
                      <a:pt x="46598" y="127412"/>
                      <a:pt x="63609" y="127412"/>
                    </a:cubicBezTo>
                    <a:cubicBezTo>
                      <a:pt x="69259" y="127412"/>
                      <a:pt x="75782" y="126195"/>
                      <a:pt x="83218" y="123069"/>
                    </a:cubicBezTo>
                    <a:cubicBezTo>
                      <a:pt x="86461" y="120691"/>
                      <a:pt x="91216" y="116368"/>
                      <a:pt x="92945" y="109235"/>
                    </a:cubicBezTo>
                    <a:cubicBezTo>
                      <a:pt x="94026" y="103616"/>
                      <a:pt x="91216" y="97996"/>
                      <a:pt x="85380" y="94970"/>
                    </a:cubicBezTo>
                    <a:cubicBezTo>
                      <a:pt x="83157" y="93858"/>
                      <a:pt x="80378" y="93064"/>
                      <a:pt x="77400" y="93064"/>
                    </a:cubicBezTo>
                    <a:cubicBezTo>
                      <a:pt x="73430" y="93064"/>
                      <a:pt x="69107" y="94476"/>
                      <a:pt x="65278" y="98428"/>
                    </a:cubicBezTo>
                    <a:cubicBezTo>
                      <a:pt x="62900" y="101022"/>
                      <a:pt x="62036" y="104264"/>
                      <a:pt x="62900" y="106858"/>
                    </a:cubicBezTo>
                    <a:cubicBezTo>
                      <a:pt x="63765" y="109235"/>
                      <a:pt x="65926" y="110965"/>
                      <a:pt x="68304" y="111181"/>
                    </a:cubicBezTo>
                    <a:cubicBezTo>
                      <a:pt x="68491" y="111194"/>
                      <a:pt x="68676" y="111201"/>
                      <a:pt x="68860" y="111201"/>
                    </a:cubicBezTo>
                    <a:cubicBezTo>
                      <a:pt x="71649" y="111201"/>
                      <a:pt x="74057" y="109644"/>
                      <a:pt x="76085" y="105993"/>
                    </a:cubicBezTo>
                    <a:cubicBezTo>
                      <a:pt x="76508" y="105571"/>
                      <a:pt x="77114" y="105240"/>
                      <a:pt x="77664" y="105240"/>
                    </a:cubicBezTo>
                    <a:cubicBezTo>
                      <a:pt x="77958" y="105240"/>
                      <a:pt x="78237" y="105335"/>
                      <a:pt x="78463" y="105561"/>
                    </a:cubicBezTo>
                    <a:cubicBezTo>
                      <a:pt x="79328" y="105993"/>
                      <a:pt x="79544" y="107074"/>
                      <a:pt x="79112" y="107939"/>
                    </a:cubicBezTo>
                    <a:cubicBezTo>
                      <a:pt x="76412" y="112373"/>
                      <a:pt x="72681" y="114744"/>
                      <a:pt x="68838" y="114744"/>
                    </a:cubicBezTo>
                    <a:cubicBezTo>
                      <a:pt x="68373" y="114744"/>
                      <a:pt x="67906" y="114709"/>
                      <a:pt x="67439" y="114639"/>
                    </a:cubicBezTo>
                    <a:cubicBezTo>
                      <a:pt x="63765" y="114207"/>
                      <a:pt x="60523" y="111397"/>
                      <a:pt x="59010" y="107939"/>
                    </a:cubicBezTo>
                    <a:cubicBezTo>
                      <a:pt x="57713" y="103832"/>
                      <a:pt x="58793" y="99293"/>
                      <a:pt x="62252" y="95834"/>
                    </a:cubicBezTo>
                    <a:cubicBezTo>
                      <a:pt x="66614" y="91608"/>
                      <a:pt x="71922" y="89360"/>
                      <a:pt x="77308" y="89360"/>
                    </a:cubicBezTo>
                    <a:cubicBezTo>
                      <a:pt x="80462" y="89360"/>
                      <a:pt x="83643" y="90131"/>
                      <a:pt x="86677" y="91727"/>
                    </a:cubicBezTo>
                    <a:cubicBezTo>
                      <a:pt x="94026" y="95618"/>
                      <a:pt x="97484" y="102751"/>
                      <a:pt x="96187" y="110100"/>
                    </a:cubicBezTo>
                    <a:cubicBezTo>
                      <a:pt x="94458" y="117881"/>
                      <a:pt x="89271" y="122853"/>
                      <a:pt x="85812" y="125879"/>
                    </a:cubicBezTo>
                    <a:cubicBezTo>
                      <a:pt x="91428" y="130559"/>
                      <a:pt x="105311" y="139777"/>
                      <a:pt x="126197" y="139777"/>
                    </a:cubicBezTo>
                    <a:cubicBezTo>
                      <a:pt x="129429" y="139777"/>
                      <a:pt x="132829" y="139557"/>
                      <a:pt x="136391" y="139064"/>
                    </a:cubicBezTo>
                    <a:cubicBezTo>
                      <a:pt x="170111" y="134093"/>
                      <a:pt x="182215" y="115288"/>
                      <a:pt x="197778" y="97347"/>
                    </a:cubicBezTo>
                    <a:cubicBezTo>
                      <a:pt x="198426" y="96699"/>
                      <a:pt x="199291" y="95618"/>
                      <a:pt x="200155" y="94753"/>
                    </a:cubicBezTo>
                    <a:lnTo>
                      <a:pt x="200155" y="94753"/>
                    </a:lnTo>
                    <a:cubicBezTo>
                      <a:pt x="196265" y="97131"/>
                      <a:pt x="192590" y="100373"/>
                      <a:pt x="188051" y="104264"/>
                    </a:cubicBezTo>
                    <a:cubicBezTo>
                      <a:pt x="184376" y="106858"/>
                      <a:pt x="180702" y="110100"/>
                      <a:pt x="176379" y="113558"/>
                    </a:cubicBezTo>
                    <a:cubicBezTo>
                      <a:pt x="165355" y="122204"/>
                      <a:pt x="155196" y="125014"/>
                      <a:pt x="146334" y="125014"/>
                    </a:cubicBezTo>
                    <a:cubicBezTo>
                      <a:pt x="136824" y="125014"/>
                      <a:pt x="128826" y="121772"/>
                      <a:pt x="122341" y="118530"/>
                    </a:cubicBezTo>
                    <a:cubicBezTo>
                      <a:pt x="112831" y="113558"/>
                      <a:pt x="90351" y="98860"/>
                      <a:pt x="89919" y="68815"/>
                    </a:cubicBezTo>
                    <a:cubicBezTo>
                      <a:pt x="89271" y="49146"/>
                      <a:pt x="102888" y="36609"/>
                      <a:pt x="110237" y="31205"/>
                    </a:cubicBezTo>
                    <a:cubicBezTo>
                      <a:pt x="106508" y="22374"/>
                      <a:pt x="94405" y="1"/>
                      <a:pt x="655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8"/>
            <p:cNvGrpSpPr/>
            <p:nvPr/>
          </p:nvGrpSpPr>
          <p:grpSpPr>
            <a:xfrm flipH="1">
              <a:off x="397009" y="3697962"/>
              <a:ext cx="1354360" cy="764236"/>
              <a:chOff x="551525" y="1064150"/>
              <a:chExt cx="6192775" cy="3494450"/>
            </a:xfrm>
          </p:grpSpPr>
          <p:sp>
            <p:nvSpPr>
              <p:cNvPr id="930" name="Google Shape;930;p8"/>
              <p:cNvSpPr/>
              <p:nvPr/>
            </p:nvSpPr>
            <p:spPr>
              <a:xfrm>
                <a:off x="2880550" y="1797225"/>
                <a:ext cx="3863750" cy="2289000"/>
              </a:xfrm>
              <a:custGeom>
                <a:avLst/>
                <a:gdLst/>
                <a:ahLst/>
                <a:cxnLst/>
                <a:rect l="l" t="t" r="r" b="b"/>
                <a:pathLst>
                  <a:path w="154550" h="91560" extrusionOk="0">
                    <a:moveTo>
                      <a:pt x="154519" y="65612"/>
                    </a:moveTo>
                    <a:cubicBezTo>
                      <a:pt x="154536" y="65640"/>
                      <a:pt x="154546" y="65655"/>
                      <a:pt x="154549" y="65655"/>
                    </a:cubicBezTo>
                    <a:cubicBezTo>
                      <a:pt x="154550" y="65655"/>
                      <a:pt x="154549" y="65652"/>
                      <a:pt x="154547" y="65647"/>
                    </a:cubicBezTo>
                    <a:cubicBezTo>
                      <a:pt x="154538" y="65635"/>
                      <a:pt x="154528" y="65624"/>
                      <a:pt x="154519" y="65612"/>
                    </a:cubicBezTo>
                    <a:close/>
                    <a:moveTo>
                      <a:pt x="34575" y="0"/>
                    </a:moveTo>
                    <a:cubicBezTo>
                      <a:pt x="28716" y="0"/>
                      <a:pt x="23905" y="1833"/>
                      <a:pt x="20967" y="3179"/>
                    </a:cubicBezTo>
                    <a:cubicBezTo>
                      <a:pt x="15131" y="7286"/>
                      <a:pt x="0" y="19174"/>
                      <a:pt x="216" y="38844"/>
                    </a:cubicBezTo>
                    <a:cubicBezTo>
                      <a:pt x="865" y="66943"/>
                      <a:pt x="21831" y="80777"/>
                      <a:pt x="30694" y="85316"/>
                    </a:cubicBezTo>
                    <a:cubicBezTo>
                      <a:pt x="37051" y="88604"/>
                      <a:pt x="44464" y="91559"/>
                      <a:pt x="52962" y="91559"/>
                    </a:cubicBezTo>
                    <a:cubicBezTo>
                      <a:pt x="61222" y="91559"/>
                      <a:pt x="70506" y="88768"/>
                      <a:pt x="80840" y="80777"/>
                    </a:cubicBezTo>
                    <a:cubicBezTo>
                      <a:pt x="84947" y="77535"/>
                      <a:pt x="88838" y="74293"/>
                      <a:pt x="92080" y="71483"/>
                    </a:cubicBezTo>
                    <a:cubicBezTo>
                      <a:pt x="101591" y="63485"/>
                      <a:pt x="108507" y="57865"/>
                      <a:pt x="118018" y="56352"/>
                    </a:cubicBezTo>
                    <a:cubicBezTo>
                      <a:pt x="122303" y="54391"/>
                      <a:pt x="126662" y="53382"/>
                      <a:pt x="130954" y="53382"/>
                    </a:cubicBezTo>
                    <a:cubicBezTo>
                      <a:pt x="139424" y="53382"/>
                      <a:pt x="147636" y="57312"/>
                      <a:pt x="154519" y="65612"/>
                    </a:cubicBezTo>
                    <a:lnTo>
                      <a:pt x="154519" y="65612"/>
                    </a:lnTo>
                    <a:cubicBezTo>
                      <a:pt x="153853" y="64544"/>
                      <a:pt x="142227" y="43825"/>
                      <a:pt x="116081" y="43825"/>
                    </a:cubicBezTo>
                    <a:cubicBezTo>
                      <a:pt x="107781" y="43825"/>
                      <a:pt x="98017" y="45913"/>
                      <a:pt x="86676" y="51381"/>
                    </a:cubicBezTo>
                    <a:cubicBezTo>
                      <a:pt x="83002" y="53758"/>
                      <a:pt x="76950" y="56784"/>
                      <a:pt x="68520" y="56784"/>
                    </a:cubicBezTo>
                    <a:cubicBezTo>
                      <a:pt x="67439" y="56784"/>
                      <a:pt x="66358" y="56784"/>
                      <a:pt x="65277" y="56568"/>
                    </a:cubicBezTo>
                    <a:cubicBezTo>
                      <a:pt x="64197" y="56568"/>
                      <a:pt x="63332" y="55488"/>
                      <a:pt x="63764" y="54623"/>
                    </a:cubicBezTo>
                    <a:cubicBezTo>
                      <a:pt x="63764" y="53655"/>
                      <a:pt x="64631" y="52860"/>
                      <a:pt x="65434" y="52860"/>
                    </a:cubicBezTo>
                    <a:cubicBezTo>
                      <a:pt x="65527" y="52860"/>
                      <a:pt x="65620" y="52871"/>
                      <a:pt x="65710" y="52894"/>
                    </a:cubicBezTo>
                    <a:cubicBezTo>
                      <a:pt x="66674" y="52984"/>
                      <a:pt x="67611" y="53026"/>
                      <a:pt x="68520" y="53026"/>
                    </a:cubicBezTo>
                    <a:cubicBezTo>
                      <a:pt x="80650" y="53026"/>
                      <a:pt x="87772" y="45530"/>
                      <a:pt x="87973" y="45329"/>
                    </a:cubicBezTo>
                    <a:cubicBezTo>
                      <a:pt x="89054" y="42086"/>
                      <a:pt x="89486" y="37979"/>
                      <a:pt x="86892" y="33656"/>
                    </a:cubicBezTo>
                    <a:cubicBezTo>
                      <a:pt x="84498" y="29400"/>
                      <a:pt x="80058" y="28254"/>
                      <a:pt x="75938" y="28254"/>
                    </a:cubicBezTo>
                    <a:cubicBezTo>
                      <a:pt x="73363" y="28254"/>
                      <a:pt x="70914" y="28702"/>
                      <a:pt x="69168" y="29117"/>
                    </a:cubicBezTo>
                    <a:cubicBezTo>
                      <a:pt x="69168" y="34737"/>
                      <a:pt x="67871" y="45112"/>
                      <a:pt x="61387" y="52029"/>
                    </a:cubicBezTo>
                    <a:cubicBezTo>
                      <a:pt x="55335" y="58081"/>
                      <a:pt x="46905" y="61972"/>
                      <a:pt x="39340" y="61972"/>
                    </a:cubicBezTo>
                    <a:lnTo>
                      <a:pt x="38259" y="61972"/>
                    </a:lnTo>
                    <a:cubicBezTo>
                      <a:pt x="32207" y="61540"/>
                      <a:pt x="27019" y="58946"/>
                      <a:pt x="23128" y="53975"/>
                    </a:cubicBezTo>
                    <a:cubicBezTo>
                      <a:pt x="18589" y="48138"/>
                      <a:pt x="18805" y="38844"/>
                      <a:pt x="23777" y="33224"/>
                    </a:cubicBezTo>
                    <a:cubicBezTo>
                      <a:pt x="26281" y="30378"/>
                      <a:pt x="29504" y="28971"/>
                      <a:pt x="33100" y="28971"/>
                    </a:cubicBezTo>
                    <a:cubicBezTo>
                      <a:pt x="36332" y="28971"/>
                      <a:pt x="39865" y="30108"/>
                      <a:pt x="43446" y="32360"/>
                    </a:cubicBezTo>
                    <a:cubicBezTo>
                      <a:pt x="44311" y="33008"/>
                      <a:pt x="44527" y="34089"/>
                      <a:pt x="44095" y="34953"/>
                    </a:cubicBezTo>
                    <a:cubicBezTo>
                      <a:pt x="43676" y="35372"/>
                      <a:pt x="43077" y="35611"/>
                      <a:pt x="42472" y="35611"/>
                    </a:cubicBezTo>
                    <a:cubicBezTo>
                      <a:pt x="42141" y="35611"/>
                      <a:pt x="41807" y="35539"/>
                      <a:pt x="41501" y="35386"/>
                    </a:cubicBezTo>
                    <a:cubicBezTo>
                      <a:pt x="38583" y="33548"/>
                      <a:pt x="35719" y="32630"/>
                      <a:pt x="33125" y="32630"/>
                    </a:cubicBezTo>
                    <a:cubicBezTo>
                      <a:pt x="30531" y="32630"/>
                      <a:pt x="28208" y="33548"/>
                      <a:pt x="26371" y="35386"/>
                    </a:cubicBezTo>
                    <a:cubicBezTo>
                      <a:pt x="22696" y="39709"/>
                      <a:pt x="22480" y="47058"/>
                      <a:pt x="25938" y="51381"/>
                    </a:cubicBezTo>
                    <a:cubicBezTo>
                      <a:pt x="29180" y="55488"/>
                      <a:pt x="33503" y="57433"/>
                      <a:pt x="38259" y="57865"/>
                    </a:cubicBezTo>
                    <a:cubicBezTo>
                      <a:pt x="38476" y="57872"/>
                      <a:pt x="38694" y="57875"/>
                      <a:pt x="38913" y="57875"/>
                    </a:cubicBezTo>
                    <a:cubicBezTo>
                      <a:pt x="45675" y="57875"/>
                      <a:pt x="53343" y="54663"/>
                      <a:pt x="58577" y="49219"/>
                    </a:cubicBezTo>
                    <a:cubicBezTo>
                      <a:pt x="66791" y="40789"/>
                      <a:pt x="65277" y="25010"/>
                      <a:pt x="65277" y="25010"/>
                    </a:cubicBezTo>
                    <a:cubicBezTo>
                      <a:pt x="63981" y="19607"/>
                      <a:pt x="60306" y="10745"/>
                      <a:pt x="49499" y="4260"/>
                    </a:cubicBezTo>
                    <a:cubicBezTo>
                      <a:pt x="44157" y="1074"/>
                      <a:pt x="39059" y="0"/>
                      <a:pt x="345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8"/>
              <p:cNvSpPr/>
              <p:nvPr/>
            </p:nvSpPr>
            <p:spPr>
              <a:xfrm>
                <a:off x="551525" y="1064150"/>
                <a:ext cx="5003900" cy="3494450"/>
              </a:xfrm>
              <a:custGeom>
                <a:avLst/>
                <a:gdLst/>
                <a:ahLst/>
                <a:cxnLst/>
                <a:rect l="l" t="t" r="r" b="b"/>
                <a:pathLst>
                  <a:path w="200156" h="139778" extrusionOk="0">
                    <a:moveTo>
                      <a:pt x="65514" y="1"/>
                    </a:moveTo>
                    <a:cubicBezTo>
                      <a:pt x="62585" y="1"/>
                      <a:pt x="59483" y="231"/>
                      <a:pt x="56200" y="728"/>
                    </a:cubicBezTo>
                    <a:cubicBezTo>
                      <a:pt x="14267" y="7213"/>
                      <a:pt x="12970" y="43958"/>
                      <a:pt x="17725" y="59521"/>
                    </a:cubicBezTo>
                    <a:cubicBezTo>
                      <a:pt x="20103" y="64492"/>
                      <a:pt x="29397" y="78975"/>
                      <a:pt x="46041" y="79839"/>
                    </a:cubicBezTo>
                    <a:cubicBezTo>
                      <a:pt x="47262" y="79909"/>
                      <a:pt x="48455" y="79943"/>
                      <a:pt x="49619" y="79943"/>
                    </a:cubicBezTo>
                    <a:cubicBezTo>
                      <a:pt x="66587" y="79943"/>
                      <a:pt x="77485" y="72585"/>
                      <a:pt x="82138" y="58224"/>
                    </a:cubicBezTo>
                    <a:cubicBezTo>
                      <a:pt x="84515" y="50443"/>
                      <a:pt x="83651" y="42013"/>
                      <a:pt x="79976" y="35745"/>
                    </a:cubicBezTo>
                    <a:cubicBezTo>
                      <a:pt x="76085" y="29909"/>
                      <a:pt x="69601" y="26450"/>
                      <a:pt x="61171" y="25586"/>
                    </a:cubicBezTo>
                    <a:cubicBezTo>
                      <a:pt x="60558" y="25520"/>
                      <a:pt x="59944" y="25487"/>
                      <a:pt x="59333" y="25487"/>
                    </a:cubicBezTo>
                    <a:cubicBezTo>
                      <a:pt x="53919" y="25487"/>
                      <a:pt x="48716" y="28035"/>
                      <a:pt x="45608" y="32502"/>
                    </a:cubicBezTo>
                    <a:cubicBezTo>
                      <a:pt x="42798" y="36393"/>
                      <a:pt x="42150" y="40932"/>
                      <a:pt x="43447" y="44174"/>
                    </a:cubicBezTo>
                    <a:cubicBezTo>
                      <a:pt x="44528" y="46552"/>
                      <a:pt x="46905" y="48065"/>
                      <a:pt x="50796" y="48281"/>
                    </a:cubicBezTo>
                    <a:cubicBezTo>
                      <a:pt x="51120" y="48299"/>
                      <a:pt x="51437" y="48308"/>
                      <a:pt x="51746" y="48308"/>
                    </a:cubicBezTo>
                    <a:cubicBezTo>
                      <a:pt x="55149" y="48308"/>
                      <a:pt x="57659" y="47219"/>
                      <a:pt x="59442" y="45039"/>
                    </a:cubicBezTo>
                    <a:cubicBezTo>
                      <a:pt x="59685" y="44554"/>
                      <a:pt x="60200" y="44272"/>
                      <a:pt x="60758" y="44272"/>
                    </a:cubicBezTo>
                    <a:cubicBezTo>
                      <a:pt x="61194" y="44272"/>
                      <a:pt x="61657" y="44444"/>
                      <a:pt x="62036" y="44823"/>
                    </a:cubicBezTo>
                    <a:cubicBezTo>
                      <a:pt x="62900" y="45255"/>
                      <a:pt x="63116" y="46552"/>
                      <a:pt x="62252" y="47417"/>
                    </a:cubicBezTo>
                    <a:cubicBezTo>
                      <a:pt x="59803" y="50682"/>
                      <a:pt x="56004" y="52406"/>
                      <a:pt x="51221" y="52406"/>
                    </a:cubicBezTo>
                    <a:cubicBezTo>
                      <a:pt x="50938" y="52406"/>
                      <a:pt x="50653" y="52400"/>
                      <a:pt x="50364" y="52388"/>
                    </a:cubicBezTo>
                    <a:cubicBezTo>
                      <a:pt x="45608" y="51956"/>
                      <a:pt x="41718" y="49794"/>
                      <a:pt x="40205" y="46120"/>
                    </a:cubicBezTo>
                    <a:cubicBezTo>
                      <a:pt x="38043" y="41797"/>
                      <a:pt x="39124" y="35745"/>
                      <a:pt x="42582" y="30773"/>
                    </a:cubicBezTo>
                    <a:cubicBezTo>
                      <a:pt x="46444" y="25174"/>
                      <a:pt x="52720" y="21989"/>
                      <a:pt x="59407" y="21989"/>
                    </a:cubicBezTo>
                    <a:cubicBezTo>
                      <a:pt x="60207" y="21989"/>
                      <a:pt x="61012" y="22035"/>
                      <a:pt x="61820" y="22127"/>
                    </a:cubicBezTo>
                    <a:cubicBezTo>
                      <a:pt x="73708" y="23424"/>
                      <a:pt x="79976" y="29044"/>
                      <a:pt x="83218" y="34015"/>
                    </a:cubicBezTo>
                    <a:cubicBezTo>
                      <a:pt x="87757" y="40932"/>
                      <a:pt x="88838" y="50443"/>
                      <a:pt x="85812" y="59305"/>
                    </a:cubicBezTo>
                    <a:cubicBezTo>
                      <a:pt x="80625" y="75300"/>
                      <a:pt x="68304" y="83730"/>
                      <a:pt x="49715" y="83730"/>
                    </a:cubicBezTo>
                    <a:lnTo>
                      <a:pt x="46473" y="83730"/>
                    </a:lnTo>
                    <a:cubicBezTo>
                      <a:pt x="29613" y="82865"/>
                      <a:pt x="19886" y="69896"/>
                      <a:pt x="16212" y="63412"/>
                    </a:cubicBezTo>
                    <a:cubicBezTo>
                      <a:pt x="10808" y="67735"/>
                      <a:pt x="1" y="78975"/>
                      <a:pt x="7998" y="97780"/>
                    </a:cubicBezTo>
                    <a:cubicBezTo>
                      <a:pt x="12537" y="108587"/>
                      <a:pt x="22048" y="111829"/>
                      <a:pt x="30910" y="112262"/>
                    </a:cubicBezTo>
                    <a:cubicBezTo>
                      <a:pt x="29613" y="108803"/>
                      <a:pt x="28100" y="103183"/>
                      <a:pt x="27452" y="95834"/>
                    </a:cubicBezTo>
                    <a:cubicBezTo>
                      <a:pt x="27452" y="94753"/>
                      <a:pt x="28316" y="93889"/>
                      <a:pt x="29181" y="93889"/>
                    </a:cubicBezTo>
                    <a:cubicBezTo>
                      <a:pt x="30262" y="93889"/>
                      <a:pt x="30910" y="94753"/>
                      <a:pt x="30910" y="95618"/>
                    </a:cubicBezTo>
                    <a:cubicBezTo>
                      <a:pt x="31559" y="104264"/>
                      <a:pt x="33936" y="110100"/>
                      <a:pt x="35233" y="113126"/>
                    </a:cubicBezTo>
                    <a:cubicBezTo>
                      <a:pt x="37505" y="116371"/>
                      <a:pt x="46598" y="127412"/>
                      <a:pt x="63609" y="127412"/>
                    </a:cubicBezTo>
                    <a:cubicBezTo>
                      <a:pt x="69259" y="127412"/>
                      <a:pt x="75782" y="126195"/>
                      <a:pt x="83218" y="123069"/>
                    </a:cubicBezTo>
                    <a:cubicBezTo>
                      <a:pt x="86461" y="120691"/>
                      <a:pt x="91216" y="116368"/>
                      <a:pt x="92945" y="109235"/>
                    </a:cubicBezTo>
                    <a:cubicBezTo>
                      <a:pt x="94026" y="103616"/>
                      <a:pt x="91216" y="97996"/>
                      <a:pt x="85380" y="94970"/>
                    </a:cubicBezTo>
                    <a:cubicBezTo>
                      <a:pt x="83157" y="93858"/>
                      <a:pt x="80378" y="93064"/>
                      <a:pt x="77400" y="93064"/>
                    </a:cubicBezTo>
                    <a:cubicBezTo>
                      <a:pt x="73430" y="93064"/>
                      <a:pt x="69107" y="94476"/>
                      <a:pt x="65278" y="98428"/>
                    </a:cubicBezTo>
                    <a:cubicBezTo>
                      <a:pt x="62900" y="101022"/>
                      <a:pt x="62036" y="104264"/>
                      <a:pt x="62900" y="106858"/>
                    </a:cubicBezTo>
                    <a:cubicBezTo>
                      <a:pt x="63765" y="109235"/>
                      <a:pt x="65926" y="110965"/>
                      <a:pt x="68304" y="111181"/>
                    </a:cubicBezTo>
                    <a:cubicBezTo>
                      <a:pt x="68491" y="111194"/>
                      <a:pt x="68676" y="111201"/>
                      <a:pt x="68860" y="111201"/>
                    </a:cubicBezTo>
                    <a:cubicBezTo>
                      <a:pt x="71649" y="111201"/>
                      <a:pt x="74057" y="109644"/>
                      <a:pt x="76085" y="105993"/>
                    </a:cubicBezTo>
                    <a:cubicBezTo>
                      <a:pt x="76508" y="105571"/>
                      <a:pt x="77114" y="105240"/>
                      <a:pt x="77664" y="105240"/>
                    </a:cubicBezTo>
                    <a:cubicBezTo>
                      <a:pt x="77958" y="105240"/>
                      <a:pt x="78237" y="105335"/>
                      <a:pt x="78463" y="105561"/>
                    </a:cubicBezTo>
                    <a:cubicBezTo>
                      <a:pt x="79328" y="105993"/>
                      <a:pt x="79544" y="107074"/>
                      <a:pt x="79112" y="107939"/>
                    </a:cubicBezTo>
                    <a:cubicBezTo>
                      <a:pt x="76412" y="112373"/>
                      <a:pt x="72681" y="114744"/>
                      <a:pt x="68838" y="114744"/>
                    </a:cubicBezTo>
                    <a:cubicBezTo>
                      <a:pt x="68373" y="114744"/>
                      <a:pt x="67906" y="114709"/>
                      <a:pt x="67439" y="114639"/>
                    </a:cubicBezTo>
                    <a:cubicBezTo>
                      <a:pt x="63765" y="114207"/>
                      <a:pt x="60523" y="111397"/>
                      <a:pt x="59010" y="107939"/>
                    </a:cubicBezTo>
                    <a:cubicBezTo>
                      <a:pt x="57713" y="103832"/>
                      <a:pt x="58793" y="99293"/>
                      <a:pt x="62252" y="95834"/>
                    </a:cubicBezTo>
                    <a:cubicBezTo>
                      <a:pt x="66614" y="91608"/>
                      <a:pt x="71922" y="89360"/>
                      <a:pt x="77308" y="89360"/>
                    </a:cubicBezTo>
                    <a:cubicBezTo>
                      <a:pt x="80462" y="89360"/>
                      <a:pt x="83643" y="90131"/>
                      <a:pt x="86677" y="91727"/>
                    </a:cubicBezTo>
                    <a:cubicBezTo>
                      <a:pt x="94026" y="95618"/>
                      <a:pt x="97484" y="102751"/>
                      <a:pt x="96187" y="110100"/>
                    </a:cubicBezTo>
                    <a:cubicBezTo>
                      <a:pt x="94458" y="117881"/>
                      <a:pt x="89271" y="122853"/>
                      <a:pt x="85812" y="125879"/>
                    </a:cubicBezTo>
                    <a:cubicBezTo>
                      <a:pt x="91428" y="130559"/>
                      <a:pt x="105311" y="139777"/>
                      <a:pt x="126197" y="139777"/>
                    </a:cubicBezTo>
                    <a:cubicBezTo>
                      <a:pt x="129429" y="139777"/>
                      <a:pt x="132829" y="139557"/>
                      <a:pt x="136391" y="139064"/>
                    </a:cubicBezTo>
                    <a:cubicBezTo>
                      <a:pt x="170111" y="134093"/>
                      <a:pt x="182215" y="115288"/>
                      <a:pt x="197778" y="97347"/>
                    </a:cubicBezTo>
                    <a:cubicBezTo>
                      <a:pt x="198426" y="96699"/>
                      <a:pt x="199291" y="95618"/>
                      <a:pt x="200155" y="94753"/>
                    </a:cubicBezTo>
                    <a:lnTo>
                      <a:pt x="200155" y="94753"/>
                    </a:lnTo>
                    <a:cubicBezTo>
                      <a:pt x="196265" y="97131"/>
                      <a:pt x="192590" y="100373"/>
                      <a:pt x="188051" y="104264"/>
                    </a:cubicBezTo>
                    <a:cubicBezTo>
                      <a:pt x="184376" y="106858"/>
                      <a:pt x="180702" y="110100"/>
                      <a:pt x="176379" y="113558"/>
                    </a:cubicBezTo>
                    <a:cubicBezTo>
                      <a:pt x="165355" y="122204"/>
                      <a:pt x="155196" y="125014"/>
                      <a:pt x="146334" y="125014"/>
                    </a:cubicBezTo>
                    <a:cubicBezTo>
                      <a:pt x="136824" y="125014"/>
                      <a:pt x="128826" y="121772"/>
                      <a:pt x="122341" y="118530"/>
                    </a:cubicBezTo>
                    <a:cubicBezTo>
                      <a:pt x="112831" y="113558"/>
                      <a:pt x="90351" y="98860"/>
                      <a:pt x="89919" y="68815"/>
                    </a:cubicBezTo>
                    <a:cubicBezTo>
                      <a:pt x="89271" y="49146"/>
                      <a:pt x="102888" y="36609"/>
                      <a:pt x="110237" y="31205"/>
                    </a:cubicBezTo>
                    <a:cubicBezTo>
                      <a:pt x="106508" y="22374"/>
                      <a:pt x="94405" y="1"/>
                      <a:pt x="655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2" name="Google Shape;932;p8"/>
          <p:cNvGrpSpPr/>
          <p:nvPr/>
        </p:nvGrpSpPr>
        <p:grpSpPr>
          <a:xfrm flipH="1">
            <a:off x="6368372" y="4334293"/>
            <a:ext cx="1536356" cy="1524462"/>
            <a:chOff x="1200700" y="238125"/>
            <a:chExt cx="5218600" cy="5178200"/>
          </a:xfrm>
        </p:grpSpPr>
        <p:sp>
          <p:nvSpPr>
            <p:cNvPr id="933" name="Google Shape;933;p8"/>
            <p:cNvSpPr/>
            <p:nvPr/>
          </p:nvSpPr>
          <p:spPr>
            <a:xfrm>
              <a:off x="3724200" y="3902200"/>
              <a:ext cx="131225" cy="625850"/>
            </a:xfrm>
            <a:custGeom>
              <a:avLst/>
              <a:gdLst/>
              <a:ahLst/>
              <a:cxnLst/>
              <a:rect l="l" t="t" r="r" b="b"/>
              <a:pathLst>
                <a:path w="5249" h="25034" extrusionOk="0">
                  <a:moveTo>
                    <a:pt x="2826" y="1"/>
                  </a:moveTo>
                  <a:cubicBezTo>
                    <a:pt x="808" y="4038"/>
                    <a:pt x="0" y="8076"/>
                    <a:pt x="0" y="12114"/>
                  </a:cubicBezTo>
                  <a:cubicBezTo>
                    <a:pt x="0" y="15747"/>
                    <a:pt x="808" y="20592"/>
                    <a:pt x="2019" y="24630"/>
                  </a:cubicBezTo>
                  <a:lnTo>
                    <a:pt x="2019" y="25034"/>
                  </a:lnTo>
                  <a:lnTo>
                    <a:pt x="2826" y="25034"/>
                  </a:lnTo>
                  <a:cubicBezTo>
                    <a:pt x="2826" y="25034"/>
                    <a:pt x="3132" y="25034"/>
                    <a:pt x="2946" y="24768"/>
                  </a:cubicBezTo>
                  <a:lnTo>
                    <a:pt x="2946" y="24768"/>
                  </a:lnTo>
                  <a:cubicBezTo>
                    <a:pt x="4861" y="20431"/>
                    <a:pt x="5249" y="16474"/>
                    <a:pt x="5249" y="12517"/>
                  </a:cubicBezTo>
                  <a:cubicBezTo>
                    <a:pt x="5249" y="8480"/>
                    <a:pt x="4845" y="4038"/>
                    <a:pt x="2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3047900" y="4750100"/>
              <a:ext cx="302850" cy="595575"/>
            </a:xfrm>
            <a:custGeom>
              <a:avLst/>
              <a:gdLst/>
              <a:ahLst/>
              <a:cxnLst/>
              <a:rect l="l" t="t" r="r" b="b"/>
              <a:pathLst>
                <a:path w="12114" h="23823" extrusionOk="0">
                  <a:moveTo>
                    <a:pt x="11709" y="0"/>
                  </a:moveTo>
                  <a:lnTo>
                    <a:pt x="11709" y="0"/>
                  </a:lnTo>
                  <a:cubicBezTo>
                    <a:pt x="8075" y="3634"/>
                    <a:pt x="6057" y="7268"/>
                    <a:pt x="4038" y="10902"/>
                  </a:cubicBezTo>
                  <a:cubicBezTo>
                    <a:pt x="2019" y="14940"/>
                    <a:pt x="404" y="18977"/>
                    <a:pt x="0" y="23822"/>
                  </a:cubicBezTo>
                  <a:cubicBezTo>
                    <a:pt x="4038" y="21400"/>
                    <a:pt x="6460" y="17362"/>
                    <a:pt x="8479" y="13324"/>
                  </a:cubicBezTo>
                  <a:cubicBezTo>
                    <a:pt x="10498" y="9287"/>
                    <a:pt x="12113" y="5249"/>
                    <a:pt x="11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4249075" y="4740000"/>
              <a:ext cx="222100" cy="676325"/>
            </a:xfrm>
            <a:custGeom>
              <a:avLst/>
              <a:gdLst/>
              <a:ahLst/>
              <a:cxnLst/>
              <a:rect l="l" t="t" r="r" b="b"/>
              <a:pathLst>
                <a:path w="8884" h="27053" extrusionOk="0">
                  <a:moveTo>
                    <a:pt x="404" y="1"/>
                  </a:moveTo>
                  <a:lnTo>
                    <a:pt x="404" y="1"/>
                  </a:lnTo>
                  <a:cubicBezTo>
                    <a:pt x="0" y="5250"/>
                    <a:pt x="404" y="9691"/>
                    <a:pt x="2019" y="14132"/>
                  </a:cubicBezTo>
                  <a:cubicBezTo>
                    <a:pt x="3231" y="18170"/>
                    <a:pt x="5249" y="23015"/>
                    <a:pt x="8479" y="27052"/>
                  </a:cubicBezTo>
                  <a:cubicBezTo>
                    <a:pt x="8883" y="21804"/>
                    <a:pt x="8479" y="17362"/>
                    <a:pt x="6864" y="12921"/>
                  </a:cubicBezTo>
                  <a:cubicBezTo>
                    <a:pt x="5249" y="8076"/>
                    <a:pt x="3231" y="4038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4269250" y="3781075"/>
              <a:ext cx="292750" cy="524925"/>
            </a:xfrm>
            <a:custGeom>
              <a:avLst/>
              <a:gdLst/>
              <a:ahLst/>
              <a:cxnLst/>
              <a:rect l="l" t="t" r="r" b="b"/>
              <a:pathLst>
                <a:path w="11710" h="20997" extrusionOk="0">
                  <a:moveTo>
                    <a:pt x="1" y="1"/>
                  </a:moveTo>
                  <a:lnTo>
                    <a:pt x="1" y="1"/>
                  </a:lnTo>
                  <a:cubicBezTo>
                    <a:pt x="405" y="4038"/>
                    <a:pt x="2020" y="8076"/>
                    <a:pt x="3635" y="11710"/>
                  </a:cubicBezTo>
                  <a:cubicBezTo>
                    <a:pt x="5654" y="15344"/>
                    <a:pt x="8076" y="18170"/>
                    <a:pt x="11710" y="20996"/>
                  </a:cubicBezTo>
                  <a:cubicBezTo>
                    <a:pt x="11710" y="16151"/>
                    <a:pt x="10095" y="12921"/>
                    <a:pt x="8076" y="9287"/>
                  </a:cubicBezTo>
                  <a:cubicBezTo>
                    <a:pt x="6057" y="5653"/>
                    <a:pt x="3635" y="282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2866200" y="3801275"/>
              <a:ext cx="343225" cy="565275"/>
            </a:xfrm>
            <a:custGeom>
              <a:avLst/>
              <a:gdLst/>
              <a:ahLst/>
              <a:cxnLst/>
              <a:rect l="l" t="t" r="r" b="b"/>
              <a:pathLst>
                <a:path w="13729" h="22611" extrusionOk="0">
                  <a:moveTo>
                    <a:pt x="13728" y="0"/>
                  </a:moveTo>
                  <a:lnTo>
                    <a:pt x="13728" y="0"/>
                  </a:lnTo>
                  <a:cubicBezTo>
                    <a:pt x="9691" y="2827"/>
                    <a:pt x="6865" y="6460"/>
                    <a:pt x="4846" y="10094"/>
                  </a:cubicBezTo>
                  <a:cubicBezTo>
                    <a:pt x="2827" y="13324"/>
                    <a:pt x="404" y="17362"/>
                    <a:pt x="1" y="22611"/>
                  </a:cubicBezTo>
                  <a:cubicBezTo>
                    <a:pt x="4038" y="20188"/>
                    <a:pt x="6865" y="16151"/>
                    <a:pt x="9287" y="12517"/>
                  </a:cubicBezTo>
                  <a:cubicBezTo>
                    <a:pt x="11306" y="8883"/>
                    <a:pt x="13325" y="4845"/>
                    <a:pt x="137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3714100" y="3114875"/>
              <a:ext cx="141325" cy="464350"/>
            </a:xfrm>
            <a:custGeom>
              <a:avLst/>
              <a:gdLst/>
              <a:ahLst/>
              <a:cxnLst/>
              <a:rect l="l" t="t" r="r" b="b"/>
              <a:pathLst>
                <a:path w="5653" h="18574" extrusionOk="0">
                  <a:moveTo>
                    <a:pt x="2423" y="1"/>
                  </a:moveTo>
                  <a:cubicBezTo>
                    <a:pt x="404" y="3231"/>
                    <a:pt x="404" y="6057"/>
                    <a:pt x="0" y="9691"/>
                  </a:cubicBezTo>
                  <a:cubicBezTo>
                    <a:pt x="404" y="12517"/>
                    <a:pt x="1212" y="15747"/>
                    <a:pt x="2423" y="18574"/>
                  </a:cubicBezTo>
                  <a:cubicBezTo>
                    <a:pt x="4038" y="17766"/>
                    <a:pt x="4442" y="15747"/>
                    <a:pt x="5249" y="14132"/>
                  </a:cubicBezTo>
                  <a:cubicBezTo>
                    <a:pt x="5653" y="12114"/>
                    <a:pt x="5653" y="10499"/>
                    <a:pt x="5653" y="9287"/>
                  </a:cubicBezTo>
                  <a:cubicBezTo>
                    <a:pt x="5653" y="6057"/>
                    <a:pt x="4442" y="3231"/>
                    <a:pt x="2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3148825" y="3114875"/>
              <a:ext cx="272575" cy="383600"/>
            </a:xfrm>
            <a:custGeom>
              <a:avLst/>
              <a:gdLst/>
              <a:ahLst/>
              <a:cxnLst/>
              <a:rect l="l" t="t" r="r" b="b"/>
              <a:pathLst>
                <a:path w="10903" h="15344" extrusionOk="0">
                  <a:moveTo>
                    <a:pt x="10902" y="1"/>
                  </a:moveTo>
                  <a:lnTo>
                    <a:pt x="10902" y="1"/>
                  </a:lnTo>
                  <a:cubicBezTo>
                    <a:pt x="8076" y="1616"/>
                    <a:pt x="5654" y="3635"/>
                    <a:pt x="3635" y="6057"/>
                  </a:cubicBezTo>
                  <a:cubicBezTo>
                    <a:pt x="1616" y="8480"/>
                    <a:pt x="1" y="11710"/>
                    <a:pt x="1" y="15344"/>
                  </a:cubicBezTo>
                  <a:lnTo>
                    <a:pt x="1" y="15344"/>
                  </a:lnTo>
                  <a:cubicBezTo>
                    <a:pt x="3635" y="13729"/>
                    <a:pt x="5654" y="11710"/>
                    <a:pt x="7672" y="9287"/>
                  </a:cubicBezTo>
                  <a:cubicBezTo>
                    <a:pt x="8884" y="6461"/>
                    <a:pt x="10499" y="3635"/>
                    <a:pt x="109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1937575" y="4225225"/>
              <a:ext cx="454250" cy="464325"/>
            </a:xfrm>
            <a:custGeom>
              <a:avLst/>
              <a:gdLst/>
              <a:ahLst/>
              <a:cxnLst/>
              <a:rect l="l" t="t" r="r" b="b"/>
              <a:pathLst>
                <a:path w="18170" h="18573" extrusionOk="0">
                  <a:moveTo>
                    <a:pt x="18169" y="0"/>
                  </a:moveTo>
                  <a:lnTo>
                    <a:pt x="18169" y="0"/>
                  </a:lnTo>
                  <a:cubicBezTo>
                    <a:pt x="13728" y="1615"/>
                    <a:pt x="10094" y="4441"/>
                    <a:pt x="6864" y="7671"/>
                  </a:cubicBezTo>
                  <a:cubicBezTo>
                    <a:pt x="4441" y="11305"/>
                    <a:pt x="1211" y="14132"/>
                    <a:pt x="0" y="18573"/>
                  </a:cubicBezTo>
                  <a:cubicBezTo>
                    <a:pt x="4441" y="16554"/>
                    <a:pt x="8075" y="14132"/>
                    <a:pt x="10901" y="11305"/>
                  </a:cubicBezTo>
                  <a:cubicBezTo>
                    <a:pt x="13728" y="7671"/>
                    <a:pt x="16554" y="4441"/>
                    <a:pt x="181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2300950" y="3347050"/>
              <a:ext cx="464350" cy="403775"/>
            </a:xfrm>
            <a:custGeom>
              <a:avLst/>
              <a:gdLst/>
              <a:ahLst/>
              <a:cxnLst/>
              <a:rect l="l" t="t" r="r" b="b"/>
              <a:pathLst>
                <a:path w="18574" h="16151" extrusionOk="0">
                  <a:moveTo>
                    <a:pt x="18573" y="0"/>
                  </a:moveTo>
                  <a:cubicBezTo>
                    <a:pt x="14132" y="404"/>
                    <a:pt x="10498" y="2423"/>
                    <a:pt x="7672" y="6460"/>
                  </a:cubicBezTo>
                  <a:cubicBezTo>
                    <a:pt x="6057" y="7268"/>
                    <a:pt x="4442" y="9287"/>
                    <a:pt x="3634" y="10902"/>
                  </a:cubicBezTo>
                  <a:cubicBezTo>
                    <a:pt x="2423" y="12517"/>
                    <a:pt x="1615" y="14132"/>
                    <a:pt x="0" y="16151"/>
                  </a:cubicBezTo>
                  <a:cubicBezTo>
                    <a:pt x="2019" y="16151"/>
                    <a:pt x="4442" y="14535"/>
                    <a:pt x="6057" y="13324"/>
                  </a:cubicBezTo>
                  <a:cubicBezTo>
                    <a:pt x="7672" y="12113"/>
                    <a:pt x="9287" y="10902"/>
                    <a:pt x="10498" y="9287"/>
                  </a:cubicBezTo>
                  <a:cubicBezTo>
                    <a:pt x="13728" y="6460"/>
                    <a:pt x="16151" y="4038"/>
                    <a:pt x="18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1220900" y="3288450"/>
              <a:ext cx="565275" cy="220125"/>
            </a:xfrm>
            <a:custGeom>
              <a:avLst/>
              <a:gdLst/>
              <a:ahLst/>
              <a:cxnLst/>
              <a:rect l="l" t="t" r="r" b="b"/>
              <a:pathLst>
                <a:path w="22611" h="8805" extrusionOk="0">
                  <a:moveTo>
                    <a:pt x="18985" y="0"/>
                  </a:moveTo>
                  <a:cubicBezTo>
                    <a:pt x="15946" y="0"/>
                    <a:pt x="13117" y="664"/>
                    <a:pt x="10498" y="1537"/>
                  </a:cubicBezTo>
                  <a:cubicBezTo>
                    <a:pt x="8479" y="2344"/>
                    <a:pt x="6460" y="3152"/>
                    <a:pt x="4845" y="4363"/>
                  </a:cubicBezTo>
                  <a:cubicBezTo>
                    <a:pt x="4038" y="4767"/>
                    <a:pt x="2827" y="5171"/>
                    <a:pt x="2423" y="6382"/>
                  </a:cubicBezTo>
                  <a:lnTo>
                    <a:pt x="1212" y="7189"/>
                  </a:lnTo>
                  <a:lnTo>
                    <a:pt x="808" y="7593"/>
                  </a:lnTo>
                  <a:lnTo>
                    <a:pt x="404" y="7593"/>
                  </a:lnTo>
                  <a:cubicBezTo>
                    <a:pt x="0" y="8401"/>
                    <a:pt x="404" y="8804"/>
                    <a:pt x="404" y="8804"/>
                  </a:cubicBezTo>
                  <a:lnTo>
                    <a:pt x="2827" y="8804"/>
                  </a:lnTo>
                  <a:cubicBezTo>
                    <a:pt x="4038" y="8804"/>
                    <a:pt x="4845" y="8401"/>
                    <a:pt x="6057" y="8401"/>
                  </a:cubicBezTo>
                  <a:lnTo>
                    <a:pt x="12113" y="6786"/>
                  </a:lnTo>
                  <a:cubicBezTo>
                    <a:pt x="16151" y="5171"/>
                    <a:pt x="19381" y="3152"/>
                    <a:pt x="22611" y="325"/>
                  </a:cubicBezTo>
                  <a:cubicBezTo>
                    <a:pt x="21370" y="100"/>
                    <a:pt x="20162" y="0"/>
                    <a:pt x="18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4047200" y="3104800"/>
              <a:ext cx="323025" cy="403775"/>
            </a:xfrm>
            <a:custGeom>
              <a:avLst/>
              <a:gdLst/>
              <a:ahLst/>
              <a:cxnLst/>
              <a:rect l="l" t="t" r="r" b="b"/>
              <a:pathLst>
                <a:path w="12921" h="16151" extrusionOk="0">
                  <a:moveTo>
                    <a:pt x="0" y="0"/>
                  </a:moveTo>
                  <a:cubicBezTo>
                    <a:pt x="1212" y="3634"/>
                    <a:pt x="2827" y="6460"/>
                    <a:pt x="4845" y="8883"/>
                  </a:cubicBezTo>
                  <a:cubicBezTo>
                    <a:pt x="6864" y="11709"/>
                    <a:pt x="9287" y="14132"/>
                    <a:pt x="12921" y="16150"/>
                  </a:cubicBezTo>
                  <a:cubicBezTo>
                    <a:pt x="12921" y="12113"/>
                    <a:pt x="10902" y="8883"/>
                    <a:pt x="8883" y="6056"/>
                  </a:cubicBezTo>
                  <a:cubicBezTo>
                    <a:pt x="6460" y="3634"/>
                    <a:pt x="4038" y="80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5167625" y="4225225"/>
              <a:ext cx="444150" cy="464325"/>
            </a:xfrm>
            <a:custGeom>
              <a:avLst/>
              <a:gdLst/>
              <a:ahLst/>
              <a:cxnLst/>
              <a:rect l="l" t="t" r="r" b="b"/>
              <a:pathLst>
                <a:path w="17766" h="18573" extrusionOk="0">
                  <a:moveTo>
                    <a:pt x="0" y="0"/>
                  </a:moveTo>
                  <a:lnTo>
                    <a:pt x="0" y="0"/>
                  </a:lnTo>
                  <a:cubicBezTo>
                    <a:pt x="2019" y="4441"/>
                    <a:pt x="4442" y="7671"/>
                    <a:pt x="7672" y="10498"/>
                  </a:cubicBezTo>
                  <a:cubicBezTo>
                    <a:pt x="10498" y="13728"/>
                    <a:pt x="13728" y="16554"/>
                    <a:pt x="17766" y="18573"/>
                  </a:cubicBezTo>
                  <a:cubicBezTo>
                    <a:pt x="16554" y="13728"/>
                    <a:pt x="14132" y="10094"/>
                    <a:pt x="10902" y="7268"/>
                  </a:cubicBezTo>
                  <a:cubicBezTo>
                    <a:pt x="8075" y="4038"/>
                    <a:pt x="4442" y="161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4713400" y="3347050"/>
              <a:ext cx="535000" cy="373500"/>
            </a:xfrm>
            <a:custGeom>
              <a:avLst/>
              <a:gdLst/>
              <a:ahLst/>
              <a:cxnLst/>
              <a:rect l="l" t="t" r="r" b="b"/>
              <a:pathLst>
                <a:path w="21400" h="14940" extrusionOk="0">
                  <a:moveTo>
                    <a:pt x="0" y="0"/>
                  </a:moveTo>
                  <a:lnTo>
                    <a:pt x="0" y="0"/>
                  </a:lnTo>
                  <a:cubicBezTo>
                    <a:pt x="2827" y="4038"/>
                    <a:pt x="6460" y="6864"/>
                    <a:pt x="9287" y="8883"/>
                  </a:cubicBezTo>
                  <a:cubicBezTo>
                    <a:pt x="12921" y="11305"/>
                    <a:pt x="16958" y="13324"/>
                    <a:pt x="21399" y="14939"/>
                  </a:cubicBezTo>
                  <a:cubicBezTo>
                    <a:pt x="19381" y="10498"/>
                    <a:pt x="16151" y="7268"/>
                    <a:pt x="12517" y="4845"/>
                  </a:cubicBezTo>
                  <a:cubicBezTo>
                    <a:pt x="8883" y="2423"/>
                    <a:pt x="4845" y="40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5742975" y="3333775"/>
              <a:ext cx="676325" cy="140450"/>
            </a:xfrm>
            <a:custGeom>
              <a:avLst/>
              <a:gdLst/>
              <a:ahLst/>
              <a:cxnLst/>
              <a:rect l="l" t="t" r="r" b="b"/>
              <a:pathLst>
                <a:path w="27053" h="5618" extrusionOk="0">
                  <a:moveTo>
                    <a:pt x="8181" y="1"/>
                  </a:moveTo>
                  <a:cubicBezTo>
                    <a:pt x="5538" y="1"/>
                    <a:pt x="2839" y="393"/>
                    <a:pt x="1" y="1339"/>
                  </a:cubicBezTo>
                  <a:cubicBezTo>
                    <a:pt x="4038" y="3761"/>
                    <a:pt x="8479" y="4973"/>
                    <a:pt x="13325" y="5376"/>
                  </a:cubicBezTo>
                  <a:cubicBezTo>
                    <a:pt x="14950" y="5524"/>
                    <a:pt x="16576" y="5618"/>
                    <a:pt x="18221" y="5618"/>
                  </a:cubicBezTo>
                  <a:cubicBezTo>
                    <a:pt x="21071" y="5618"/>
                    <a:pt x="23981" y="5337"/>
                    <a:pt x="27052" y="4569"/>
                  </a:cubicBezTo>
                  <a:cubicBezTo>
                    <a:pt x="23015" y="1743"/>
                    <a:pt x="18170" y="935"/>
                    <a:pt x="13728" y="531"/>
                  </a:cubicBezTo>
                  <a:cubicBezTo>
                    <a:pt x="11889" y="197"/>
                    <a:pt x="10049" y="1"/>
                    <a:pt x="8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3754475" y="1126375"/>
              <a:ext cx="121150" cy="625850"/>
            </a:xfrm>
            <a:custGeom>
              <a:avLst/>
              <a:gdLst/>
              <a:ahLst/>
              <a:cxnLst/>
              <a:rect l="l" t="t" r="r" b="b"/>
              <a:pathLst>
                <a:path w="4846" h="25034" extrusionOk="0">
                  <a:moveTo>
                    <a:pt x="2423" y="1"/>
                  </a:moveTo>
                  <a:cubicBezTo>
                    <a:pt x="2423" y="1"/>
                    <a:pt x="2423" y="1"/>
                    <a:pt x="2423" y="1"/>
                  </a:cubicBezTo>
                  <a:lnTo>
                    <a:pt x="2423" y="1"/>
                  </a:lnTo>
                  <a:cubicBezTo>
                    <a:pt x="2423" y="1"/>
                    <a:pt x="2117" y="1"/>
                    <a:pt x="2304" y="267"/>
                  </a:cubicBezTo>
                  <a:lnTo>
                    <a:pt x="2304" y="267"/>
                  </a:lnTo>
                  <a:cubicBezTo>
                    <a:pt x="388" y="4603"/>
                    <a:pt x="0" y="8560"/>
                    <a:pt x="0" y="12517"/>
                  </a:cubicBezTo>
                  <a:cubicBezTo>
                    <a:pt x="0" y="16555"/>
                    <a:pt x="404" y="20996"/>
                    <a:pt x="2423" y="25034"/>
                  </a:cubicBezTo>
                  <a:cubicBezTo>
                    <a:pt x="4442" y="20996"/>
                    <a:pt x="4845" y="16958"/>
                    <a:pt x="4845" y="12921"/>
                  </a:cubicBezTo>
                  <a:cubicBezTo>
                    <a:pt x="4845" y="8883"/>
                    <a:pt x="4442" y="4442"/>
                    <a:pt x="2827" y="404"/>
                  </a:cubicBezTo>
                  <a:lnTo>
                    <a:pt x="28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4269250" y="308775"/>
              <a:ext cx="302850" cy="595550"/>
            </a:xfrm>
            <a:custGeom>
              <a:avLst/>
              <a:gdLst/>
              <a:ahLst/>
              <a:cxnLst/>
              <a:rect l="l" t="t" r="r" b="b"/>
              <a:pathLst>
                <a:path w="12114" h="23822" extrusionOk="0">
                  <a:moveTo>
                    <a:pt x="12114" y="0"/>
                  </a:moveTo>
                  <a:lnTo>
                    <a:pt x="12114" y="0"/>
                  </a:lnTo>
                  <a:cubicBezTo>
                    <a:pt x="8076" y="2827"/>
                    <a:pt x="5654" y="6864"/>
                    <a:pt x="3635" y="10902"/>
                  </a:cubicBezTo>
                  <a:cubicBezTo>
                    <a:pt x="1616" y="14939"/>
                    <a:pt x="1" y="18977"/>
                    <a:pt x="405" y="23822"/>
                  </a:cubicBezTo>
                  <a:cubicBezTo>
                    <a:pt x="3635" y="20188"/>
                    <a:pt x="6057" y="16554"/>
                    <a:pt x="8076" y="13324"/>
                  </a:cubicBezTo>
                  <a:cubicBezTo>
                    <a:pt x="10095" y="9287"/>
                    <a:pt x="11710" y="5249"/>
                    <a:pt x="12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3138750" y="238125"/>
              <a:ext cx="232175" cy="686400"/>
            </a:xfrm>
            <a:custGeom>
              <a:avLst/>
              <a:gdLst/>
              <a:ahLst/>
              <a:cxnLst/>
              <a:rect l="l" t="t" r="r" b="b"/>
              <a:pathLst>
                <a:path w="9287" h="27456" extrusionOk="0">
                  <a:moveTo>
                    <a:pt x="808" y="0"/>
                  </a:moveTo>
                  <a:cubicBezTo>
                    <a:pt x="0" y="5249"/>
                    <a:pt x="808" y="9690"/>
                    <a:pt x="2019" y="14535"/>
                  </a:cubicBezTo>
                  <a:cubicBezTo>
                    <a:pt x="3230" y="19380"/>
                    <a:pt x="5249" y="23418"/>
                    <a:pt x="8479" y="27455"/>
                  </a:cubicBezTo>
                  <a:cubicBezTo>
                    <a:pt x="9287" y="21803"/>
                    <a:pt x="8479" y="17362"/>
                    <a:pt x="7268" y="12516"/>
                  </a:cubicBezTo>
                  <a:cubicBezTo>
                    <a:pt x="6057" y="8479"/>
                    <a:pt x="4038" y="4038"/>
                    <a:pt x="8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3047900" y="1358550"/>
              <a:ext cx="292750" cy="524900"/>
            </a:xfrm>
            <a:custGeom>
              <a:avLst/>
              <a:gdLst/>
              <a:ahLst/>
              <a:cxnLst/>
              <a:rect l="l" t="t" r="r" b="b"/>
              <a:pathLst>
                <a:path w="11710" h="20996" extrusionOk="0">
                  <a:moveTo>
                    <a:pt x="0" y="0"/>
                  </a:moveTo>
                  <a:cubicBezTo>
                    <a:pt x="0" y="4441"/>
                    <a:pt x="1615" y="8075"/>
                    <a:pt x="3634" y="11709"/>
                  </a:cubicBezTo>
                  <a:cubicBezTo>
                    <a:pt x="5653" y="15343"/>
                    <a:pt x="8075" y="18169"/>
                    <a:pt x="11709" y="20995"/>
                  </a:cubicBezTo>
                  <a:cubicBezTo>
                    <a:pt x="10902" y="16150"/>
                    <a:pt x="9691" y="12920"/>
                    <a:pt x="8075" y="9286"/>
                  </a:cubicBezTo>
                  <a:cubicBezTo>
                    <a:pt x="6057" y="5653"/>
                    <a:pt x="3634" y="242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4400475" y="1287875"/>
              <a:ext cx="333125" cy="565300"/>
            </a:xfrm>
            <a:custGeom>
              <a:avLst/>
              <a:gdLst/>
              <a:ahLst/>
              <a:cxnLst/>
              <a:rect l="l" t="t" r="r" b="b"/>
              <a:pathLst>
                <a:path w="13325" h="22612" extrusionOk="0">
                  <a:moveTo>
                    <a:pt x="13325" y="1"/>
                  </a:moveTo>
                  <a:lnTo>
                    <a:pt x="13325" y="1"/>
                  </a:lnTo>
                  <a:cubicBezTo>
                    <a:pt x="9287" y="2423"/>
                    <a:pt x="6865" y="6057"/>
                    <a:pt x="4442" y="10095"/>
                  </a:cubicBezTo>
                  <a:cubicBezTo>
                    <a:pt x="2423" y="13728"/>
                    <a:pt x="405" y="17766"/>
                    <a:pt x="1" y="22611"/>
                  </a:cubicBezTo>
                  <a:cubicBezTo>
                    <a:pt x="4038" y="19785"/>
                    <a:pt x="6865" y="16151"/>
                    <a:pt x="8883" y="12517"/>
                  </a:cubicBezTo>
                  <a:cubicBezTo>
                    <a:pt x="10902" y="8883"/>
                    <a:pt x="12921" y="4846"/>
                    <a:pt x="133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3754475" y="2085300"/>
              <a:ext cx="141325" cy="464350"/>
            </a:xfrm>
            <a:custGeom>
              <a:avLst/>
              <a:gdLst/>
              <a:ahLst/>
              <a:cxnLst/>
              <a:rect l="l" t="t" r="r" b="b"/>
              <a:pathLst>
                <a:path w="5653" h="18574" extrusionOk="0">
                  <a:moveTo>
                    <a:pt x="2827" y="1"/>
                  </a:moveTo>
                  <a:cubicBezTo>
                    <a:pt x="1615" y="808"/>
                    <a:pt x="808" y="2827"/>
                    <a:pt x="404" y="4442"/>
                  </a:cubicBezTo>
                  <a:cubicBezTo>
                    <a:pt x="0" y="6461"/>
                    <a:pt x="0" y="8076"/>
                    <a:pt x="0" y="9287"/>
                  </a:cubicBezTo>
                  <a:cubicBezTo>
                    <a:pt x="0" y="12517"/>
                    <a:pt x="808" y="15343"/>
                    <a:pt x="2827" y="18573"/>
                  </a:cubicBezTo>
                  <a:cubicBezTo>
                    <a:pt x="4845" y="14940"/>
                    <a:pt x="4845" y="12113"/>
                    <a:pt x="5653" y="8883"/>
                  </a:cubicBezTo>
                  <a:cubicBezTo>
                    <a:pt x="4845" y="6057"/>
                    <a:pt x="4442" y="2827"/>
                    <a:pt x="28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4178425" y="2155950"/>
              <a:ext cx="282650" cy="383600"/>
            </a:xfrm>
            <a:custGeom>
              <a:avLst/>
              <a:gdLst/>
              <a:ahLst/>
              <a:cxnLst/>
              <a:rect l="l" t="t" r="r" b="b"/>
              <a:pathLst>
                <a:path w="11306" h="15344" extrusionOk="0">
                  <a:moveTo>
                    <a:pt x="11305" y="1"/>
                  </a:moveTo>
                  <a:cubicBezTo>
                    <a:pt x="7672" y="1616"/>
                    <a:pt x="5653" y="3635"/>
                    <a:pt x="3634" y="6057"/>
                  </a:cubicBezTo>
                  <a:cubicBezTo>
                    <a:pt x="2019" y="8480"/>
                    <a:pt x="808" y="11710"/>
                    <a:pt x="0" y="15344"/>
                  </a:cubicBezTo>
                  <a:cubicBezTo>
                    <a:pt x="3230" y="14132"/>
                    <a:pt x="5653" y="11710"/>
                    <a:pt x="7672" y="9287"/>
                  </a:cubicBezTo>
                  <a:cubicBezTo>
                    <a:pt x="9690" y="6461"/>
                    <a:pt x="11305" y="3635"/>
                    <a:pt x="11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5218100" y="954775"/>
              <a:ext cx="454250" cy="474450"/>
            </a:xfrm>
            <a:custGeom>
              <a:avLst/>
              <a:gdLst/>
              <a:ahLst/>
              <a:cxnLst/>
              <a:rect l="l" t="t" r="r" b="b"/>
              <a:pathLst>
                <a:path w="18170" h="18978" extrusionOk="0">
                  <a:moveTo>
                    <a:pt x="18169" y="1"/>
                  </a:moveTo>
                  <a:lnTo>
                    <a:pt x="18169" y="1"/>
                  </a:lnTo>
                  <a:cubicBezTo>
                    <a:pt x="13324" y="2020"/>
                    <a:pt x="10094" y="4846"/>
                    <a:pt x="6864" y="7672"/>
                  </a:cubicBezTo>
                  <a:cubicBezTo>
                    <a:pt x="4441" y="11306"/>
                    <a:pt x="1211" y="14132"/>
                    <a:pt x="0" y="18977"/>
                  </a:cubicBezTo>
                  <a:cubicBezTo>
                    <a:pt x="4441" y="17362"/>
                    <a:pt x="8075" y="14940"/>
                    <a:pt x="10902" y="11306"/>
                  </a:cubicBezTo>
                  <a:cubicBezTo>
                    <a:pt x="13728" y="7672"/>
                    <a:pt x="16554" y="4846"/>
                    <a:pt x="181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4834525" y="1913700"/>
              <a:ext cx="474425" cy="403775"/>
            </a:xfrm>
            <a:custGeom>
              <a:avLst/>
              <a:gdLst/>
              <a:ahLst/>
              <a:cxnLst/>
              <a:rect l="l" t="t" r="r" b="b"/>
              <a:pathLst>
                <a:path w="18977" h="16151" extrusionOk="0">
                  <a:moveTo>
                    <a:pt x="18977" y="1"/>
                  </a:moveTo>
                  <a:cubicBezTo>
                    <a:pt x="16554" y="1"/>
                    <a:pt x="14132" y="1616"/>
                    <a:pt x="12921" y="2827"/>
                  </a:cubicBezTo>
                  <a:cubicBezTo>
                    <a:pt x="11306" y="4038"/>
                    <a:pt x="9691" y="5250"/>
                    <a:pt x="8076" y="6865"/>
                  </a:cubicBezTo>
                  <a:cubicBezTo>
                    <a:pt x="5249" y="9691"/>
                    <a:pt x="2827" y="12113"/>
                    <a:pt x="0" y="16151"/>
                  </a:cubicBezTo>
                  <a:cubicBezTo>
                    <a:pt x="4845" y="15747"/>
                    <a:pt x="8076" y="13325"/>
                    <a:pt x="11306" y="9691"/>
                  </a:cubicBezTo>
                  <a:cubicBezTo>
                    <a:pt x="12921" y="8480"/>
                    <a:pt x="14132" y="6865"/>
                    <a:pt x="15343" y="5250"/>
                  </a:cubicBezTo>
                  <a:cubicBezTo>
                    <a:pt x="16151" y="3635"/>
                    <a:pt x="17362" y="2019"/>
                    <a:pt x="18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4077475" y="2801975"/>
              <a:ext cx="333125" cy="128725"/>
            </a:xfrm>
            <a:custGeom>
              <a:avLst/>
              <a:gdLst/>
              <a:ahLst/>
              <a:cxnLst/>
              <a:rect l="l" t="t" r="r" b="b"/>
              <a:pathLst>
                <a:path w="13325" h="5149" extrusionOk="0">
                  <a:moveTo>
                    <a:pt x="6864" y="0"/>
                  </a:moveTo>
                  <a:cubicBezTo>
                    <a:pt x="4442" y="404"/>
                    <a:pt x="2827" y="404"/>
                    <a:pt x="1" y="2423"/>
                  </a:cubicBezTo>
                  <a:cubicBezTo>
                    <a:pt x="1515" y="4240"/>
                    <a:pt x="3483" y="5148"/>
                    <a:pt x="5224" y="5148"/>
                  </a:cubicBezTo>
                  <a:cubicBezTo>
                    <a:pt x="5805" y="5148"/>
                    <a:pt x="6360" y="5047"/>
                    <a:pt x="6864" y="4845"/>
                  </a:cubicBezTo>
                  <a:cubicBezTo>
                    <a:pt x="9287" y="4845"/>
                    <a:pt x="11306" y="4442"/>
                    <a:pt x="13325" y="2019"/>
                  </a:cubicBezTo>
                  <a:cubicBezTo>
                    <a:pt x="10902" y="0"/>
                    <a:pt x="8883" y="0"/>
                    <a:pt x="68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4955650" y="2812075"/>
              <a:ext cx="605650" cy="131225"/>
            </a:xfrm>
            <a:custGeom>
              <a:avLst/>
              <a:gdLst/>
              <a:ahLst/>
              <a:cxnLst/>
              <a:rect l="l" t="t" r="r" b="b"/>
              <a:pathLst>
                <a:path w="24226" h="5249" extrusionOk="0">
                  <a:moveTo>
                    <a:pt x="12113" y="0"/>
                  </a:moveTo>
                  <a:cubicBezTo>
                    <a:pt x="8076" y="404"/>
                    <a:pt x="4038" y="1211"/>
                    <a:pt x="0" y="3230"/>
                  </a:cubicBezTo>
                  <a:cubicBezTo>
                    <a:pt x="4038" y="5249"/>
                    <a:pt x="8076" y="5249"/>
                    <a:pt x="12113" y="5249"/>
                  </a:cubicBezTo>
                  <a:cubicBezTo>
                    <a:pt x="16151" y="4441"/>
                    <a:pt x="20188" y="4038"/>
                    <a:pt x="24226" y="2019"/>
                  </a:cubicBezTo>
                  <a:cubicBezTo>
                    <a:pt x="20188" y="0"/>
                    <a:pt x="16151" y="0"/>
                    <a:pt x="12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5823725" y="2155950"/>
              <a:ext cx="565275" cy="218425"/>
            </a:xfrm>
            <a:custGeom>
              <a:avLst/>
              <a:gdLst/>
              <a:ahLst/>
              <a:cxnLst/>
              <a:rect l="l" t="t" r="r" b="b"/>
              <a:pathLst>
                <a:path w="22611" h="8737" extrusionOk="0">
                  <a:moveTo>
                    <a:pt x="19785" y="1"/>
                  </a:moveTo>
                  <a:cubicBezTo>
                    <a:pt x="18573" y="1"/>
                    <a:pt x="17766" y="405"/>
                    <a:pt x="16555" y="405"/>
                  </a:cubicBezTo>
                  <a:lnTo>
                    <a:pt x="10498" y="2020"/>
                  </a:lnTo>
                  <a:cubicBezTo>
                    <a:pt x="6461" y="3635"/>
                    <a:pt x="2827" y="5653"/>
                    <a:pt x="1" y="8480"/>
                  </a:cubicBezTo>
                  <a:cubicBezTo>
                    <a:pt x="974" y="8657"/>
                    <a:pt x="1928" y="8737"/>
                    <a:pt x="2863" y="8737"/>
                  </a:cubicBezTo>
                  <a:cubicBezTo>
                    <a:pt x="6193" y="8737"/>
                    <a:pt x="9276" y="7722"/>
                    <a:pt x="12113" y="6461"/>
                  </a:cubicBezTo>
                  <a:cubicBezTo>
                    <a:pt x="14132" y="6057"/>
                    <a:pt x="15747" y="4846"/>
                    <a:pt x="17766" y="4038"/>
                  </a:cubicBezTo>
                  <a:cubicBezTo>
                    <a:pt x="18573" y="3635"/>
                    <a:pt x="18977" y="2827"/>
                    <a:pt x="20188" y="2423"/>
                  </a:cubicBezTo>
                  <a:lnTo>
                    <a:pt x="20996" y="1616"/>
                  </a:lnTo>
                  <a:lnTo>
                    <a:pt x="21803" y="808"/>
                  </a:lnTo>
                  <a:lnTo>
                    <a:pt x="22207" y="808"/>
                  </a:lnTo>
                  <a:cubicBezTo>
                    <a:pt x="22611" y="405"/>
                    <a:pt x="22207" y="1"/>
                    <a:pt x="222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3239675" y="2155950"/>
              <a:ext cx="323025" cy="403800"/>
            </a:xfrm>
            <a:custGeom>
              <a:avLst/>
              <a:gdLst/>
              <a:ahLst/>
              <a:cxnLst/>
              <a:rect l="l" t="t" r="r" b="b"/>
              <a:pathLst>
                <a:path w="12921" h="16152" extrusionOk="0">
                  <a:moveTo>
                    <a:pt x="1" y="1"/>
                  </a:moveTo>
                  <a:cubicBezTo>
                    <a:pt x="1" y="4038"/>
                    <a:pt x="2020" y="6865"/>
                    <a:pt x="4038" y="10095"/>
                  </a:cubicBezTo>
                  <a:cubicBezTo>
                    <a:pt x="6461" y="12517"/>
                    <a:pt x="8883" y="15344"/>
                    <a:pt x="12921" y="16151"/>
                  </a:cubicBezTo>
                  <a:cubicBezTo>
                    <a:pt x="12113" y="12114"/>
                    <a:pt x="10095" y="9287"/>
                    <a:pt x="8076" y="6865"/>
                  </a:cubicBezTo>
                  <a:cubicBezTo>
                    <a:pt x="5653" y="4442"/>
                    <a:pt x="3231" y="202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1998125" y="954775"/>
              <a:ext cx="444150" cy="474450"/>
            </a:xfrm>
            <a:custGeom>
              <a:avLst/>
              <a:gdLst/>
              <a:ahLst/>
              <a:cxnLst/>
              <a:rect l="l" t="t" r="r" b="b"/>
              <a:pathLst>
                <a:path w="17766" h="18978" extrusionOk="0">
                  <a:moveTo>
                    <a:pt x="1" y="1"/>
                  </a:moveTo>
                  <a:lnTo>
                    <a:pt x="1" y="1"/>
                  </a:lnTo>
                  <a:cubicBezTo>
                    <a:pt x="1616" y="4846"/>
                    <a:pt x="4038" y="8076"/>
                    <a:pt x="6461" y="11710"/>
                  </a:cubicBezTo>
                  <a:cubicBezTo>
                    <a:pt x="9691" y="14940"/>
                    <a:pt x="13325" y="17362"/>
                    <a:pt x="17766" y="18977"/>
                  </a:cubicBezTo>
                  <a:cubicBezTo>
                    <a:pt x="15747" y="14132"/>
                    <a:pt x="13325" y="11306"/>
                    <a:pt x="10095" y="8076"/>
                  </a:cubicBezTo>
                  <a:cubicBezTo>
                    <a:pt x="7268" y="5250"/>
                    <a:pt x="4038" y="202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2351425" y="1923800"/>
              <a:ext cx="545075" cy="383600"/>
            </a:xfrm>
            <a:custGeom>
              <a:avLst/>
              <a:gdLst/>
              <a:ahLst/>
              <a:cxnLst/>
              <a:rect l="l" t="t" r="r" b="b"/>
              <a:pathLst>
                <a:path w="21803" h="15344" extrusionOk="0">
                  <a:moveTo>
                    <a:pt x="0" y="0"/>
                  </a:moveTo>
                  <a:lnTo>
                    <a:pt x="0" y="0"/>
                  </a:lnTo>
                  <a:cubicBezTo>
                    <a:pt x="2019" y="4846"/>
                    <a:pt x="5653" y="7672"/>
                    <a:pt x="9287" y="10094"/>
                  </a:cubicBezTo>
                  <a:cubicBezTo>
                    <a:pt x="12517" y="12921"/>
                    <a:pt x="16554" y="14939"/>
                    <a:pt x="21803" y="15343"/>
                  </a:cubicBezTo>
                  <a:cubicBezTo>
                    <a:pt x="18573" y="11306"/>
                    <a:pt x="15343" y="8883"/>
                    <a:pt x="12113" y="6057"/>
                  </a:cubicBezTo>
                  <a:cubicBezTo>
                    <a:pt x="8479" y="3634"/>
                    <a:pt x="4441" y="161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3259875" y="2771700"/>
              <a:ext cx="292750" cy="141325"/>
            </a:xfrm>
            <a:custGeom>
              <a:avLst/>
              <a:gdLst/>
              <a:ahLst/>
              <a:cxnLst/>
              <a:rect l="l" t="t" r="r" b="b"/>
              <a:pathLst>
                <a:path w="11710" h="5653" extrusionOk="0">
                  <a:moveTo>
                    <a:pt x="5653" y="0"/>
                  </a:moveTo>
                  <a:cubicBezTo>
                    <a:pt x="4038" y="0"/>
                    <a:pt x="2423" y="808"/>
                    <a:pt x="0" y="2019"/>
                  </a:cubicBezTo>
                  <a:cubicBezTo>
                    <a:pt x="404" y="3634"/>
                    <a:pt x="1615" y="4038"/>
                    <a:pt x="2423" y="4845"/>
                  </a:cubicBezTo>
                  <a:cubicBezTo>
                    <a:pt x="3634" y="5249"/>
                    <a:pt x="4442" y="5653"/>
                    <a:pt x="5653" y="5653"/>
                  </a:cubicBezTo>
                  <a:cubicBezTo>
                    <a:pt x="7672" y="5653"/>
                    <a:pt x="9690" y="5249"/>
                    <a:pt x="11709" y="3634"/>
                  </a:cubicBezTo>
                  <a:cubicBezTo>
                    <a:pt x="10094" y="1211"/>
                    <a:pt x="8075" y="808"/>
                    <a:pt x="56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2210100" y="2801975"/>
              <a:ext cx="494625" cy="121150"/>
            </a:xfrm>
            <a:custGeom>
              <a:avLst/>
              <a:gdLst/>
              <a:ahLst/>
              <a:cxnLst/>
              <a:rect l="l" t="t" r="r" b="b"/>
              <a:pathLst>
                <a:path w="19785" h="4846" extrusionOk="0">
                  <a:moveTo>
                    <a:pt x="9691" y="0"/>
                  </a:moveTo>
                  <a:cubicBezTo>
                    <a:pt x="6864" y="0"/>
                    <a:pt x="3634" y="404"/>
                    <a:pt x="0" y="2423"/>
                  </a:cubicBezTo>
                  <a:cubicBezTo>
                    <a:pt x="3634" y="4442"/>
                    <a:pt x="6864" y="4845"/>
                    <a:pt x="10094" y="4845"/>
                  </a:cubicBezTo>
                  <a:cubicBezTo>
                    <a:pt x="13324" y="4442"/>
                    <a:pt x="16958" y="4038"/>
                    <a:pt x="19785" y="1615"/>
                  </a:cubicBezTo>
                  <a:cubicBezTo>
                    <a:pt x="16151" y="0"/>
                    <a:pt x="13324" y="0"/>
                    <a:pt x="9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1200700" y="2183075"/>
              <a:ext cx="676325" cy="147675"/>
            </a:xfrm>
            <a:custGeom>
              <a:avLst/>
              <a:gdLst/>
              <a:ahLst/>
              <a:cxnLst/>
              <a:rect l="l" t="t" r="r" b="b"/>
              <a:pathLst>
                <a:path w="27053" h="5907" extrusionOk="0">
                  <a:moveTo>
                    <a:pt x="8181" y="0"/>
                  </a:moveTo>
                  <a:cubicBezTo>
                    <a:pt x="5539" y="0"/>
                    <a:pt x="2839" y="392"/>
                    <a:pt x="1" y="1338"/>
                  </a:cubicBezTo>
                  <a:cubicBezTo>
                    <a:pt x="4038" y="4165"/>
                    <a:pt x="8883" y="4972"/>
                    <a:pt x="13325" y="5376"/>
                  </a:cubicBezTo>
                  <a:cubicBezTo>
                    <a:pt x="15164" y="5710"/>
                    <a:pt x="17004" y="5906"/>
                    <a:pt x="18872" y="5906"/>
                  </a:cubicBezTo>
                  <a:cubicBezTo>
                    <a:pt x="21515" y="5906"/>
                    <a:pt x="24214" y="5515"/>
                    <a:pt x="27052" y="4568"/>
                  </a:cubicBezTo>
                  <a:cubicBezTo>
                    <a:pt x="22207" y="2146"/>
                    <a:pt x="17766" y="935"/>
                    <a:pt x="13729" y="531"/>
                  </a:cubicBezTo>
                  <a:cubicBezTo>
                    <a:pt x="11889" y="196"/>
                    <a:pt x="10049" y="0"/>
                    <a:pt x="81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8"/>
          <p:cNvGrpSpPr/>
          <p:nvPr/>
        </p:nvGrpSpPr>
        <p:grpSpPr>
          <a:xfrm>
            <a:off x="4415944" y="4607862"/>
            <a:ext cx="311873" cy="311873"/>
            <a:chOff x="3127550" y="3852575"/>
            <a:chExt cx="235500" cy="235500"/>
          </a:xfrm>
        </p:grpSpPr>
        <p:sp>
          <p:nvSpPr>
            <p:cNvPr id="966" name="Google Shape;966;p8"/>
            <p:cNvSpPr/>
            <p:nvPr/>
          </p:nvSpPr>
          <p:spPr>
            <a:xfrm>
              <a:off x="3127550" y="3852575"/>
              <a:ext cx="235500" cy="2355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3150350" y="3875375"/>
              <a:ext cx="189900" cy="1899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8"/>
          <p:cNvGrpSpPr/>
          <p:nvPr/>
        </p:nvGrpSpPr>
        <p:grpSpPr>
          <a:xfrm>
            <a:off x="8318746" y="3391645"/>
            <a:ext cx="311873" cy="311849"/>
            <a:chOff x="3127550" y="3852575"/>
            <a:chExt cx="235500" cy="235500"/>
          </a:xfrm>
        </p:grpSpPr>
        <p:sp>
          <p:nvSpPr>
            <p:cNvPr id="969" name="Google Shape;969;p8"/>
            <p:cNvSpPr/>
            <p:nvPr/>
          </p:nvSpPr>
          <p:spPr>
            <a:xfrm>
              <a:off x="3127550" y="3852575"/>
              <a:ext cx="235500" cy="2355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3150350" y="3875375"/>
              <a:ext cx="189900" cy="1899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8"/>
          <p:cNvGrpSpPr/>
          <p:nvPr/>
        </p:nvGrpSpPr>
        <p:grpSpPr>
          <a:xfrm>
            <a:off x="278936" y="2924629"/>
            <a:ext cx="390854" cy="411698"/>
            <a:chOff x="5232406" y="2094648"/>
            <a:chExt cx="586515" cy="617793"/>
          </a:xfrm>
        </p:grpSpPr>
        <p:sp>
          <p:nvSpPr>
            <p:cNvPr id="972" name="Google Shape;972;p8"/>
            <p:cNvSpPr/>
            <p:nvPr/>
          </p:nvSpPr>
          <p:spPr>
            <a:xfrm flipH="1">
              <a:off x="5232406" y="2094648"/>
              <a:ext cx="586515" cy="617793"/>
            </a:xfrm>
            <a:custGeom>
              <a:avLst/>
              <a:gdLst/>
              <a:ahLst/>
              <a:cxnLst/>
              <a:rect l="l" t="t" r="r" b="b"/>
              <a:pathLst>
                <a:path w="163831" h="172568" extrusionOk="0">
                  <a:moveTo>
                    <a:pt x="163830" y="107633"/>
                  </a:moveTo>
                  <a:cubicBezTo>
                    <a:pt x="163830" y="107633"/>
                    <a:pt x="163051" y="108217"/>
                    <a:pt x="162141" y="108953"/>
                  </a:cubicBezTo>
                  <a:lnTo>
                    <a:pt x="162141" y="108953"/>
                  </a:lnTo>
                  <a:cubicBezTo>
                    <a:pt x="162175" y="108937"/>
                    <a:pt x="162209" y="108920"/>
                    <a:pt x="162243" y="108903"/>
                  </a:cubicBezTo>
                  <a:cubicBezTo>
                    <a:pt x="163195" y="108268"/>
                    <a:pt x="163830" y="107633"/>
                    <a:pt x="163830" y="107633"/>
                  </a:cubicBezTo>
                  <a:close/>
                  <a:moveTo>
                    <a:pt x="48578" y="0"/>
                  </a:moveTo>
                  <a:cubicBezTo>
                    <a:pt x="48578" y="0"/>
                    <a:pt x="50800" y="4445"/>
                    <a:pt x="52070" y="6350"/>
                  </a:cubicBezTo>
                  <a:cubicBezTo>
                    <a:pt x="55563" y="12065"/>
                    <a:pt x="57150" y="18733"/>
                    <a:pt x="59055" y="25083"/>
                  </a:cubicBezTo>
                  <a:cubicBezTo>
                    <a:pt x="64770" y="41593"/>
                    <a:pt x="62548" y="59690"/>
                    <a:pt x="68580" y="76200"/>
                  </a:cubicBezTo>
                  <a:cubicBezTo>
                    <a:pt x="71120" y="82233"/>
                    <a:pt x="73025" y="88583"/>
                    <a:pt x="76518" y="93345"/>
                  </a:cubicBezTo>
                  <a:cubicBezTo>
                    <a:pt x="77788" y="95250"/>
                    <a:pt x="79058" y="97155"/>
                    <a:pt x="80645" y="99378"/>
                  </a:cubicBezTo>
                  <a:cubicBezTo>
                    <a:pt x="80963" y="100013"/>
                    <a:pt x="82868" y="102553"/>
                    <a:pt x="85090" y="103505"/>
                  </a:cubicBezTo>
                  <a:cubicBezTo>
                    <a:pt x="79693" y="102553"/>
                    <a:pt x="75565" y="96203"/>
                    <a:pt x="61595" y="91440"/>
                  </a:cubicBezTo>
                  <a:cubicBezTo>
                    <a:pt x="56077" y="89413"/>
                    <a:pt x="50959" y="88704"/>
                    <a:pt x="45970" y="88704"/>
                  </a:cubicBezTo>
                  <a:cubicBezTo>
                    <a:pt x="36894" y="88704"/>
                    <a:pt x="28250" y="91051"/>
                    <a:pt x="18415" y="92075"/>
                  </a:cubicBezTo>
                  <a:cubicBezTo>
                    <a:pt x="15875" y="92075"/>
                    <a:pt x="0" y="95250"/>
                    <a:pt x="0" y="95250"/>
                  </a:cubicBezTo>
                  <a:cubicBezTo>
                    <a:pt x="0" y="95250"/>
                    <a:pt x="7303" y="95568"/>
                    <a:pt x="8890" y="96203"/>
                  </a:cubicBezTo>
                  <a:cubicBezTo>
                    <a:pt x="12700" y="96838"/>
                    <a:pt x="13653" y="96520"/>
                    <a:pt x="17463" y="98108"/>
                  </a:cubicBezTo>
                  <a:cubicBezTo>
                    <a:pt x="31115" y="103188"/>
                    <a:pt x="40640" y="106045"/>
                    <a:pt x="53658" y="111443"/>
                  </a:cubicBezTo>
                  <a:cubicBezTo>
                    <a:pt x="58103" y="113665"/>
                    <a:pt x="66358" y="115888"/>
                    <a:pt x="70803" y="115888"/>
                  </a:cubicBezTo>
                  <a:cubicBezTo>
                    <a:pt x="74295" y="115888"/>
                    <a:pt x="78740" y="115888"/>
                    <a:pt x="80328" y="115570"/>
                  </a:cubicBezTo>
                  <a:lnTo>
                    <a:pt x="80328" y="115570"/>
                  </a:lnTo>
                  <a:cubicBezTo>
                    <a:pt x="80327" y="115570"/>
                    <a:pt x="76200" y="116840"/>
                    <a:pt x="71120" y="121920"/>
                  </a:cubicBezTo>
                  <a:cubicBezTo>
                    <a:pt x="63818" y="128905"/>
                    <a:pt x="62230" y="133668"/>
                    <a:pt x="57150" y="138113"/>
                  </a:cubicBezTo>
                  <a:cubicBezTo>
                    <a:pt x="48895" y="145733"/>
                    <a:pt x="39688" y="148590"/>
                    <a:pt x="40640" y="148590"/>
                  </a:cubicBezTo>
                  <a:cubicBezTo>
                    <a:pt x="86995" y="146368"/>
                    <a:pt x="96520" y="120015"/>
                    <a:pt x="96520" y="120015"/>
                  </a:cubicBezTo>
                  <a:cubicBezTo>
                    <a:pt x="96520" y="120015"/>
                    <a:pt x="106045" y="146050"/>
                    <a:pt x="101600" y="166370"/>
                  </a:cubicBezTo>
                  <a:cubicBezTo>
                    <a:pt x="100421" y="170955"/>
                    <a:pt x="100702" y="172567"/>
                    <a:pt x="101505" y="172567"/>
                  </a:cubicBezTo>
                  <a:cubicBezTo>
                    <a:pt x="102648" y="172567"/>
                    <a:pt x="104851" y="169299"/>
                    <a:pt x="105410" y="166688"/>
                  </a:cubicBezTo>
                  <a:cubicBezTo>
                    <a:pt x="108585" y="152400"/>
                    <a:pt x="103823" y="134620"/>
                    <a:pt x="103823" y="134620"/>
                  </a:cubicBezTo>
                  <a:cubicBezTo>
                    <a:pt x="103823" y="134620"/>
                    <a:pt x="100535" y="119973"/>
                    <a:pt x="100629" y="119973"/>
                  </a:cubicBezTo>
                  <a:lnTo>
                    <a:pt x="100629" y="119973"/>
                  </a:lnTo>
                  <a:cubicBezTo>
                    <a:pt x="100632" y="119973"/>
                    <a:pt x="100638" y="119987"/>
                    <a:pt x="100648" y="120015"/>
                  </a:cubicBezTo>
                  <a:cubicBezTo>
                    <a:pt x="101283" y="120968"/>
                    <a:pt x="106363" y="124778"/>
                    <a:pt x="113983" y="125730"/>
                  </a:cubicBezTo>
                  <a:cubicBezTo>
                    <a:pt x="117755" y="126390"/>
                    <a:pt x="121192" y="126770"/>
                    <a:pt x="124500" y="126770"/>
                  </a:cubicBezTo>
                  <a:cubicBezTo>
                    <a:pt x="132328" y="126770"/>
                    <a:pt x="139440" y="124642"/>
                    <a:pt x="148590" y="119063"/>
                  </a:cubicBezTo>
                  <a:cubicBezTo>
                    <a:pt x="152400" y="116840"/>
                    <a:pt x="156528" y="113665"/>
                    <a:pt x="160020" y="110808"/>
                  </a:cubicBezTo>
                  <a:cubicBezTo>
                    <a:pt x="160587" y="110241"/>
                    <a:pt x="161407" y="109547"/>
                    <a:pt x="162141" y="108953"/>
                  </a:cubicBezTo>
                  <a:lnTo>
                    <a:pt x="162141" y="108953"/>
                  </a:lnTo>
                  <a:cubicBezTo>
                    <a:pt x="158376" y="110836"/>
                    <a:pt x="155215" y="112395"/>
                    <a:pt x="150495" y="112395"/>
                  </a:cubicBezTo>
                  <a:cubicBezTo>
                    <a:pt x="139383" y="112078"/>
                    <a:pt x="135255" y="107315"/>
                    <a:pt x="125413" y="105728"/>
                  </a:cubicBezTo>
                  <a:cubicBezTo>
                    <a:pt x="122518" y="105261"/>
                    <a:pt x="120117" y="105096"/>
                    <a:pt x="118171" y="105096"/>
                  </a:cubicBezTo>
                  <a:cubicBezTo>
                    <a:pt x="113499" y="105096"/>
                    <a:pt x="111443" y="106045"/>
                    <a:pt x="111443" y="106045"/>
                  </a:cubicBezTo>
                  <a:cubicBezTo>
                    <a:pt x="111443" y="106045"/>
                    <a:pt x="114300" y="104458"/>
                    <a:pt x="120650" y="98743"/>
                  </a:cubicBezTo>
                  <a:cubicBezTo>
                    <a:pt x="126683" y="93345"/>
                    <a:pt x="129858" y="87313"/>
                    <a:pt x="131763" y="81915"/>
                  </a:cubicBezTo>
                  <a:cubicBezTo>
                    <a:pt x="135255" y="71755"/>
                    <a:pt x="134620" y="64453"/>
                    <a:pt x="130493" y="51118"/>
                  </a:cubicBezTo>
                  <a:cubicBezTo>
                    <a:pt x="128588" y="44133"/>
                    <a:pt x="117794" y="28576"/>
                    <a:pt x="117793" y="28575"/>
                  </a:cubicBezTo>
                  <a:lnTo>
                    <a:pt x="117793" y="28575"/>
                  </a:lnTo>
                  <a:cubicBezTo>
                    <a:pt x="117793" y="28576"/>
                    <a:pt x="122238" y="37783"/>
                    <a:pt x="122873" y="46355"/>
                  </a:cubicBezTo>
                  <a:cubicBezTo>
                    <a:pt x="123508" y="53975"/>
                    <a:pt x="122238" y="57150"/>
                    <a:pt x="117793" y="65405"/>
                  </a:cubicBezTo>
                  <a:cubicBezTo>
                    <a:pt x="114618" y="71755"/>
                    <a:pt x="109855" y="74295"/>
                    <a:pt x="106998" y="80645"/>
                  </a:cubicBezTo>
                  <a:cubicBezTo>
                    <a:pt x="103505" y="87313"/>
                    <a:pt x="100648" y="98743"/>
                    <a:pt x="100648" y="98743"/>
                  </a:cubicBezTo>
                  <a:cubicBezTo>
                    <a:pt x="100648" y="98743"/>
                    <a:pt x="101600" y="92393"/>
                    <a:pt x="101283" y="86678"/>
                  </a:cubicBezTo>
                  <a:cubicBezTo>
                    <a:pt x="100648" y="79058"/>
                    <a:pt x="100013" y="71120"/>
                    <a:pt x="97473" y="63818"/>
                  </a:cubicBezTo>
                  <a:cubicBezTo>
                    <a:pt x="90805" y="42863"/>
                    <a:pt x="82233" y="31750"/>
                    <a:pt x="67628" y="15875"/>
                  </a:cubicBezTo>
                  <a:cubicBezTo>
                    <a:pt x="63183" y="11113"/>
                    <a:pt x="48578" y="0"/>
                    <a:pt x="48578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 flipH="1">
              <a:off x="5232406" y="2094648"/>
              <a:ext cx="586515" cy="617793"/>
            </a:xfrm>
            <a:custGeom>
              <a:avLst/>
              <a:gdLst/>
              <a:ahLst/>
              <a:cxnLst/>
              <a:rect l="l" t="t" r="r" b="b"/>
              <a:pathLst>
                <a:path w="163831" h="172568" extrusionOk="0">
                  <a:moveTo>
                    <a:pt x="163830" y="107633"/>
                  </a:moveTo>
                  <a:cubicBezTo>
                    <a:pt x="163830" y="107633"/>
                    <a:pt x="163051" y="108217"/>
                    <a:pt x="162141" y="108953"/>
                  </a:cubicBezTo>
                  <a:lnTo>
                    <a:pt x="162141" y="108953"/>
                  </a:lnTo>
                  <a:cubicBezTo>
                    <a:pt x="162175" y="108937"/>
                    <a:pt x="162209" y="108920"/>
                    <a:pt x="162243" y="108903"/>
                  </a:cubicBezTo>
                  <a:cubicBezTo>
                    <a:pt x="163195" y="108268"/>
                    <a:pt x="163830" y="107633"/>
                    <a:pt x="163830" y="107633"/>
                  </a:cubicBezTo>
                  <a:close/>
                  <a:moveTo>
                    <a:pt x="48578" y="0"/>
                  </a:moveTo>
                  <a:cubicBezTo>
                    <a:pt x="48578" y="0"/>
                    <a:pt x="50800" y="4445"/>
                    <a:pt x="52070" y="6350"/>
                  </a:cubicBezTo>
                  <a:cubicBezTo>
                    <a:pt x="55563" y="12065"/>
                    <a:pt x="57150" y="18733"/>
                    <a:pt x="59055" y="25083"/>
                  </a:cubicBezTo>
                  <a:cubicBezTo>
                    <a:pt x="64770" y="41593"/>
                    <a:pt x="62548" y="59690"/>
                    <a:pt x="68580" y="76200"/>
                  </a:cubicBezTo>
                  <a:cubicBezTo>
                    <a:pt x="71120" y="82233"/>
                    <a:pt x="73025" y="88583"/>
                    <a:pt x="76518" y="93345"/>
                  </a:cubicBezTo>
                  <a:cubicBezTo>
                    <a:pt x="77788" y="95250"/>
                    <a:pt x="79058" y="97155"/>
                    <a:pt x="80645" y="99378"/>
                  </a:cubicBezTo>
                  <a:cubicBezTo>
                    <a:pt x="80963" y="100013"/>
                    <a:pt x="82868" y="102553"/>
                    <a:pt x="85090" y="103505"/>
                  </a:cubicBezTo>
                  <a:cubicBezTo>
                    <a:pt x="79693" y="102553"/>
                    <a:pt x="75565" y="96203"/>
                    <a:pt x="61595" y="91440"/>
                  </a:cubicBezTo>
                  <a:cubicBezTo>
                    <a:pt x="56077" y="89413"/>
                    <a:pt x="50959" y="88704"/>
                    <a:pt x="45970" y="88704"/>
                  </a:cubicBezTo>
                  <a:cubicBezTo>
                    <a:pt x="36894" y="88704"/>
                    <a:pt x="28250" y="91051"/>
                    <a:pt x="18415" y="92075"/>
                  </a:cubicBezTo>
                  <a:cubicBezTo>
                    <a:pt x="15875" y="92075"/>
                    <a:pt x="0" y="95250"/>
                    <a:pt x="0" y="95250"/>
                  </a:cubicBezTo>
                  <a:cubicBezTo>
                    <a:pt x="0" y="95250"/>
                    <a:pt x="7303" y="95568"/>
                    <a:pt x="8890" y="96203"/>
                  </a:cubicBezTo>
                  <a:cubicBezTo>
                    <a:pt x="12700" y="96838"/>
                    <a:pt x="13653" y="96520"/>
                    <a:pt x="17463" y="98108"/>
                  </a:cubicBezTo>
                  <a:cubicBezTo>
                    <a:pt x="31115" y="103188"/>
                    <a:pt x="40640" y="106045"/>
                    <a:pt x="53658" y="111443"/>
                  </a:cubicBezTo>
                  <a:cubicBezTo>
                    <a:pt x="58103" y="113665"/>
                    <a:pt x="66358" y="115888"/>
                    <a:pt x="70803" y="115888"/>
                  </a:cubicBezTo>
                  <a:cubicBezTo>
                    <a:pt x="74295" y="115888"/>
                    <a:pt x="78740" y="115888"/>
                    <a:pt x="80328" y="115570"/>
                  </a:cubicBezTo>
                  <a:lnTo>
                    <a:pt x="80328" y="115570"/>
                  </a:lnTo>
                  <a:cubicBezTo>
                    <a:pt x="80327" y="115570"/>
                    <a:pt x="76200" y="116840"/>
                    <a:pt x="71120" y="121920"/>
                  </a:cubicBezTo>
                  <a:cubicBezTo>
                    <a:pt x="63818" y="128905"/>
                    <a:pt x="62230" y="133668"/>
                    <a:pt x="57150" y="138113"/>
                  </a:cubicBezTo>
                  <a:cubicBezTo>
                    <a:pt x="48895" y="145733"/>
                    <a:pt x="39688" y="148590"/>
                    <a:pt x="40640" y="148590"/>
                  </a:cubicBezTo>
                  <a:cubicBezTo>
                    <a:pt x="86995" y="146368"/>
                    <a:pt x="96520" y="120015"/>
                    <a:pt x="96520" y="120015"/>
                  </a:cubicBezTo>
                  <a:cubicBezTo>
                    <a:pt x="96520" y="120015"/>
                    <a:pt x="106045" y="146050"/>
                    <a:pt x="101600" y="166370"/>
                  </a:cubicBezTo>
                  <a:cubicBezTo>
                    <a:pt x="100421" y="170955"/>
                    <a:pt x="100702" y="172567"/>
                    <a:pt x="101505" y="172567"/>
                  </a:cubicBezTo>
                  <a:cubicBezTo>
                    <a:pt x="102648" y="172567"/>
                    <a:pt x="104851" y="169299"/>
                    <a:pt x="105410" y="166688"/>
                  </a:cubicBezTo>
                  <a:cubicBezTo>
                    <a:pt x="108585" y="152400"/>
                    <a:pt x="103823" y="134620"/>
                    <a:pt x="103823" y="134620"/>
                  </a:cubicBezTo>
                  <a:cubicBezTo>
                    <a:pt x="103823" y="134620"/>
                    <a:pt x="100535" y="119973"/>
                    <a:pt x="100629" y="119973"/>
                  </a:cubicBezTo>
                  <a:lnTo>
                    <a:pt x="100629" y="119973"/>
                  </a:lnTo>
                  <a:cubicBezTo>
                    <a:pt x="100632" y="119973"/>
                    <a:pt x="100638" y="119987"/>
                    <a:pt x="100648" y="120015"/>
                  </a:cubicBezTo>
                  <a:cubicBezTo>
                    <a:pt x="101283" y="120968"/>
                    <a:pt x="106363" y="124778"/>
                    <a:pt x="113983" y="125730"/>
                  </a:cubicBezTo>
                  <a:cubicBezTo>
                    <a:pt x="117755" y="126390"/>
                    <a:pt x="121192" y="126770"/>
                    <a:pt x="124500" y="126770"/>
                  </a:cubicBezTo>
                  <a:cubicBezTo>
                    <a:pt x="132328" y="126770"/>
                    <a:pt x="139440" y="124642"/>
                    <a:pt x="148590" y="119063"/>
                  </a:cubicBezTo>
                  <a:cubicBezTo>
                    <a:pt x="152400" y="116840"/>
                    <a:pt x="156528" y="113665"/>
                    <a:pt x="160020" y="110808"/>
                  </a:cubicBezTo>
                  <a:cubicBezTo>
                    <a:pt x="160587" y="110241"/>
                    <a:pt x="161407" y="109547"/>
                    <a:pt x="162141" y="108953"/>
                  </a:cubicBezTo>
                  <a:lnTo>
                    <a:pt x="162141" y="108953"/>
                  </a:lnTo>
                  <a:cubicBezTo>
                    <a:pt x="158376" y="110836"/>
                    <a:pt x="155215" y="112395"/>
                    <a:pt x="150495" y="112395"/>
                  </a:cubicBezTo>
                  <a:cubicBezTo>
                    <a:pt x="139383" y="112078"/>
                    <a:pt x="135255" y="107315"/>
                    <a:pt x="125413" y="105728"/>
                  </a:cubicBezTo>
                  <a:cubicBezTo>
                    <a:pt x="122518" y="105261"/>
                    <a:pt x="120117" y="105096"/>
                    <a:pt x="118171" y="105096"/>
                  </a:cubicBezTo>
                  <a:cubicBezTo>
                    <a:pt x="113499" y="105096"/>
                    <a:pt x="111443" y="106045"/>
                    <a:pt x="111443" y="106045"/>
                  </a:cubicBezTo>
                  <a:cubicBezTo>
                    <a:pt x="111443" y="106045"/>
                    <a:pt x="114300" y="104458"/>
                    <a:pt x="120650" y="98743"/>
                  </a:cubicBezTo>
                  <a:cubicBezTo>
                    <a:pt x="126683" y="93345"/>
                    <a:pt x="129858" y="87313"/>
                    <a:pt x="131763" y="81915"/>
                  </a:cubicBezTo>
                  <a:cubicBezTo>
                    <a:pt x="135255" y="71755"/>
                    <a:pt x="134620" y="64453"/>
                    <a:pt x="130493" y="51118"/>
                  </a:cubicBezTo>
                  <a:cubicBezTo>
                    <a:pt x="128588" y="44133"/>
                    <a:pt x="117794" y="28576"/>
                    <a:pt x="117793" y="28575"/>
                  </a:cubicBezTo>
                  <a:lnTo>
                    <a:pt x="117793" y="28575"/>
                  </a:lnTo>
                  <a:cubicBezTo>
                    <a:pt x="117793" y="28576"/>
                    <a:pt x="122238" y="37783"/>
                    <a:pt x="122873" y="46355"/>
                  </a:cubicBezTo>
                  <a:cubicBezTo>
                    <a:pt x="123508" y="53975"/>
                    <a:pt x="122238" y="57150"/>
                    <a:pt x="117793" y="65405"/>
                  </a:cubicBezTo>
                  <a:cubicBezTo>
                    <a:pt x="114618" y="71755"/>
                    <a:pt x="109855" y="74295"/>
                    <a:pt x="106998" y="80645"/>
                  </a:cubicBezTo>
                  <a:cubicBezTo>
                    <a:pt x="103505" y="87313"/>
                    <a:pt x="100648" y="98743"/>
                    <a:pt x="100648" y="98743"/>
                  </a:cubicBezTo>
                  <a:cubicBezTo>
                    <a:pt x="100648" y="98743"/>
                    <a:pt x="101600" y="92393"/>
                    <a:pt x="101283" y="86678"/>
                  </a:cubicBezTo>
                  <a:cubicBezTo>
                    <a:pt x="100648" y="79058"/>
                    <a:pt x="100013" y="71120"/>
                    <a:pt x="97473" y="63818"/>
                  </a:cubicBezTo>
                  <a:cubicBezTo>
                    <a:pt x="90805" y="42863"/>
                    <a:pt x="82233" y="31750"/>
                    <a:pt x="67628" y="15875"/>
                  </a:cubicBezTo>
                  <a:cubicBezTo>
                    <a:pt x="63183" y="11113"/>
                    <a:pt x="48578" y="0"/>
                    <a:pt x="48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 flipH="1">
              <a:off x="5308564" y="2199220"/>
              <a:ext cx="435339" cy="508510"/>
            </a:xfrm>
            <a:custGeom>
              <a:avLst/>
              <a:gdLst/>
              <a:ahLst/>
              <a:cxnLst/>
              <a:rect l="l" t="t" r="r" b="b"/>
              <a:pathLst>
                <a:path w="121603" h="142042" extrusionOk="0">
                  <a:moveTo>
                    <a:pt x="46990" y="0"/>
                  </a:moveTo>
                  <a:lnTo>
                    <a:pt x="46990" y="635"/>
                  </a:lnTo>
                  <a:cubicBezTo>
                    <a:pt x="49848" y="7303"/>
                    <a:pt x="52388" y="13970"/>
                    <a:pt x="54928" y="21273"/>
                  </a:cubicBezTo>
                  <a:cubicBezTo>
                    <a:pt x="57150" y="27940"/>
                    <a:pt x="59690" y="34925"/>
                    <a:pt x="61913" y="41910"/>
                  </a:cubicBezTo>
                  <a:cubicBezTo>
                    <a:pt x="64453" y="48578"/>
                    <a:pt x="66358" y="55563"/>
                    <a:pt x="68263" y="62865"/>
                  </a:cubicBezTo>
                  <a:cubicBezTo>
                    <a:pt x="70485" y="68898"/>
                    <a:pt x="72073" y="74613"/>
                    <a:pt x="73660" y="80963"/>
                  </a:cubicBezTo>
                  <a:cubicBezTo>
                    <a:pt x="68263" y="79375"/>
                    <a:pt x="63183" y="77788"/>
                    <a:pt x="57785" y="76200"/>
                  </a:cubicBezTo>
                  <a:cubicBezTo>
                    <a:pt x="51435" y="74613"/>
                    <a:pt x="45085" y="73025"/>
                    <a:pt x="38735" y="72073"/>
                  </a:cubicBezTo>
                  <a:cubicBezTo>
                    <a:pt x="32385" y="70803"/>
                    <a:pt x="26035" y="69533"/>
                    <a:pt x="19685" y="68898"/>
                  </a:cubicBezTo>
                  <a:cubicBezTo>
                    <a:pt x="13335" y="67945"/>
                    <a:pt x="6985" y="67628"/>
                    <a:pt x="0" y="67628"/>
                  </a:cubicBezTo>
                  <a:cubicBezTo>
                    <a:pt x="6350" y="68263"/>
                    <a:pt x="12700" y="69215"/>
                    <a:pt x="19050" y="70485"/>
                  </a:cubicBezTo>
                  <a:cubicBezTo>
                    <a:pt x="25400" y="71438"/>
                    <a:pt x="31750" y="72708"/>
                    <a:pt x="38100" y="74295"/>
                  </a:cubicBezTo>
                  <a:cubicBezTo>
                    <a:pt x="44450" y="75883"/>
                    <a:pt x="50483" y="77470"/>
                    <a:pt x="56833" y="79058"/>
                  </a:cubicBezTo>
                  <a:cubicBezTo>
                    <a:pt x="62548" y="80645"/>
                    <a:pt x="67628" y="82233"/>
                    <a:pt x="73025" y="84138"/>
                  </a:cubicBezTo>
                  <a:cubicBezTo>
                    <a:pt x="71438" y="86678"/>
                    <a:pt x="69533" y="88583"/>
                    <a:pt x="67628" y="90488"/>
                  </a:cubicBezTo>
                  <a:cubicBezTo>
                    <a:pt x="65088" y="93345"/>
                    <a:pt x="62548" y="95885"/>
                    <a:pt x="59690" y="98108"/>
                  </a:cubicBezTo>
                  <a:lnTo>
                    <a:pt x="51435" y="105410"/>
                  </a:lnTo>
                  <a:cubicBezTo>
                    <a:pt x="48578" y="107633"/>
                    <a:pt x="45403" y="109538"/>
                    <a:pt x="42228" y="111125"/>
                  </a:cubicBezTo>
                  <a:cubicBezTo>
                    <a:pt x="42228" y="111125"/>
                    <a:pt x="41910" y="111760"/>
                    <a:pt x="42228" y="111760"/>
                  </a:cubicBezTo>
                  <a:cubicBezTo>
                    <a:pt x="42228" y="111919"/>
                    <a:pt x="42307" y="111998"/>
                    <a:pt x="42387" y="111998"/>
                  </a:cubicBezTo>
                  <a:cubicBezTo>
                    <a:pt x="42466" y="111998"/>
                    <a:pt x="42545" y="111919"/>
                    <a:pt x="42545" y="111760"/>
                  </a:cubicBezTo>
                  <a:cubicBezTo>
                    <a:pt x="45720" y="110173"/>
                    <a:pt x="48895" y="107950"/>
                    <a:pt x="52070" y="106045"/>
                  </a:cubicBezTo>
                  <a:cubicBezTo>
                    <a:pt x="55245" y="104140"/>
                    <a:pt x="58103" y="101600"/>
                    <a:pt x="61278" y="99378"/>
                  </a:cubicBezTo>
                  <a:cubicBezTo>
                    <a:pt x="64135" y="96838"/>
                    <a:pt x="66675" y="94615"/>
                    <a:pt x="69533" y="91758"/>
                  </a:cubicBezTo>
                  <a:lnTo>
                    <a:pt x="75565" y="85725"/>
                  </a:lnTo>
                  <a:cubicBezTo>
                    <a:pt x="76835" y="89853"/>
                    <a:pt x="77470" y="93345"/>
                    <a:pt x="78740" y="97473"/>
                  </a:cubicBezTo>
                  <a:cubicBezTo>
                    <a:pt x="80010" y="102235"/>
                    <a:pt x="80645" y="106998"/>
                    <a:pt x="81598" y="111760"/>
                  </a:cubicBezTo>
                  <a:cubicBezTo>
                    <a:pt x="82233" y="116523"/>
                    <a:pt x="82550" y="121285"/>
                    <a:pt x="82550" y="126048"/>
                  </a:cubicBezTo>
                  <a:cubicBezTo>
                    <a:pt x="82550" y="130810"/>
                    <a:pt x="82233" y="135573"/>
                    <a:pt x="80328" y="139700"/>
                  </a:cubicBezTo>
                  <a:cubicBezTo>
                    <a:pt x="80010" y="140653"/>
                    <a:pt x="80328" y="141288"/>
                    <a:pt x="80963" y="141923"/>
                  </a:cubicBezTo>
                  <a:cubicBezTo>
                    <a:pt x="81201" y="142002"/>
                    <a:pt x="81419" y="142042"/>
                    <a:pt x="81623" y="142042"/>
                  </a:cubicBezTo>
                  <a:cubicBezTo>
                    <a:pt x="82233" y="142042"/>
                    <a:pt x="82709" y="141684"/>
                    <a:pt x="83185" y="140970"/>
                  </a:cubicBezTo>
                  <a:cubicBezTo>
                    <a:pt x="84138" y="138748"/>
                    <a:pt x="84773" y="136208"/>
                    <a:pt x="85090" y="133350"/>
                  </a:cubicBezTo>
                  <a:cubicBezTo>
                    <a:pt x="85408" y="131128"/>
                    <a:pt x="85408" y="128270"/>
                    <a:pt x="85408" y="126048"/>
                  </a:cubicBezTo>
                  <a:cubicBezTo>
                    <a:pt x="85408" y="120650"/>
                    <a:pt x="85090" y="115888"/>
                    <a:pt x="84138" y="110808"/>
                  </a:cubicBezTo>
                  <a:cubicBezTo>
                    <a:pt x="83503" y="106045"/>
                    <a:pt x="82550" y="100965"/>
                    <a:pt x="81598" y="96203"/>
                  </a:cubicBezTo>
                  <a:cubicBezTo>
                    <a:pt x="80645" y="92075"/>
                    <a:pt x="79375" y="88265"/>
                    <a:pt x="78423" y="84773"/>
                  </a:cubicBezTo>
                  <a:lnTo>
                    <a:pt x="78423" y="84773"/>
                  </a:lnTo>
                  <a:cubicBezTo>
                    <a:pt x="80963" y="85408"/>
                    <a:pt x="84138" y="85725"/>
                    <a:pt x="86995" y="86360"/>
                  </a:cubicBezTo>
                  <a:cubicBezTo>
                    <a:pt x="91123" y="86678"/>
                    <a:pt x="94615" y="86995"/>
                    <a:pt x="98425" y="87313"/>
                  </a:cubicBezTo>
                  <a:cubicBezTo>
                    <a:pt x="100648" y="87313"/>
                    <a:pt x="102553" y="87313"/>
                    <a:pt x="104458" y="87948"/>
                  </a:cubicBezTo>
                  <a:lnTo>
                    <a:pt x="110490" y="87948"/>
                  </a:lnTo>
                  <a:cubicBezTo>
                    <a:pt x="113983" y="87948"/>
                    <a:pt x="118110" y="87948"/>
                    <a:pt x="121603" y="86995"/>
                  </a:cubicBezTo>
                  <a:cubicBezTo>
                    <a:pt x="117475" y="86678"/>
                    <a:pt x="113983" y="86678"/>
                    <a:pt x="110173" y="86360"/>
                  </a:cubicBezTo>
                  <a:cubicBezTo>
                    <a:pt x="107950" y="86360"/>
                    <a:pt x="106045" y="85725"/>
                    <a:pt x="104458" y="85725"/>
                  </a:cubicBezTo>
                  <a:cubicBezTo>
                    <a:pt x="102553" y="85725"/>
                    <a:pt x="100648" y="85408"/>
                    <a:pt x="99060" y="85090"/>
                  </a:cubicBezTo>
                  <a:lnTo>
                    <a:pt x="93345" y="84138"/>
                  </a:lnTo>
                  <a:cubicBezTo>
                    <a:pt x="91440" y="83820"/>
                    <a:pt x="89853" y="83820"/>
                    <a:pt x="87948" y="83503"/>
                  </a:cubicBezTo>
                  <a:cubicBezTo>
                    <a:pt x="85090" y="83185"/>
                    <a:pt x="82233" y="82550"/>
                    <a:pt x="79375" y="81915"/>
                  </a:cubicBezTo>
                  <a:cubicBezTo>
                    <a:pt x="81915" y="79375"/>
                    <a:pt x="84138" y="76835"/>
                    <a:pt x="86678" y="73978"/>
                  </a:cubicBezTo>
                  <a:cubicBezTo>
                    <a:pt x="89535" y="70485"/>
                    <a:pt x="92710" y="66675"/>
                    <a:pt x="94933" y="62865"/>
                  </a:cubicBezTo>
                  <a:cubicBezTo>
                    <a:pt x="97473" y="58738"/>
                    <a:pt x="99695" y="54928"/>
                    <a:pt x="101600" y="50800"/>
                  </a:cubicBezTo>
                  <a:cubicBezTo>
                    <a:pt x="103823" y="46673"/>
                    <a:pt x="105410" y="42228"/>
                    <a:pt x="106045" y="37783"/>
                  </a:cubicBezTo>
                  <a:lnTo>
                    <a:pt x="106045" y="37783"/>
                  </a:lnTo>
                  <a:cubicBezTo>
                    <a:pt x="104775" y="42228"/>
                    <a:pt x="103188" y="46673"/>
                    <a:pt x="100965" y="50483"/>
                  </a:cubicBezTo>
                  <a:cubicBezTo>
                    <a:pt x="99060" y="54610"/>
                    <a:pt x="96203" y="58420"/>
                    <a:pt x="93345" y="61913"/>
                  </a:cubicBezTo>
                  <a:cubicBezTo>
                    <a:pt x="90488" y="65723"/>
                    <a:pt x="87948" y="69215"/>
                    <a:pt x="84773" y="72390"/>
                  </a:cubicBezTo>
                  <a:cubicBezTo>
                    <a:pt x="82233" y="75248"/>
                    <a:pt x="79375" y="77470"/>
                    <a:pt x="76835" y="80328"/>
                  </a:cubicBezTo>
                  <a:cubicBezTo>
                    <a:pt x="74613" y="73978"/>
                    <a:pt x="73025" y="67945"/>
                    <a:pt x="71120" y="61595"/>
                  </a:cubicBezTo>
                  <a:cubicBezTo>
                    <a:pt x="68898" y="54610"/>
                    <a:pt x="66358" y="47625"/>
                    <a:pt x="64135" y="40958"/>
                  </a:cubicBezTo>
                  <a:cubicBezTo>
                    <a:pt x="61595" y="34290"/>
                    <a:pt x="58738" y="26988"/>
                    <a:pt x="56198" y="20320"/>
                  </a:cubicBezTo>
                  <a:cubicBezTo>
                    <a:pt x="53340" y="13653"/>
                    <a:pt x="50483" y="6985"/>
                    <a:pt x="47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8"/>
          <p:cNvGrpSpPr/>
          <p:nvPr/>
        </p:nvGrpSpPr>
        <p:grpSpPr>
          <a:xfrm>
            <a:off x="4773075" y="257238"/>
            <a:ext cx="1464718" cy="583194"/>
            <a:chOff x="3545525" y="1039700"/>
            <a:chExt cx="1464718" cy="583194"/>
          </a:xfrm>
        </p:grpSpPr>
        <p:sp>
          <p:nvSpPr>
            <p:cNvPr id="976" name="Google Shape;976;p8"/>
            <p:cNvSpPr/>
            <p:nvPr/>
          </p:nvSpPr>
          <p:spPr>
            <a:xfrm>
              <a:off x="3545525" y="1039700"/>
              <a:ext cx="1464718" cy="583194"/>
            </a:xfrm>
            <a:custGeom>
              <a:avLst/>
              <a:gdLst/>
              <a:ahLst/>
              <a:cxnLst/>
              <a:rect l="l" t="t" r="r" b="b"/>
              <a:pathLst>
                <a:path w="252320" h="100464" extrusionOk="0">
                  <a:moveTo>
                    <a:pt x="114292" y="0"/>
                  </a:moveTo>
                  <a:cubicBezTo>
                    <a:pt x="112035" y="0"/>
                    <a:pt x="109687" y="150"/>
                    <a:pt x="107251" y="464"/>
                  </a:cubicBezTo>
                  <a:cubicBezTo>
                    <a:pt x="77753" y="3943"/>
                    <a:pt x="71097" y="30870"/>
                    <a:pt x="69887" y="36467"/>
                  </a:cubicBezTo>
                  <a:cubicBezTo>
                    <a:pt x="70492" y="42820"/>
                    <a:pt x="72610" y="47963"/>
                    <a:pt x="76089" y="51745"/>
                  </a:cubicBezTo>
                  <a:cubicBezTo>
                    <a:pt x="80918" y="56712"/>
                    <a:pt x="88515" y="59539"/>
                    <a:pt x="97618" y="59539"/>
                  </a:cubicBezTo>
                  <a:cubicBezTo>
                    <a:pt x="98496" y="59539"/>
                    <a:pt x="99388" y="59513"/>
                    <a:pt x="100292" y="59460"/>
                  </a:cubicBezTo>
                  <a:cubicBezTo>
                    <a:pt x="109217" y="59006"/>
                    <a:pt x="113150" y="53863"/>
                    <a:pt x="114966" y="50535"/>
                  </a:cubicBezTo>
                  <a:cubicBezTo>
                    <a:pt x="117386" y="45845"/>
                    <a:pt x="117386" y="40248"/>
                    <a:pt x="115117" y="36618"/>
                  </a:cubicBezTo>
                  <a:cubicBezTo>
                    <a:pt x="113951" y="35015"/>
                    <a:pt x="112223" y="33130"/>
                    <a:pt x="108716" y="33130"/>
                  </a:cubicBezTo>
                  <a:cubicBezTo>
                    <a:pt x="108583" y="33130"/>
                    <a:pt x="108448" y="33133"/>
                    <a:pt x="108310" y="33139"/>
                  </a:cubicBezTo>
                  <a:cubicBezTo>
                    <a:pt x="103772" y="33139"/>
                    <a:pt x="100292" y="35105"/>
                    <a:pt x="99082" y="38584"/>
                  </a:cubicBezTo>
                  <a:cubicBezTo>
                    <a:pt x="97721" y="42064"/>
                    <a:pt x="98780" y="45997"/>
                    <a:pt x="101956" y="48719"/>
                  </a:cubicBezTo>
                  <a:cubicBezTo>
                    <a:pt x="102410" y="49324"/>
                    <a:pt x="102562" y="50232"/>
                    <a:pt x="102108" y="50988"/>
                  </a:cubicBezTo>
                  <a:cubicBezTo>
                    <a:pt x="101745" y="51261"/>
                    <a:pt x="101273" y="51479"/>
                    <a:pt x="100790" y="51479"/>
                  </a:cubicBezTo>
                  <a:cubicBezTo>
                    <a:pt x="100468" y="51479"/>
                    <a:pt x="100141" y="51382"/>
                    <a:pt x="99839" y="51140"/>
                  </a:cubicBezTo>
                  <a:cubicBezTo>
                    <a:pt x="95754" y="47509"/>
                    <a:pt x="94393" y="42215"/>
                    <a:pt x="96208" y="37677"/>
                  </a:cubicBezTo>
                  <a:cubicBezTo>
                    <a:pt x="97872" y="32987"/>
                    <a:pt x="102410" y="30416"/>
                    <a:pt x="108310" y="30416"/>
                  </a:cubicBezTo>
                  <a:cubicBezTo>
                    <a:pt x="108594" y="30394"/>
                    <a:pt x="108877" y="30383"/>
                    <a:pt x="109156" y="30383"/>
                  </a:cubicBezTo>
                  <a:cubicBezTo>
                    <a:pt x="112738" y="30383"/>
                    <a:pt x="115864" y="32158"/>
                    <a:pt x="117689" y="35105"/>
                  </a:cubicBezTo>
                  <a:cubicBezTo>
                    <a:pt x="120714" y="39643"/>
                    <a:pt x="120714" y="46602"/>
                    <a:pt x="117689" y="52350"/>
                  </a:cubicBezTo>
                  <a:cubicBezTo>
                    <a:pt x="114512" y="58552"/>
                    <a:pt x="108310" y="62485"/>
                    <a:pt x="100595" y="62636"/>
                  </a:cubicBezTo>
                  <a:lnTo>
                    <a:pt x="98175" y="62636"/>
                  </a:lnTo>
                  <a:cubicBezTo>
                    <a:pt x="87888" y="62636"/>
                    <a:pt x="79417" y="59611"/>
                    <a:pt x="73820" y="53863"/>
                  </a:cubicBezTo>
                  <a:cubicBezTo>
                    <a:pt x="69282" y="49022"/>
                    <a:pt x="66862" y="42820"/>
                    <a:pt x="66710" y="34954"/>
                  </a:cubicBezTo>
                  <a:cubicBezTo>
                    <a:pt x="62238" y="31987"/>
                    <a:pt x="57078" y="30576"/>
                    <a:pt x="52021" y="30576"/>
                  </a:cubicBezTo>
                  <a:cubicBezTo>
                    <a:pt x="39802" y="30576"/>
                    <a:pt x="28181" y="38814"/>
                    <a:pt x="28288" y="53258"/>
                  </a:cubicBezTo>
                  <a:cubicBezTo>
                    <a:pt x="26779" y="54767"/>
                    <a:pt x="21659" y="58887"/>
                    <a:pt x="12711" y="58887"/>
                  </a:cubicBezTo>
                  <a:cubicBezTo>
                    <a:pt x="9102" y="58887"/>
                    <a:pt x="4870" y="58217"/>
                    <a:pt x="0" y="56434"/>
                  </a:cubicBezTo>
                  <a:lnTo>
                    <a:pt x="0" y="56434"/>
                  </a:lnTo>
                  <a:cubicBezTo>
                    <a:pt x="0" y="56434"/>
                    <a:pt x="7261" y="78520"/>
                    <a:pt x="53852" y="81545"/>
                  </a:cubicBezTo>
                  <a:cubicBezTo>
                    <a:pt x="55970" y="81848"/>
                    <a:pt x="57634" y="81999"/>
                    <a:pt x="59147" y="81999"/>
                  </a:cubicBezTo>
                  <a:cubicBezTo>
                    <a:pt x="57180" y="75797"/>
                    <a:pt x="58391" y="70654"/>
                    <a:pt x="62324" y="67023"/>
                  </a:cubicBezTo>
                  <a:cubicBezTo>
                    <a:pt x="65368" y="64532"/>
                    <a:pt x="69144" y="63166"/>
                    <a:pt x="73000" y="63166"/>
                  </a:cubicBezTo>
                  <a:cubicBezTo>
                    <a:pt x="75466" y="63166"/>
                    <a:pt x="77964" y="63725"/>
                    <a:pt x="80325" y="64905"/>
                  </a:cubicBezTo>
                  <a:cubicBezTo>
                    <a:pt x="85468" y="67477"/>
                    <a:pt x="88493" y="72015"/>
                    <a:pt x="88040" y="76704"/>
                  </a:cubicBezTo>
                  <a:cubicBezTo>
                    <a:pt x="87737" y="81394"/>
                    <a:pt x="85014" y="85024"/>
                    <a:pt x="80476" y="85932"/>
                  </a:cubicBezTo>
                  <a:cubicBezTo>
                    <a:pt x="79504" y="86210"/>
                    <a:pt x="78524" y="86344"/>
                    <a:pt x="77565" y="86344"/>
                  </a:cubicBezTo>
                  <a:cubicBezTo>
                    <a:pt x="74346" y="86344"/>
                    <a:pt x="71368" y="84831"/>
                    <a:pt x="69736" y="82150"/>
                  </a:cubicBezTo>
                  <a:cubicBezTo>
                    <a:pt x="69282" y="81394"/>
                    <a:pt x="69585" y="80486"/>
                    <a:pt x="70341" y="80032"/>
                  </a:cubicBezTo>
                  <a:cubicBezTo>
                    <a:pt x="70580" y="79937"/>
                    <a:pt x="70835" y="79886"/>
                    <a:pt x="71081" y="79886"/>
                  </a:cubicBezTo>
                  <a:cubicBezTo>
                    <a:pt x="71611" y="79886"/>
                    <a:pt x="72101" y="80121"/>
                    <a:pt x="72307" y="80637"/>
                  </a:cubicBezTo>
                  <a:cubicBezTo>
                    <a:pt x="73349" y="82258"/>
                    <a:pt x="75365" y="83170"/>
                    <a:pt x="77610" y="83170"/>
                  </a:cubicBezTo>
                  <a:cubicBezTo>
                    <a:pt x="78299" y="83170"/>
                    <a:pt x="79009" y="83084"/>
                    <a:pt x="79720" y="82906"/>
                  </a:cubicBezTo>
                  <a:cubicBezTo>
                    <a:pt x="81232" y="82604"/>
                    <a:pt x="84712" y="81243"/>
                    <a:pt x="84863" y="76553"/>
                  </a:cubicBezTo>
                  <a:cubicBezTo>
                    <a:pt x="85014" y="73074"/>
                    <a:pt x="82745" y="69746"/>
                    <a:pt x="78812" y="67779"/>
                  </a:cubicBezTo>
                  <a:cubicBezTo>
                    <a:pt x="77074" y="66945"/>
                    <a:pt x="74857" y="66367"/>
                    <a:pt x="72513" y="66367"/>
                  </a:cubicBezTo>
                  <a:cubicBezTo>
                    <a:pt x="69756" y="66367"/>
                    <a:pt x="66824" y="67167"/>
                    <a:pt x="64290" y="69292"/>
                  </a:cubicBezTo>
                  <a:cubicBezTo>
                    <a:pt x="56273" y="76099"/>
                    <a:pt x="66257" y="89865"/>
                    <a:pt x="66257" y="90167"/>
                  </a:cubicBezTo>
                  <a:cubicBezTo>
                    <a:pt x="66559" y="90319"/>
                    <a:pt x="66559" y="90470"/>
                    <a:pt x="66559" y="90621"/>
                  </a:cubicBezTo>
                  <a:cubicBezTo>
                    <a:pt x="70643" y="96218"/>
                    <a:pt x="76543" y="99244"/>
                    <a:pt x="87283" y="100303"/>
                  </a:cubicBezTo>
                  <a:cubicBezTo>
                    <a:pt x="88280" y="100412"/>
                    <a:pt x="89240" y="100463"/>
                    <a:pt x="90165" y="100463"/>
                  </a:cubicBezTo>
                  <a:cubicBezTo>
                    <a:pt x="107207" y="100463"/>
                    <a:pt x="112243" y="82906"/>
                    <a:pt x="112243" y="82906"/>
                  </a:cubicBezTo>
                  <a:cubicBezTo>
                    <a:pt x="119278" y="93460"/>
                    <a:pt x="124294" y="95934"/>
                    <a:pt x="133669" y="95934"/>
                  </a:cubicBezTo>
                  <a:cubicBezTo>
                    <a:pt x="135178" y="95934"/>
                    <a:pt x="136801" y="95869"/>
                    <a:pt x="138564" y="95764"/>
                  </a:cubicBezTo>
                  <a:cubicBezTo>
                    <a:pt x="147640" y="95159"/>
                    <a:pt x="153388" y="88050"/>
                    <a:pt x="156565" y="81999"/>
                  </a:cubicBezTo>
                  <a:cubicBezTo>
                    <a:pt x="156565" y="81545"/>
                    <a:pt x="156868" y="81091"/>
                    <a:pt x="157170" y="80789"/>
                  </a:cubicBezTo>
                  <a:cubicBezTo>
                    <a:pt x="157170" y="80789"/>
                    <a:pt x="158532" y="77461"/>
                    <a:pt x="159591" y="72923"/>
                  </a:cubicBezTo>
                  <a:cubicBezTo>
                    <a:pt x="160044" y="70200"/>
                    <a:pt x="160347" y="67477"/>
                    <a:pt x="159591" y="64754"/>
                  </a:cubicBezTo>
                  <a:cubicBezTo>
                    <a:pt x="159137" y="62636"/>
                    <a:pt x="158229" y="60821"/>
                    <a:pt x="156716" y="59157"/>
                  </a:cubicBezTo>
                  <a:cubicBezTo>
                    <a:pt x="154482" y="56710"/>
                    <a:pt x="151724" y="55460"/>
                    <a:pt x="149074" y="55460"/>
                  </a:cubicBezTo>
                  <a:cubicBezTo>
                    <a:pt x="147956" y="55460"/>
                    <a:pt x="146857" y="55683"/>
                    <a:pt x="145825" y="56132"/>
                  </a:cubicBezTo>
                  <a:cubicBezTo>
                    <a:pt x="142800" y="57342"/>
                    <a:pt x="140682" y="60367"/>
                    <a:pt x="140833" y="63393"/>
                  </a:cubicBezTo>
                  <a:cubicBezTo>
                    <a:pt x="140984" y="65662"/>
                    <a:pt x="141589" y="67174"/>
                    <a:pt x="142800" y="68233"/>
                  </a:cubicBezTo>
                  <a:cubicBezTo>
                    <a:pt x="143856" y="69127"/>
                    <a:pt x="145392" y="69410"/>
                    <a:pt x="146963" y="69410"/>
                  </a:cubicBezTo>
                  <a:cubicBezTo>
                    <a:pt x="148317" y="69410"/>
                    <a:pt x="149696" y="69200"/>
                    <a:pt x="150817" y="68990"/>
                  </a:cubicBezTo>
                  <a:cubicBezTo>
                    <a:pt x="151004" y="68936"/>
                    <a:pt x="151182" y="68911"/>
                    <a:pt x="151349" y="68911"/>
                  </a:cubicBezTo>
                  <a:cubicBezTo>
                    <a:pt x="152125" y="68911"/>
                    <a:pt x="152659" y="69453"/>
                    <a:pt x="152783" y="70200"/>
                  </a:cubicBezTo>
                  <a:cubicBezTo>
                    <a:pt x="152935" y="71259"/>
                    <a:pt x="152330" y="72015"/>
                    <a:pt x="151422" y="72166"/>
                  </a:cubicBezTo>
                  <a:cubicBezTo>
                    <a:pt x="150123" y="72403"/>
                    <a:pt x="148685" y="72593"/>
                    <a:pt x="147235" y="72593"/>
                  </a:cubicBezTo>
                  <a:cubicBezTo>
                    <a:pt x="144971" y="72593"/>
                    <a:pt x="142677" y="72129"/>
                    <a:pt x="140833" y="70654"/>
                  </a:cubicBezTo>
                  <a:cubicBezTo>
                    <a:pt x="139018" y="69141"/>
                    <a:pt x="137808" y="66872"/>
                    <a:pt x="137656" y="63695"/>
                  </a:cubicBezTo>
                  <a:cubicBezTo>
                    <a:pt x="137202" y="59308"/>
                    <a:pt x="140077" y="54921"/>
                    <a:pt x="144463" y="53106"/>
                  </a:cubicBezTo>
                  <a:cubicBezTo>
                    <a:pt x="145957" y="52453"/>
                    <a:pt x="147493" y="52131"/>
                    <a:pt x="149028" y="52131"/>
                  </a:cubicBezTo>
                  <a:cubicBezTo>
                    <a:pt x="152470" y="52131"/>
                    <a:pt x="155905" y="53750"/>
                    <a:pt x="158834" y="56888"/>
                  </a:cubicBezTo>
                  <a:cubicBezTo>
                    <a:pt x="159742" y="57796"/>
                    <a:pt x="160347" y="58703"/>
                    <a:pt x="160801" y="59611"/>
                  </a:cubicBezTo>
                  <a:cubicBezTo>
                    <a:pt x="163524" y="64452"/>
                    <a:pt x="163070" y="69897"/>
                    <a:pt x="162162" y="74284"/>
                  </a:cubicBezTo>
                  <a:lnTo>
                    <a:pt x="162162" y="74435"/>
                  </a:lnTo>
                  <a:cubicBezTo>
                    <a:pt x="165647" y="75597"/>
                    <a:pt x="168718" y="76145"/>
                    <a:pt x="171572" y="76145"/>
                  </a:cubicBezTo>
                  <a:cubicBezTo>
                    <a:pt x="178010" y="76145"/>
                    <a:pt x="183347" y="73357"/>
                    <a:pt x="189845" y="68536"/>
                  </a:cubicBezTo>
                  <a:cubicBezTo>
                    <a:pt x="193734" y="65424"/>
                    <a:pt x="197069" y="63868"/>
                    <a:pt x="201752" y="63868"/>
                  </a:cubicBezTo>
                  <a:cubicBezTo>
                    <a:pt x="202533" y="63868"/>
                    <a:pt x="203351" y="63911"/>
                    <a:pt x="204215" y="63998"/>
                  </a:cubicBezTo>
                  <a:cubicBezTo>
                    <a:pt x="207729" y="64419"/>
                    <a:pt x="211504" y="66147"/>
                    <a:pt x="220515" y="66147"/>
                  </a:cubicBezTo>
                  <a:cubicBezTo>
                    <a:pt x="221203" y="66147"/>
                    <a:pt x="221920" y="66137"/>
                    <a:pt x="222670" y="66115"/>
                  </a:cubicBezTo>
                  <a:cubicBezTo>
                    <a:pt x="234167" y="65964"/>
                    <a:pt x="233864" y="64603"/>
                    <a:pt x="239159" y="62939"/>
                  </a:cubicBezTo>
                  <a:cubicBezTo>
                    <a:pt x="244756" y="60670"/>
                    <a:pt x="251563" y="54165"/>
                    <a:pt x="252319" y="51896"/>
                  </a:cubicBezTo>
                  <a:lnTo>
                    <a:pt x="252319" y="51896"/>
                  </a:lnTo>
                  <a:cubicBezTo>
                    <a:pt x="250504" y="53863"/>
                    <a:pt x="245815" y="55829"/>
                    <a:pt x="239159" y="57342"/>
                  </a:cubicBezTo>
                  <a:cubicBezTo>
                    <a:pt x="237117" y="57779"/>
                    <a:pt x="235200" y="57998"/>
                    <a:pt x="233322" y="57998"/>
                  </a:cubicBezTo>
                  <a:cubicBezTo>
                    <a:pt x="229358" y="57998"/>
                    <a:pt x="225571" y="57023"/>
                    <a:pt x="221158" y="55073"/>
                  </a:cubicBezTo>
                  <a:cubicBezTo>
                    <a:pt x="214199" y="52047"/>
                    <a:pt x="214804" y="44635"/>
                    <a:pt x="206333" y="43576"/>
                  </a:cubicBezTo>
                  <a:cubicBezTo>
                    <a:pt x="205838" y="43517"/>
                    <a:pt x="205375" y="43489"/>
                    <a:pt x="204939" y="43489"/>
                  </a:cubicBezTo>
                  <a:cubicBezTo>
                    <a:pt x="199169" y="43489"/>
                    <a:pt x="198324" y="48353"/>
                    <a:pt x="191982" y="48353"/>
                  </a:cubicBezTo>
                  <a:cubicBezTo>
                    <a:pt x="191504" y="48353"/>
                    <a:pt x="190995" y="48325"/>
                    <a:pt x="190450" y="48266"/>
                  </a:cubicBezTo>
                  <a:cubicBezTo>
                    <a:pt x="186819" y="47963"/>
                    <a:pt x="183794" y="41610"/>
                    <a:pt x="175474" y="39794"/>
                  </a:cubicBezTo>
                  <a:cubicBezTo>
                    <a:pt x="172185" y="38424"/>
                    <a:pt x="168540" y="37987"/>
                    <a:pt x="165227" y="37987"/>
                  </a:cubicBezTo>
                  <a:cubicBezTo>
                    <a:pt x="159397" y="37987"/>
                    <a:pt x="154599" y="39341"/>
                    <a:pt x="154599" y="39341"/>
                  </a:cubicBezTo>
                  <a:cubicBezTo>
                    <a:pt x="156559" y="23236"/>
                    <a:pt x="142444" y="0"/>
                    <a:pt x="114292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3545525" y="1039700"/>
              <a:ext cx="1464718" cy="583194"/>
            </a:xfrm>
            <a:custGeom>
              <a:avLst/>
              <a:gdLst/>
              <a:ahLst/>
              <a:cxnLst/>
              <a:rect l="l" t="t" r="r" b="b"/>
              <a:pathLst>
                <a:path w="252320" h="100464" extrusionOk="0">
                  <a:moveTo>
                    <a:pt x="114292" y="0"/>
                  </a:moveTo>
                  <a:cubicBezTo>
                    <a:pt x="112035" y="0"/>
                    <a:pt x="109687" y="150"/>
                    <a:pt x="107251" y="464"/>
                  </a:cubicBezTo>
                  <a:cubicBezTo>
                    <a:pt x="77753" y="3943"/>
                    <a:pt x="71097" y="30870"/>
                    <a:pt x="69887" y="36467"/>
                  </a:cubicBezTo>
                  <a:cubicBezTo>
                    <a:pt x="70492" y="42820"/>
                    <a:pt x="72610" y="47963"/>
                    <a:pt x="76089" y="51745"/>
                  </a:cubicBezTo>
                  <a:cubicBezTo>
                    <a:pt x="80918" y="56712"/>
                    <a:pt x="88515" y="59539"/>
                    <a:pt x="97618" y="59539"/>
                  </a:cubicBezTo>
                  <a:cubicBezTo>
                    <a:pt x="98496" y="59539"/>
                    <a:pt x="99388" y="59513"/>
                    <a:pt x="100292" y="59460"/>
                  </a:cubicBezTo>
                  <a:cubicBezTo>
                    <a:pt x="109217" y="59006"/>
                    <a:pt x="113150" y="53863"/>
                    <a:pt x="114966" y="50535"/>
                  </a:cubicBezTo>
                  <a:cubicBezTo>
                    <a:pt x="117386" y="45845"/>
                    <a:pt x="117386" y="40248"/>
                    <a:pt x="115117" y="36618"/>
                  </a:cubicBezTo>
                  <a:cubicBezTo>
                    <a:pt x="113951" y="35015"/>
                    <a:pt x="112223" y="33130"/>
                    <a:pt x="108716" y="33130"/>
                  </a:cubicBezTo>
                  <a:cubicBezTo>
                    <a:pt x="108583" y="33130"/>
                    <a:pt x="108448" y="33133"/>
                    <a:pt x="108310" y="33139"/>
                  </a:cubicBezTo>
                  <a:cubicBezTo>
                    <a:pt x="103772" y="33139"/>
                    <a:pt x="100292" y="35105"/>
                    <a:pt x="99082" y="38584"/>
                  </a:cubicBezTo>
                  <a:cubicBezTo>
                    <a:pt x="97721" y="42064"/>
                    <a:pt x="98780" y="45997"/>
                    <a:pt x="101956" y="48719"/>
                  </a:cubicBezTo>
                  <a:cubicBezTo>
                    <a:pt x="102410" y="49324"/>
                    <a:pt x="102562" y="50232"/>
                    <a:pt x="102108" y="50988"/>
                  </a:cubicBezTo>
                  <a:cubicBezTo>
                    <a:pt x="101745" y="51261"/>
                    <a:pt x="101273" y="51479"/>
                    <a:pt x="100790" y="51479"/>
                  </a:cubicBezTo>
                  <a:cubicBezTo>
                    <a:pt x="100468" y="51479"/>
                    <a:pt x="100141" y="51382"/>
                    <a:pt x="99839" y="51140"/>
                  </a:cubicBezTo>
                  <a:cubicBezTo>
                    <a:pt x="95754" y="47509"/>
                    <a:pt x="94393" y="42215"/>
                    <a:pt x="96208" y="37677"/>
                  </a:cubicBezTo>
                  <a:cubicBezTo>
                    <a:pt x="97872" y="32987"/>
                    <a:pt x="102410" y="30416"/>
                    <a:pt x="108310" y="30416"/>
                  </a:cubicBezTo>
                  <a:cubicBezTo>
                    <a:pt x="108594" y="30394"/>
                    <a:pt x="108877" y="30383"/>
                    <a:pt x="109156" y="30383"/>
                  </a:cubicBezTo>
                  <a:cubicBezTo>
                    <a:pt x="112738" y="30383"/>
                    <a:pt x="115864" y="32158"/>
                    <a:pt x="117689" y="35105"/>
                  </a:cubicBezTo>
                  <a:cubicBezTo>
                    <a:pt x="120714" y="39643"/>
                    <a:pt x="120714" y="46602"/>
                    <a:pt x="117689" y="52350"/>
                  </a:cubicBezTo>
                  <a:cubicBezTo>
                    <a:pt x="114512" y="58552"/>
                    <a:pt x="108310" y="62485"/>
                    <a:pt x="100595" y="62636"/>
                  </a:cubicBezTo>
                  <a:lnTo>
                    <a:pt x="98175" y="62636"/>
                  </a:lnTo>
                  <a:cubicBezTo>
                    <a:pt x="87888" y="62636"/>
                    <a:pt x="79417" y="59611"/>
                    <a:pt x="73820" y="53863"/>
                  </a:cubicBezTo>
                  <a:cubicBezTo>
                    <a:pt x="69282" y="49022"/>
                    <a:pt x="66862" y="42820"/>
                    <a:pt x="66710" y="34954"/>
                  </a:cubicBezTo>
                  <a:cubicBezTo>
                    <a:pt x="62238" y="31987"/>
                    <a:pt x="57078" y="30576"/>
                    <a:pt x="52021" y="30576"/>
                  </a:cubicBezTo>
                  <a:cubicBezTo>
                    <a:pt x="39802" y="30576"/>
                    <a:pt x="28181" y="38814"/>
                    <a:pt x="28288" y="53258"/>
                  </a:cubicBezTo>
                  <a:cubicBezTo>
                    <a:pt x="26779" y="54767"/>
                    <a:pt x="21659" y="58887"/>
                    <a:pt x="12711" y="58887"/>
                  </a:cubicBezTo>
                  <a:cubicBezTo>
                    <a:pt x="9102" y="58887"/>
                    <a:pt x="4870" y="58217"/>
                    <a:pt x="0" y="56434"/>
                  </a:cubicBezTo>
                  <a:lnTo>
                    <a:pt x="0" y="56434"/>
                  </a:lnTo>
                  <a:cubicBezTo>
                    <a:pt x="0" y="56434"/>
                    <a:pt x="7261" y="78520"/>
                    <a:pt x="53852" y="81545"/>
                  </a:cubicBezTo>
                  <a:cubicBezTo>
                    <a:pt x="55970" y="81848"/>
                    <a:pt x="57634" y="81999"/>
                    <a:pt x="59147" y="81999"/>
                  </a:cubicBezTo>
                  <a:cubicBezTo>
                    <a:pt x="57180" y="75797"/>
                    <a:pt x="58391" y="70654"/>
                    <a:pt x="62324" y="67023"/>
                  </a:cubicBezTo>
                  <a:cubicBezTo>
                    <a:pt x="65368" y="64532"/>
                    <a:pt x="69144" y="63166"/>
                    <a:pt x="73000" y="63166"/>
                  </a:cubicBezTo>
                  <a:cubicBezTo>
                    <a:pt x="75466" y="63166"/>
                    <a:pt x="77964" y="63725"/>
                    <a:pt x="80325" y="64905"/>
                  </a:cubicBezTo>
                  <a:cubicBezTo>
                    <a:pt x="85468" y="67477"/>
                    <a:pt x="88493" y="72015"/>
                    <a:pt x="88040" y="76704"/>
                  </a:cubicBezTo>
                  <a:cubicBezTo>
                    <a:pt x="87737" y="81394"/>
                    <a:pt x="85014" y="85024"/>
                    <a:pt x="80476" y="85932"/>
                  </a:cubicBezTo>
                  <a:cubicBezTo>
                    <a:pt x="79504" y="86210"/>
                    <a:pt x="78524" y="86344"/>
                    <a:pt x="77565" y="86344"/>
                  </a:cubicBezTo>
                  <a:cubicBezTo>
                    <a:pt x="74346" y="86344"/>
                    <a:pt x="71368" y="84831"/>
                    <a:pt x="69736" y="82150"/>
                  </a:cubicBezTo>
                  <a:cubicBezTo>
                    <a:pt x="69282" y="81394"/>
                    <a:pt x="69585" y="80486"/>
                    <a:pt x="70341" y="80032"/>
                  </a:cubicBezTo>
                  <a:cubicBezTo>
                    <a:pt x="70580" y="79937"/>
                    <a:pt x="70835" y="79886"/>
                    <a:pt x="71081" y="79886"/>
                  </a:cubicBezTo>
                  <a:cubicBezTo>
                    <a:pt x="71611" y="79886"/>
                    <a:pt x="72101" y="80121"/>
                    <a:pt x="72307" y="80637"/>
                  </a:cubicBezTo>
                  <a:cubicBezTo>
                    <a:pt x="73349" y="82258"/>
                    <a:pt x="75365" y="83170"/>
                    <a:pt x="77610" y="83170"/>
                  </a:cubicBezTo>
                  <a:cubicBezTo>
                    <a:pt x="78299" y="83170"/>
                    <a:pt x="79009" y="83084"/>
                    <a:pt x="79720" y="82906"/>
                  </a:cubicBezTo>
                  <a:cubicBezTo>
                    <a:pt x="81232" y="82604"/>
                    <a:pt x="84712" y="81243"/>
                    <a:pt x="84863" y="76553"/>
                  </a:cubicBezTo>
                  <a:cubicBezTo>
                    <a:pt x="85014" y="73074"/>
                    <a:pt x="82745" y="69746"/>
                    <a:pt x="78812" y="67779"/>
                  </a:cubicBezTo>
                  <a:cubicBezTo>
                    <a:pt x="77074" y="66945"/>
                    <a:pt x="74857" y="66367"/>
                    <a:pt x="72513" y="66367"/>
                  </a:cubicBezTo>
                  <a:cubicBezTo>
                    <a:pt x="69756" y="66367"/>
                    <a:pt x="66824" y="67167"/>
                    <a:pt x="64290" y="69292"/>
                  </a:cubicBezTo>
                  <a:cubicBezTo>
                    <a:pt x="56273" y="76099"/>
                    <a:pt x="66257" y="89865"/>
                    <a:pt x="66257" y="90167"/>
                  </a:cubicBezTo>
                  <a:cubicBezTo>
                    <a:pt x="66559" y="90319"/>
                    <a:pt x="66559" y="90470"/>
                    <a:pt x="66559" y="90621"/>
                  </a:cubicBezTo>
                  <a:cubicBezTo>
                    <a:pt x="70643" y="96218"/>
                    <a:pt x="76543" y="99244"/>
                    <a:pt x="87283" y="100303"/>
                  </a:cubicBezTo>
                  <a:cubicBezTo>
                    <a:pt x="88280" y="100412"/>
                    <a:pt x="89240" y="100463"/>
                    <a:pt x="90165" y="100463"/>
                  </a:cubicBezTo>
                  <a:cubicBezTo>
                    <a:pt x="107207" y="100463"/>
                    <a:pt x="112243" y="82906"/>
                    <a:pt x="112243" y="82906"/>
                  </a:cubicBezTo>
                  <a:cubicBezTo>
                    <a:pt x="119278" y="93460"/>
                    <a:pt x="124294" y="95934"/>
                    <a:pt x="133669" y="95934"/>
                  </a:cubicBezTo>
                  <a:cubicBezTo>
                    <a:pt x="135178" y="95934"/>
                    <a:pt x="136801" y="95869"/>
                    <a:pt x="138564" y="95764"/>
                  </a:cubicBezTo>
                  <a:cubicBezTo>
                    <a:pt x="147640" y="95159"/>
                    <a:pt x="153388" y="88050"/>
                    <a:pt x="156565" y="81999"/>
                  </a:cubicBezTo>
                  <a:cubicBezTo>
                    <a:pt x="156565" y="81545"/>
                    <a:pt x="156868" y="81091"/>
                    <a:pt x="157170" y="80789"/>
                  </a:cubicBezTo>
                  <a:cubicBezTo>
                    <a:pt x="157170" y="80789"/>
                    <a:pt x="158532" y="77461"/>
                    <a:pt x="159591" y="72923"/>
                  </a:cubicBezTo>
                  <a:cubicBezTo>
                    <a:pt x="160044" y="70200"/>
                    <a:pt x="160347" y="67477"/>
                    <a:pt x="159591" y="64754"/>
                  </a:cubicBezTo>
                  <a:cubicBezTo>
                    <a:pt x="159137" y="62636"/>
                    <a:pt x="158229" y="60821"/>
                    <a:pt x="156716" y="59157"/>
                  </a:cubicBezTo>
                  <a:cubicBezTo>
                    <a:pt x="154482" y="56710"/>
                    <a:pt x="151724" y="55460"/>
                    <a:pt x="149074" y="55460"/>
                  </a:cubicBezTo>
                  <a:cubicBezTo>
                    <a:pt x="147956" y="55460"/>
                    <a:pt x="146857" y="55683"/>
                    <a:pt x="145825" y="56132"/>
                  </a:cubicBezTo>
                  <a:cubicBezTo>
                    <a:pt x="142800" y="57342"/>
                    <a:pt x="140682" y="60367"/>
                    <a:pt x="140833" y="63393"/>
                  </a:cubicBezTo>
                  <a:cubicBezTo>
                    <a:pt x="140984" y="65662"/>
                    <a:pt x="141589" y="67174"/>
                    <a:pt x="142800" y="68233"/>
                  </a:cubicBezTo>
                  <a:cubicBezTo>
                    <a:pt x="143856" y="69127"/>
                    <a:pt x="145392" y="69410"/>
                    <a:pt x="146963" y="69410"/>
                  </a:cubicBezTo>
                  <a:cubicBezTo>
                    <a:pt x="148317" y="69410"/>
                    <a:pt x="149696" y="69200"/>
                    <a:pt x="150817" y="68990"/>
                  </a:cubicBezTo>
                  <a:cubicBezTo>
                    <a:pt x="151004" y="68936"/>
                    <a:pt x="151182" y="68911"/>
                    <a:pt x="151349" y="68911"/>
                  </a:cubicBezTo>
                  <a:cubicBezTo>
                    <a:pt x="152125" y="68911"/>
                    <a:pt x="152659" y="69453"/>
                    <a:pt x="152783" y="70200"/>
                  </a:cubicBezTo>
                  <a:cubicBezTo>
                    <a:pt x="152935" y="71259"/>
                    <a:pt x="152330" y="72015"/>
                    <a:pt x="151422" y="72166"/>
                  </a:cubicBezTo>
                  <a:cubicBezTo>
                    <a:pt x="150123" y="72403"/>
                    <a:pt x="148685" y="72593"/>
                    <a:pt x="147235" y="72593"/>
                  </a:cubicBezTo>
                  <a:cubicBezTo>
                    <a:pt x="144971" y="72593"/>
                    <a:pt x="142677" y="72129"/>
                    <a:pt x="140833" y="70654"/>
                  </a:cubicBezTo>
                  <a:cubicBezTo>
                    <a:pt x="139018" y="69141"/>
                    <a:pt x="137808" y="66872"/>
                    <a:pt x="137656" y="63695"/>
                  </a:cubicBezTo>
                  <a:cubicBezTo>
                    <a:pt x="137202" y="59308"/>
                    <a:pt x="140077" y="54921"/>
                    <a:pt x="144463" y="53106"/>
                  </a:cubicBezTo>
                  <a:cubicBezTo>
                    <a:pt x="145957" y="52453"/>
                    <a:pt x="147493" y="52131"/>
                    <a:pt x="149028" y="52131"/>
                  </a:cubicBezTo>
                  <a:cubicBezTo>
                    <a:pt x="152470" y="52131"/>
                    <a:pt x="155905" y="53750"/>
                    <a:pt x="158834" y="56888"/>
                  </a:cubicBezTo>
                  <a:cubicBezTo>
                    <a:pt x="159742" y="57796"/>
                    <a:pt x="160347" y="58703"/>
                    <a:pt x="160801" y="59611"/>
                  </a:cubicBezTo>
                  <a:cubicBezTo>
                    <a:pt x="163524" y="64452"/>
                    <a:pt x="163070" y="69897"/>
                    <a:pt x="162162" y="74284"/>
                  </a:cubicBezTo>
                  <a:lnTo>
                    <a:pt x="162162" y="74435"/>
                  </a:lnTo>
                  <a:cubicBezTo>
                    <a:pt x="165647" y="75597"/>
                    <a:pt x="168718" y="76145"/>
                    <a:pt x="171572" y="76145"/>
                  </a:cubicBezTo>
                  <a:cubicBezTo>
                    <a:pt x="178010" y="76145"/>
                    <a:pt x="183347" y="73357"/>
                    <a:pt x="189845" y="68536"/>
                  </a:cubicBezTo>
                  <a:cubicBezTo>
                    <a:pt x="193734" y="65424"/>
                    <a:pt x="197069" y="63868"/>
                    <a:pt x="201752" y="63868"/>
                  </a:cubicBezTo>
                  <a:cubicBezTo>
                    <a:pt x="202533" y="63868"/>
                    <a:pt x="203351" y="63911"/>
                    <a:pt x="204215" y="63998"/>
                  </a:cubicBezTo>
                  <a:cubicBezTo>
                    <a:pt x="207729" y="64419"/>
                    <a:pt x="211504" y="66147"/>
                    <a:pt x="220515" y="66147"/>
                  </a:cubicBezTo>
                  <a:cubicBezTo>
                    <a:pt x="221203" y="66147"/>
                    <a:pt x="221920" y="66137"/>
                    <a:pt x="222670" y="66115"/>
                  </a:cubicBezTo>
                  <a:cubicBezTo>
                    <a:pt x="234167" y="65964"/>
                    <a:pt x="233864" y="64603"/>
                    <a:pt x="239159" y="62939"/>
                  </a:cubicBezTo>
                  <a:cubicBezTo>
                    <a:pt x="244756" y="60670"/>
                    <a:pt x="251563" y="54165"/>
                    <a:pt x="252319" y="51896"/>
                  </a:cubicBezTo>
                  <a:lnTo>
                    <a:pt x="252319" y="51896"/>
                  </a:lnTo>
                  <a:cubicBezTo>
                    <a:pt x="250504" y="53863"/>
                    <a:pt x="245815" y="55829"/>
                    <a:pt x="239159" y="57342"/>
                  </a:cubicBezTo>
                  <a:cubicBezTo>
                    <a:pt x="237117" y="57779"/>
                    <a:pt x="235200" y="57998"/>
                    <a:pt x="233322" y="57998"/>
                  </a:cubicBezTo>
                  <a:cubicBezTo>
                    <a:pt x="229358" y="57998"/>
                    <a:pt x="225571" y="57023"/>
                    <a:pt x="221158" y="55073"/>
                  </a:cubicBezTo>
                  <a:cubicBezTo>
                    <a:pt x="214199" y="52047"/>
                    <a:pt x="214804" y="44635"/>
                    <a:pt x="206333" y="43576"/>
                  </a:cubicBezTo>
                  <a:cubicBezTo>
                    <a:pt x="205838" y="43517"/>
                    <a:pt x="205375" y="43489"/>
                    <a:pt x="204939" y="43489"/>
                  </a:cubicBezTo>
                  <a:cubicBezTo>
                    <a:pt x="199169" y="43489"/>
                    <a:pt x="198324" y="48353"/>
                    <a:pt x="191982" y="48353"/>
                  </a:cubicBezTo>
                  <a:cubicBezTo>
                    <a:pt x="191504" y="48353"/>
                    <a:pt x="190995" y="48325"/>
                    <a:pt x="190450" y="48266"/>
                  </a:cubicBezTo>
                  <a:cubicBezTo>
                    <a:pt x="186819" y="47963"/>
                    <a:pt x="183794" y="41610"/>
                    <a:pt x="175474" y="39794"/>
                  </a:cubicBezTo>
                  <a:cubicBezTo>
                    <a:pt x="172185" y="38424"/>
                    <a:pt x="168540" y="37987"/>
                    <a:pt x="165227" y="37987"/>
                  </a:cubicBezTo>
                  <a:cubicBezTo>
                    <a:pt x="159397" y="37987"/>
                    <a:pt x="154599" y="39341"/>
                    <a:pt x="154599" y="39341"/>
                  </a:cubicBezTo>
                  <a:cubicBezTo>
                    <a:pt x="156559" y="23236"/>
                    <a:pt x="142444" y="0"/>
                    <a:pt x="11429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9" name="Google Shape;979;p9"/>
          <p:cNvGrpSpPr/>
          <p:nvPr/>
        </p:nvGrpSpPr>
        <p:grpSpPr>
          <a:xfrm>
            <a:off x="-542860" y="-538286"/>
            <a:ext cx="10229721" cy="6220073"/>
            <a:chOff x="-165500" y="430250"/>
            <a:chExt cx="7974525" cy="4848825"/>
          </a:xfrm>
        </p:grpSpPr>
        <p:sp>
          <p:nvSpPr>
            <p:cNvPr id="980" name="Google Shape;980;p9"/>
            <p:cNvSpPr/>
            <p:nvPr/>
          </p:nvSpPr>
          <p:spPr>
            <a:xfrm>
              <a:off x="2692000" y="4117600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9"/>
            <p:cNvSpPr/>
            <p:nvPr/>
          </p:nvSpPr>
          <p:spPr>
            <a:xfrm>
              <a:off x="3513225" y="4117600"/>
              <a:ext cx="613500" cy="747450"/>
            </a:xfrm>
            <a:custGeom>
              <a:avLst/>
              <a:gdLst/>
              <a:ahLst/>
              <a:cxnLst/>
              <a:rect l="l" t="t" r="r" b="b"/>
              <a:pathLst>
                <a:path w="24540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9"/>
            <p:cNvSpPr/>
            <p:nvPr/>
          </p:nvSpPr>
          <p:spPr>
            <a:xfrm>
              <a:off x="3513225" y="329875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9"/>
            <p:cNvSpPr/>
            <p:nvPr/>
          </p:nvSpPr>
          <p:spPr>
            <a:xfrm>
              <a:off x="2692000" y="3298750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810"/>
                  </a:lnTo>
                  <a:lnTo>
                    <a:pt x="10882" y="2810"/>
                  </a:lnTo>
                  <a:lnTo>
                    <a:pt x="10882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9"/>
            <p:cNvSpPr/>
            <p:nvPr/>
          </p:nvSpPr>
          <p:spPr>
            <a:xfrm>
              <a:off x="3102450" y="37095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2288375" y="370952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86" y="8215"/>
                  </a:lnTo>
                  <a:lnTo>
                    <a:pt x="2786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86" y="27087"/>
                  </a:lnTo>
                  <a:lnTo>
                    <a:pt x="2786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9"/>
            <p:cNvSpPr/>
            <p:nvPr/>
          </p:nvSpPr>
          <p:spPr>
            <a:xfrm>
              <a:off x="1056675" y="4117600"/>
              <a:ext cx="614075" cy="747450"/>
            </a:xfrm>
            <a:custGeom>
              <a:avLst/>
              <a:gdLst/>
              <a:ahLst/>
              <a:cxnLst/>
              <a:rect l="l" t="t" r="r" b="b"/>
              <a:pathLst>
                <a:path w="24563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9"/>
            <p:cNvSpPr/>
            <p:nvPr/>
          </p:nvSpPr>
          <p:spPr>
            <a:xfrm>
              <a:off x="1877600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1877600" y="32987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1056675" y="3298750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63" y="8216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1467125" y="37095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9"/>
            <p:cNvSpPr/>
            <p:nvPr/>
          </p:nvSpPr>
          <p:spPr>
            <a:xfrm>
              <a:off x="652750" y="37095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9"/>
            <p:cNvSpPr/>
            <p:nvPr/>
          </p:nvSpPr>
          <p:spPr>
            <a:xfrm>
              <a:off x="3102450" y="45316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9"/>
            <p:cNvSpPr/>
            <p:nvPr/>
          </p:nvSpPr>
          <p:spPr>
            <a:xfrm>
              <a:off x="2288375" y="453165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86" y="8215"/>
                  </a:lnTo>
                  <a:lnTo>
                    <a:pt x="2786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86" y="27087"/>
                  </a:lnTo>
                  <a:lnTo>
                    <a:pt x="2786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9"/>
            <p:cNvSpPr/>
            <p:nvPr/>
          </p:nvSpPr>
          <p:spPr>
            <a:xfrm>
              <a:off x="1467125" y="45316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9"/>
            <p:cNvSpPr/>
            <p:nvPr/>
          </p:nvSpPr>
          <p:spPr>
            <a:xfrm>
              <a:off x="652750" y="45316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9"/>
            <p:cNvSpPr/>
            <p:nvPr/>
          </p:nvSpPr>
          <p:spPr>
            <a:xfrm>
              <a:off x="6365375" y="4531650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65" y="21681"/>
                  </a:lnTo>
                  <a:lnTo>
                    <a:pt x="21765" y="27087"/>
                  </a:lnTo>
                  <a:lnTo>
                    <a:pt x="13692" y="27087"/>
                  </a:lnTo>
                  <a:lnTo>
                    <a:pt x="13692" y="2798"/>
                  </a:lnTo>
                  <a:lnTo>
                    <a:pt x="21765" y="2798"/>
                  </a:lnTo>
                  <a:lnTo>
                    <a:pt x="21765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9"/>
            <p:cNvSpPr/>
            <p:nvPr/>
          </p:nvSpPr>
          <p:spPr>
            <a:xfrm>
              <a:off x="7195225" y="45316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9"/>
            <p:cNvSpPr/>
            <p:nvPr/>
          </p:nvSpPr>
          <p:spPr>
            <a:xfrm>
              <a:off x="5551275" y="453165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799" y="8215"/>
                  </a:lnTo>
                  <a:lnTo>
                    <a:pt x="2799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9" y="27087"/>
                  </a:lnTo>
                  <a:lnTo>
                    <a:pt x="2799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9"/>
            <p:cNvSpPr/>
            <p:nvPr/>
          </p:nvSpPr>
          <p:spPr>
            <a:xfrm>
              <a:off x="4730050" y="4531650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22" y="8215"/>
                  </a:lnTo>
                  <a:lnTo>
                    <a:pt x="2822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22" y="27087"/>
                  </a:lnTo>
                  <a:lnTo>
                    <a:pt x="2822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53" y="21681"/>
                  </a:lnTo>
                  <a:lnTo>
                    <a:pt x="21753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53" y="2798"/>
                  </a:lnTo>
                  <a:lnTo>
                    <a:pt x="21753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9"/>
            <p:cNvSpPr/>
            <p:nvPr/>
          </p:nvSpPr>
          <p:spPr>
            <a:xfrm>
              <a:off x="3915650" y="453165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9"/>
            <p:cNvSpPr/>
            <p:nvPr/>
          </p:nvSpPr>
          <p:spPr>
            <a:xfrm>
              <a:off x="242275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9"/>
            <p:cNvSpPr/>
            <p:nvPr/>
          </p:nvSpPr>
          <p:spPr>
            <a:xfrm>
              <a:off x="6777325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0" y="27087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9"/>
            <p:cNvSpPr/>
            <p:nvPr/>
          </p:nvSpPr>
          <p:spPr>
            <a:xfrm>
              <a:off x="5142000" y="4117600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0" y="1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9"/>
            <p:cNvSpPr/>
            <p:nvPr/>
          </p:nvSpPr>
          <p:spPr>
            <a:xfrm>
              <a:off x="5962925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2" y="2798"/>
                  </a:lnTo>
                  <a:lnTo>
                    <a:pt x="21742" y="8216"/>
                  </a:lnTo>
                  <a:lnTo>
                    <a:pt x="24552" y="8216"/>
                  </a:lnTo>
                  <a:lnTo>
                    <a:pt x="24552" y="2798"/>
                  </a:lnTo>
                  <a:lnTo>
                    <a:pt x="24552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4327600" y="41176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6"/>
                  </a:lnTo>
                  <a:lnTo>
                    <a:pt x="24552" y="8216"/>
                  </a:lnTo>
                  <a:lnTo>
                    <a:pt x="24552" y="2798"/>
                  </a:lnTo>
                  <a:lnTo>
                    <a:pt x="24552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242275" y="329875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16"/>
                  </a:lnTo>
                  <a:lnTo>
                    <a:pt x="24551" y="8216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9"/>
            <p:cNvSpPr/>
            <p:nvPr/>
          </p:nvSpPr>
          <p:spPr>
            <a:xfrm>
              <a:off x="3509650" y="2481975"/>
              <a:ext cx="614100" cy="747750"/>
            </a:xfrm>
            <a:custGeom>
              <a:avLst/>
              <a:gdLst/>
              <a:ahLst/>
              <a:cxnLst/>
              <a:rect l="l" t="t" r="r" b="b"/>
              <a:pathLst>
                <a:path w="24564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63" y="29909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9"/>
            <p:cNvSpPr/>
            <p:nvPr/>
          </p:nvSpPr>
          <p:spPr>
            <a:xfrm>
              <a:off x="3509650" y="166342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81" y="27087"/>
                  </a:lnTo>
                  <a:lnTo>
                    <a:pt x="13681" y="2799"/>
                  </a:lnTo>
                  <a:lnTo>
                    <a:pt x="21753" y="2799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799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9"/>
            <p:cNvSpPr/>
            <p:nvPr/>
          </p:nvSpPr>
          <p:spPr>
            <a:xfrm>
              <a:off x="3105725" y="207390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99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28"/>
                  </a:lnTo>
                  <a:lnTo>
                    <a:pt x="24552" y="8228"/>
                  </a:lnTo>
                  <a:lnTo>
                    <a:pt x="24552" y="2810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9"/>
            <p:cNvSpPr/>
            <p:nvPr/>
          </p:nvSpPr>
          <p:spPr>
            <a:xfrm>
              <a:off x="3105725" y="2887975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99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52" y="8228"/>
                  </a:lnTo>
                  <a:lnTo>
                    <a:pt x="24552" y="2811"/>
                  </a:lnTo>
                  <a:lnTo>
                    <a:pt x="24552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9"/>
            <p:cNvSpPr/>
            <p:nvPr/>
          </p:nvSpPr>
          <p:spPr>
            <a:xfrm>
              <a:off x="1874025" y="2481975"/>
              <a:ext cx="614100" cy="747750"/>
            </a:xfrm>
            <a:custGeom>
              <a:avLst/>
              <a:gdLst/>
              <a:ahLst/>
              <a:cxnLst/>
              <a:rect l="l" t="t" r="r" b="b"/>
              <a:pathLst>
                <a:path w="24564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23" y="8228"/>
                  </a:lnTo>
                  <a:lnTo>
                    <a:pt x="2823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23" y="27099"/>
                  </a:lnTo>
                  <a:lnTo>
                    <a:pt x="2823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63" y="29909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65" y="21682"/>
                  </a:lnTo>
                  <a:lnTo>
                    <a:pt x="21765" y="27099"/>
                  </a:lnTo>
                  <a:lnTo>
                    <a:pt x="13693" y="27099"/>
                  </a:lnTo>
                  <a:lnTo>
                    <a:pt x="13693" y="2811"/>
                  </a:lnTo>
                  <a:lnTo>
                    <a:pt x="21765" y="2811"/>
                  </a:lnTo>
                  <a:lnTo>
                    <a:pt x="21765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9"/>
            <p:cNvSpPr/>
            <p:nvPr/>
          </p:nvSpPr>
          <p:spPr>
            <a:xfrm>
              <a:off x="2695275" y="2481975"/>
              <a:ext cx="614075" cy="747750"/>
            </a:xfrm>
            <a:custGeom>
              <a:avLst/>
              <a:gdLst/>
              <a:ahLst/>
              <a:cxnLst/>
              <a:rect l="l" t="t" r="r" b="b"/>
              <a:pathLst>
                <a:path w="24563" h="29910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810" y="8228"/>
                  </a:lnTo>
                  <a:lnTo>
                    <a:pt x="2810" y="2811"/>
                  </a:lnTo>
                  <a:lnTo>
                    <a:pt x="10882" y="2811"/>
                  </a:lnTo>
                  <a:lnTo>
                    <a:pt x="10882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909"/>
                  </a:lnTo>
                  <a:lnTo>
                    <a:pt x="24563" y="29909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9"/>
            <p:cNvSpPr/>
            <p:nvPr/>
          </p:nvSpPr>
          <p:spPr>
            <a:xfrm>
              <a:off x="2695275" y="1663425"/>
              <a:ext cx="614075" cy="747450"/>
            </a:xfrm>
            <a:custGeom>
              <a:avLst/>
              <a:gdLst/>
              <a:ahLst/>
              <a:cxnLst/>
              <a:rect l="l" t="t" r="r" b="b"/>
              <a:pathLst>
                <a:path w="24563" h="29898" extrusionOk="0">
                  <a:moveTo>
                    <a:pt x="0" y="1"/>
                  </a:moveTo>
                  <a:lnTo>
                    <a:pt x="0" y="2799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799"/>
                  </a:lnTo>
                  <a:lnTo>
                    <a:pt x="10882" y="2799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9"/>
                  </a:lnTo>
                  <a:lnTo>
                    <a:pt x="21741" y="2799"/>
                  </a:lnTo>
                  <a:lnTo>
                    <a:pt x="21741" y="8216"/>
                  </a:lnTo>
                  <a:lnTo>
                    <a:pt x="24563" y="8216"/>
                  </a:lnTo>
                  <a:lnTo>
                    <a:pt x="24563" y="2799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9"/>
            <p:cNvSpPr/>
            <p:nvPr/>
          </p:nvSpPr>
          <p:spPr>
            <a:xfrm>
              <a:off x="1874025" y="166342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823" y="8216"/>
                  </a:lnTo>
                  <a:lnTo>
                    <a:pt x="2823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823" y="27087"/>
                  </a:lnTo>
                  <a:lnTo>
                    <a:pt x="2823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65" y="21682"/>
                  </a:lnTo>
                  <a:lnTo>
                    <a:pt x="21765" y="27087"/>
                  </a:lnTo>
                  <a:lnTo>
                    <a:pt x="13693" y="27087"/>
                  </a:lnTo>
                  <a:lnTo>
                    <a:pt x="13693" y="2799"/>
                  </a:lnTo>
                  <a:lnTo>
                    <a:pt x="21765" y="2799"/>
                  </a:lnTo>
                  <a:lnTo>
                    <a:pt x="21765" y="8216"/>
                  </a:lnTo>
                  <a:lnTo>
                    <a:pt x="24563" y="8216"/>
                  </a:lnTo>
                  <a:lnTo>
                    <a:pt x="24563" y="2799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9"/>
            <p:cNvSpPr/>
            <p:nvPr/>
          </p:nvSpPr>
          <p:spPr>
            <a:xfrm>
              <a:off x="2284800" y="2073900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53" y="2810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9"/>
            <p:cNvSpPr/>
            <p:nvPr/>
          </p:nvSpPr>
          <p:spPr>
            <a:xfrm>
              <a:off x="1470400" y="20739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28"/>
                  </a:lnTo>
                  <a:lnTo>
                    <a:pt x="24563" y="8228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9"/>
            <p:cNvSpPr/>
            <p:nvPr/>
          </p:nvSpPr>
          <p:spPr>
            <a:xfrm>
              <a:off x="2284800" y="2887975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9"/>
            <p:cNvSpPr/>
            <p:nvPr/>
          </p:nvSpPr>
          <p:spPr>
            <a:xfrm>
              <a:off x="1470400" y="288797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9"/>
            <p:cNvSpPr/>
            <p:nvPr/>
          </p:nvSpPr>
          <p:spPr>
            <a:xfrm>
              <a:off x="239000" y="2481975"/>
              <a:ext cx="613800" cy="747750"/>
            </a:xfrm>
            <a:custGeom>
              <a:avLst/>
              <a:gdLst/>
              <a:ahLst/>
              <a:cxnLst/>
              <a:rect l="l" t="t" r="r" b="b"/>
              <a:pathLst>
                <a:path w="24552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69" y="27099"/>
                  </a:lnTo>
                  <a:lnTo>
                    <a:pt x="13669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9"/>
            <p:cNvSpPr/>
            <p:nvPr/>
          </p:nvSpPr>
          <p:spPr>
            <a:xfrm>
              <a:off x="1059950" y="2481975"/>
              <a:ext cx="613775" cy="747750"/>
            </a:xfrm>
            <a:custGeom>
              <a:avLst/>
              <a:gdLst/>
              <a:ahLst/>
              <a:cxnLst/>
              <a:rect l="l" t="t" r="r" b="b"/>
              <a:pathLst>
                <a:path w="24551" h="29910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0" y="27099"/>
                  </a:lnTo>
                  <a:lnTo>
                    <a:pt x="13680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9"/>
            <p:cNvSpPr/>
            <p:nvPr/>
          </p:nvSpPr>
          <p:spPr>
            <a:xfrm>
              <a:off x="1059950" y="1663425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799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9"/>
                  </a:lnTo>
                  <a:lnTo>
                    <a:pt x="10871" y="2799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80" y="27087"/>
                  </a:lnTo>
                  <a:lnTo>
                    <a:pt x="13680" y="2799"/>
                  </a:lnTo>
                  <a:lnTo>
                    <a:pt x="21753" y="2799"/>
                  </a:lnTo>
                  <a:lnTo>
                    <a:pt x="21753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9"/>
            <p:cNvSpPr/>
            <p:nvPr/>
          </p:nvSpPr>
          <p:spPr>
            <a:xfrm>
              <a:off x="239000" y="1663425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9"/>
                  </a:lnTo>
                  <a:lnTo>
                    <a:pt x="10871" y="2799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69" y="27087"/>
                  </a:lnTo>
                  <a:lnTo>
                    <a:pt x="13669" y="2799"/>
                  </a:lnTo>
                  <a:lnTo>
                    <a:pt x="21742" y="2799"/>
                  </a:lnTo>
                  <a:lnTo>
                    <a:pt x="21742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9"/>
            <p:cNvSpPr/>
            <p:nvPr/>
          </p:nvSpPr>
          <p:spPr>
            <a:xfrm>
              <a:off x="649175" y="20739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822" y="8228"/>
                  </a:lnTo>
                  <a:lnTo>
                    <a:pt x="2822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22" y="27099"/>
                  </a:lnTo>
                  <a:lnTo>
                    <a:pt x="2822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65" y="21682"/>
                  </a:lnTo>
                  <a:lnTo>
                    <a:pt x="21765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65" y="2810"/>
                  </a:lnTo>
                  <a:lnTo>
                    <a:pt x="21765" y="8228"/>
                  </a:lnTo>
                  <a:lnTo>
                    <a:pt x="24563" y="8228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9"/>
            <p:cNvSpPr/>
            <p:nvPr/>
          </p:nvSpPr>
          <p:spPr>
            <a:xfrm>
              <a:off x="649175" y="288797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22" y="8228"/>
                  </a:lnTo>
                  <a:lnTo>
                    <a:pt x="2822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22" y="27099"/>
                  </a:lnTo>
                  <a:lnTo>
                    <a:pt x="2822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65" y="21682"/>
                  </a:lnTo>
                  <a:lnTo>
                    <a:pt x="21765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65" y="2811"/>
                  </a:lnTo>
                  <a:lnTo>
                    <a:pt x="21765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9"/>
            <p:cNvSpPr/>
            <p:nvPr/>
          </p:nvSpPr>
          <p:spPr>
            <a:xfrm>
              <a:off x="2692000" y="846675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810"/>
                  </a:lnTo>
                  <a:lnTo>
                    <a:pt x="10882" y="2810"/>
                  </a:lnTo>
                  <a:lnTo>
                    <a:pt x="10882" y="27099"/>
                  </a:lnTo>
                  <a:lnTo>
                    <a:pt x="2810" y="27099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41" y="2810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9"/>
            <p:cNvSpPr/>
            <p:nvPr/>
          </p:nvSpPr>
          <p:spPr>
            <a:xfrm>
              <a:off x="3513225" y="84667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5"/>
                  </a:lnTo>
                  <a:lnTo>
                    <a:pt x="2798" y="8215"/>
                  </a:lnTo>
                  <a:lnTo>
                    <a:pt x="2798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1"/>
                  </a:lnTo>
                  <a:lnTo>
                    <a:pt x="0" y="21681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9"/>
            <p:cNvSpPr/>
            <p:nvPr/>
          </p:nvSpPr>
          <p:spPr>
            <a:xfrm>
              <a:off x="242275" y="846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5"/>
                  </a:lnTo>
                  <a:lnTo>
                    <a:pt x="2799" y="8215"/>
                  </a:lnTo>
                  <a:lnTo>
                    <a:pt x="2799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9" y="27099"/>
                  </a:lnTo>
                  <a:lnTo>
                    <a:pt x="2799" y="21681"/>
                  </a:lnTo>
                  <a:lnTo>
                    <a:pt x="1" y="21681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1681"/>
                  </a:lnTo>
                  <a:lnTo>
                    <a:pt x="21742" y="21681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15"/>
                  </a:lnTo>
                  <a:lnTo>
                    <a:pt x="24551" y="8215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9"/>
            <p:cNvSpPr/>
            <p:nvPr/>
          </p:nvSpPr>
          <p:spPr>
            <a:xfrm>
              <a:off x="3102450" y="1252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9"/>
            <p:cNvSpPr/>
            <p:nvPr/>
          </p:nvSpPr>
          <p:spPr>
            <a:xfrm>
              <a:off x="2288375" y="125267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86" y="8215"/>
                  </a:lnTo>
                  <a:lnTo>
                    <a:pt x="2786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86" y="27087"/>
                  </a:lnTo>
                  <a:lnTo>
                    <a:pt x="2786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9"/>
            <p:cNvSpPr/>
            <p:nvPr/>
          </p:nvSpPr>
          <p:spPr>
            <a:xfrm>
              <a:off x="1056675" y="84667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5"/>
                  </a:lnTo>
                  <a:lnTo>
                    <a:pt x="2798" y="8215"/>
                  </a:lnTo>
                  <a:lnTo>
                    <a:pt x="2798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8" y="27099"/>
                  </a:lnTo>
                  <a:lnTo>
                    <a:pt x="2798" y="21681"/>
                  </a:lnTo>
                  <a:lnTo>
                    <a:pt x="0" y="21681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41" y="2810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9"/>
            <p:cNvSpPr/>
            <p:nvPr/>
          </p:nvSpPr>
          <p:spPr>
            <a:xfrm>
              <a:off x="1877600" y="846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811" y="27099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9"/>
            <p:cNvSpPr/>
            <p:nvPr/>
          </p:nvSpPr>
          <p:spPr>
            <a:xfrm>
              <a:off x="1467125" y="1252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9"/>
            <p:cNvSpPr/>
            <p:nvPr/>
          </p:nvSpPr>
          <p:spPr>
            <a:xfrm>
              <a:off x="652750" y="125267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9"/>
            <p:cNvSpPr/>
            <p:nvPr/>
          </p:nvSpPr>
          <p:spPr>
            <a:xfrm>
              <a:off x="3102450" y="430250"/>
              <a:ext cx="613800" cy="747725"/>
            </a:xfrm>
            <a:custGeom>
              <a:avLst/>
              <a:gdLst/>
              <a:ahLst/>
              <a:cxnLst/>
              <a:rect l="l" t="t" r="r" b="b"/>
              <a:pathLst>
                <a:path w="24552" h="29909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909"/>
                  </a:lnTo>
                  <a:lnTo>
                    <a:pt x="24552" y="29909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9"/>
            <p:cNvSpPr/>
            <p:nvPr/>
          </p:nvSpPr>
          <p:spPr>
            <a:xfrm>
              <a:off x="2288375" y="430250"/>
              <a:ext cx="613500" cy="747725"/>
            </a:xfrm>
            <a:custGeom>
              <a:avLst/>
              <a:gdLst/>
              <a:ahLst/>
              <a:cxnLst/>
              <a:rect l="l" t="t" r="r" b="b"/>
              <a:pathLst>
                <a:path w="24540" h="29909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86" y="8215"/>
                  </a:lnTo>
                  <a:lnTo>
                    <a:pt x="2786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86" y="27087"/>
                  </a:lnTo>
                  <a:lnTo>
                    <a:pt x="2786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909"/>
                  </a:lnTo>
                  <a:lnTo>
                    <a:pt x="24539" y="29909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9"/>
            <p:cNvSpPr/>
            <p:nvPr/>
          </p:nvSpPr>
          <p:spPr>
            <a:xfrm>
              <a:off x="1467125" y="430250"/>
              <a:ext cx="613800" cy="747725"/>
            </a:xfrm>
            <a:custGeom>
              <a:avLst/>
              <a:gdLst/>
              <a:ahLst/>
              <a:cxnLst/>
              <a:rect l="l" t="t" r="r" b="b"/>
              <a:pathLst>
                <a:path w="24552" h="29909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909"/>
                  </a:lnTo>
                  <a:lnTo>
                    <a:pt x="24552" y="29909"/>
                  </a:lnTo>
                  <a:lnTo>
                    <a:pt x="24552" y="27087"/>
                  </a:lnTo>
                  <a:lnTo>
                    <a:pt x="24552" y="21681"/>
                  </a:lnTo>
                  <a:lnTo>
                    <a:pt x="21742" y="21681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5"/>
                  </a:lnTo>
                  <a:lnTo>
                    <a:pt x="24552" y="8215"/>
                  </a:lnTo>
                  <a:lnTo>
                    <a:pt x="24552" y="2798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9"/>
            <p:cNvSpPr/>
            <p:nvPr/>
          </p:nvSpPr>
          <p:spPr>
            <a:xfrm>
              <a:off x="652750" y="430250"/>
              <a:ext cx="613800" cy="747725"/>
            </a:xfrm>
            <a:custGeom>
              <a:avLst/>
              <a:gdLst/>
              <a:ahLst/>
              <a:cxnLst/>
              <a:rect l="l" t="t" r="r" b="b"/>
              <a:pathLst>
                <a:path w="24552" h="29909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909"/>
                  </a:lnTo>
                  <a:lnTo>
                    <a:pt x="24551" y="29909"/>
                  </a:lnTo>
                  <a:lnTo>
                    <a:pt x="24551" y="27087"/>
                  </a:lnTo>
                  <a:lnTo>
                    <a:pt x="24551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51" y="8215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9"/>
            <p:cNvSpPr/>
            <p:nvPr/>
          </p:nvSpPr>
          <p:spPr>
            <a:xfrm>
              <a:off x="-162225" y="370952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9"/>
            <p:cNvSpPr/>
            <p:nvPr/>
          </p:nvSpPr>
          <p:spPr>
            <a:xfrm>
              <a:off x="-162225" y="4531650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9"/>
            <p:cNvSpPr/>
            <p:nvPr/>
          </p:nvSpPr>
          <p:spPr>
            <a:xfrm>
              <a:off x="-165500" y="2073900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28"/>
                  </a:lnTo>
                  <a:lnTo>
                    <a:pt x="2810" y="8228"/>
                  </a:lnTo>
                  <a:lnTo>
                    <a:pt x="2810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53" y="2810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9"/>
            <p:cNvSpPr/>
            <p:nvPr/>
          </p:nvSpPr>
          <p:spPr>
            <a:xfrm>
              <a:off x="-165500" y="2887975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810" y="8228"/>
                  </a:lnTo>
                  <a:lnTo>
                    <a:pt x="2810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69" y="27099"/>
                  </a:lnTo>
                  <a:lnTo>
                    <a:pt x="13669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9"/>
            <p:cNvSpPr/>
            <p:nvPr/>
          </p:nvSpPr>
          <p:spPr>
            <a:xfrm>
              <a:off x="-162225" y="125267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9"/>
            <p:cNvSpPr/>
            <p:nvPr/>
          </p:nvSpPr>
          <p:spPr>
            <a:xfrm>
              <a:off x="-162225" y="430250"/>
              <a:ext cx="614075" cy="747725"/>
            </a:xfrm>
            <a:custGeom>
              <a:avLst/>
              <a:gdLst/>
              <a:ahLst/>
              <a:cxnLst/>
              <a:rect l="l" t="t" r="r" b="b"/>
              <a:pathLst>
                <a:path w="24563" h="29909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2" y="2798"/>
                  </a:lnTo>
                  <a:lnTo>
                    <a:pt x="10882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909"/>
                  </a:lnTo>
                  <a:lnTo>
                    <a:pt x="24563" y="29909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9"/>
            <p:cNvSpPr/>
            <p:nvPr/>
          </p:nvSpPr>
          <p:spPr>
            <a:xfrm>
              <a:off x="6371625" y="370832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822" y="8216"/>
                  </a:lnTo>
                  <a:lnTo>
                    <a:pt x="2822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22" y="27087"/>
                  </a:lnTo>
                  <a:lnTo>
                    <a:pt x="2822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80" y="27087"/>
                  </a:lnTo>
                  <a:lnTo>
                    <a:pt x="13680" y="2798"/>
                  </a:lnTo>
                  <a:lnTo>
                    <a:pt x="21753" y="2798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9"/>
            <p:cNvSpPr/>
            <p:nvPr/>
          </p:nvSpPr>
          <p:spPr>
            <a:xfrm>
              <a:off x="7192850" y="370832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9"/>
            <p:cNvSpPr/>
            <p:nvPr/>
          </p:nvSpPr>
          <p:spPr>
            <a:xfrm>
              <a:off x="7192850" y="288947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9"/>
            <p:cNvSpPr/>
            <p:nvPr/>
          </p:nvSpPr>
          <p:spPr>
            <a:xfrm>
              <a:off x="6371625" y="2889475"/>
              <a:ext cx="614075" cy="747425"/>
            </a:xfrm>
            <a:custGeom>
              <a:avLst/>
              <a:gdLst/>
              <a:ahLst/>
              <a:cxnLst/>
              <a:rect l="l" t="t" r="r" b="b"/>
              <a:pathLst>
                <a:path w="24563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822" y="8216"/>
                  </a:lnTo>
                  <a:lnTo>
                    <a:pt x="2822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22" y="27099"/>
                  </a:lnTo>
                  <a:lnTo>
                    <a:pt x="2822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0" y="27099"/>
                  </a:lnTo>
                  <a:lnTo>
                    <a:pt x="13680" y="2810"/>
                  </a:lnTo>
                  <a:lnTo>
                    <a:pt x="21753" y="2810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9"/>
            <p:cNvSpPr/>
            <p:nvPr/>
          </p:nvSpPr>
          <p:spPr>
            <a:xfrm>
              <a:off x="6782075" y="330025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4" y="29897"/>
                  </a:lnTo>
                  <a:lnTo>
                    <a:pt x="24564" y="27087"/>
                  </a:lnTo>
                  <a:lnTo>
                    <a:pt x="24564" y="21681"/>
                  </a:lnTo>
                  <a:lnTo>
                    <a:pt x="21766" y="21681"/>
                  </a:lnTo>
                  <a:lnTo>
                    <a:pt x="21766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66" y="2798"/>
                  </a:lnTo>
                  <a:lnTo>
                    <a:pt x="21766" y="8215"/>
                  </a:lnTo>
                  <a:lnTo>
                    <a:pt x="24564" y="8215"/>
                  </a:lnTo>
                  <a:lnTo>
                    <a:pt x="24564" y="2798"/>
                  </a:lnTo>
                  <a:lnTo>
                    <a:pt x="24564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9"/>
            <p:cNvSpPr/>
            <p:nvPr/>
          </p:nvSpPr>
          <p:spPr>
            <a:xfrm>
              <a:off x="5968000" y="330025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98" y="8215"/>
                  </a:lnTo>
                  <a:lnTo>
                    <a:pt x="2798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9"/>
            <p:cNvSpPr/>
            <p:nvPr/>
          </p:nvSpPr>
          <p:spPr>
            <a:xfrm>
              <a:off x="4736600" y="3708325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8"/>
                  </a:lnTo>
                  <a:lnTo>
                    <a:pt x="10859" y="2798"/>
                  </a:lnTo>
                  <a:lnTo>
                    <a:pt x="10859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69" y="27087"/>
                  </a:lnTo>
                  <a:lnTo>
                    <a:pt x="13669" y="2798"/>
                  </a:lnTo>
                  <a:lnTo>
                    <a:pt x="21741" y="2798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8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9"/>
            <p:cNvSpPr/>
            <p:nvPr/>
          </p:nvSpPr>
          <p:spPr>
            <a:xfrm>
              <a:off x="5557225" y="370832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2" y="2798"/>
                  </a:lnTo>
                  <a:lnTo>
                    <a:pt x="21742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9"/>
            <p:cNvSpPr/>
            <p:nvPr/>
          </p:nvSpPr>
          <p:spPr>
            <a:xfrm>
              <a:off x="5557225" y="288947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2" y="2810"/>
                  </a:lnTo>
                  <a:lnTo>
                    <a:pt x="21742" y="8216"/>
                  </a:lnTo>
                  <a:lnTo>
                    <a:pt x="24563" y="8216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9"/>
            <p:cNvSpPr/>
            <p:nvPr/>
          </p:nvSpPr>
          <p:spPr>
            <a:xfrm>
              <a:off x="4736600" y="2889475"/>
              <a:ext cx="613775" cy="747425"/>
            </a:xfrm>
            <a:custGeom>
              <a:avLst/>
              <a:gdLst/>
              <a:ahLst/>
              <a:cxnLst/>
              <a:rect l="l" t="t" r="r" b="b"/>
              <a:pathLst>
                <a:path w="24551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1" y="2810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9"/>
            <p:cNvSpPr/>
            <p:nvPr/>
          </p:nvSpPr>
          <p:spPr>
            <a:xfrm>
              <a:off x="5146750" y="330025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23" y="8215"/>
                  </a:lnTo>
                  <a:lnTo>
                    <a:pt x="2823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23" y="27087"/>
                  </a:lnTo>
                  <a:lnTo>
                    <a:pt x="2823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4" y="29897"/>
                  </a:lnTo>
                  <a:lnTo>
                    <a:pt x="24564" y="27087"/>
                  </a:lnTo>
                  <a:lnTo>
                    <a:pt x="24564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64" y="8215"/>
                  </a:lnTo>
                  <a:lnTo>
                    <a:pt x="24564" y="2798"/>
                  </a:lnTo>
                  <a:lnTo>
                    <a:pt x="24564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9"/>
            <p:cNvSpPr/>
            <p:nvPr/>
          </p:nvSpPr>
          <p:spPr>
            <a:xfrm>
              <a:off x="4332375" y="330025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9"/>
            <p:cNvSpPr/>
            <p:nvPr/>
          </p:nvSpPr>
          <p:spPr>
            <a:xfrm>
              <a:off x="3921900" y="370832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53" y="2798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9"/>
            <p:cNvSpPr/>
            <p:nvPr/>
          </p:nvSpPr>
          <p:spPr>
            <a:xfrm>
              <a:off x="3921900" y="288947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53" y="2810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9"/>
            <p:cNvSpPr/>
            <p:nvPr/>
          </p:nvSpPr>
          <p:spPr>
            <a:xfrm>
              <a:off x="7189575" y="2072700"/>
              <a:ext cx="613800" cy="747750"/>
            </a:xfrm>
            <a:custGeom>
              <a:avLst/>
              <a:gdLst/>
              <a:ahLst/>
              <a:cxnLst/>
              <a:rect l="l" t="t" r="r" b="b"/>
              <a:pathLst>
                <a:path w="24552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9"/>
            <p:cNvSpPr/>
            <p:nvPr/>
          </p:nvSpPr>
          <p:spPr>
            <a:xfrm>
              <a:off x="7189575" y="125415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799" y="27087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9"/>
                  </a:lnTo>
                  <a:lnTo>
                    <a:pt x="21741" y="2799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9"/>
            <p:cNvSpPr/>
            <p:nvPr/>
          </p:nvSpPr>
          <p:spPr>
            <a:xfrm>
              <a:off x="6785350" y="1664625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823" y="8228"/>
                  </a:lnTo>
                  <a:lnTo>
                    <a:pt x="2823" y="2810"/>
                  </a:lnTo>
                  <a:lnTo>
                    <a:pt x="10883" y="2810"/>
                  </a:lnTo>
                  <a:lnTo>
                    <a:pt x="10883" y="27099"/>
                  </a:lnTo>
                  <a:lnTo>
                    <a:pt x="2823" y="27099"/>
                  </a:lnTo>
                  <a:lnTo>
                    <a:pt x="2823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4" y="21682"/>
                  </a:lnTo>
                  <a:lnTo>
                    <a:pt x="21754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54" y="2810"/>
                  </a:lnTo>
                  <a:lnTo>
                    <a:pt x="21754" y="8228"/>
                  </a:lnTo>
                  <a:lnTo>
                    <a:pt x="24563" y="8228"/>
                  </a:lnTo>
                  <a:lnTo>
                    <a:pt x="24563" y="2810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9"/>
            <p:cNvSpPr/>
            <p:nvPr/>
          </p:nvSpPr>
          <p:spPr>
            <a:xfrm>
              <a:off x="6785350" y="2478700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23" y="8228"/>
                  </a:lnTo>
                  <a:lnTo>
                    <a:pt x="2823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23" y="27099"/>
                  </a:lnTo>
                  <a:lnTo>
                    <a:pt x="2823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54" y="21682"/>
                  </a:lnTo>
                  <a:lnTo>
                    <a:pt x="21754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54" y="2811"/>
                  </a:lnTo>
                  <a:lnTo>
                    <a:pt x="21754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9"/>
            <p:cNvSpPr/>
            <p:nvPr/>
          </p:nvSpPr>
          <p:spPr>
            <a:xfrm>
              <a:off x="5553950" y="2072700"/>
              <a:ext cx="613800" cy="747750"/>
            </a:xfrm>
            <a:custGeom>
              <a:avLst/>
              <a:gdLst/>
              <a:ahLst/>
              <a:cxnLst/>
              <a:rect l="l" t="t" r="r" b="b"/>
              <a:pathLst>
                <a:path w="24552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93" y="27099"/>
                  </a:lnTo>
                  <a:lnTo>
                    <a:pt x="13693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9"/>
            <p:cNvSpPr/>
            <p:nvPr/>
          </p:nvSpPr>
          <p:spPr>
            <a:xfrm>
              <a:off x="6375200" y="2072700"/>
              <a:ext cx="613775" cy="747750"/>
            </a:xfrm>
            <a:custGeom>
              <a:avLst/>
              <a:gdLst/>
              <a:ahLst/>
              <a:cxnLst/>
              <a:rect l="l" t="t" r="r" b="b"/>
              <a:pathLst>
                <a:path w="24551" h="29910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810" y="8228"/>
                  </a:lnTo>
                  <a:lnTo>
                    <a:pt x="2810" y="2811"/>
                  </a:lnTo>
                  <a:lnTo>
                    <a:pt x="10870" y="2811"/>
                  </a:lnTo>
                  <a:lnTo>
                    <a:pt x="10870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909"/>
                  </a:lnTo>
                  <a:lnTo>
                    <a:pt x="24551" y="29909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68" y="27099"/>
                  </a:lnTo>
                  <a:lnTo>
                    <a:pt x="13668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9"/>
            <p:cNvSpPr/>
            <p:nvPr/>
          </p:nvSpPr>
          <p:spPr>
            <a:xfrm>
              <a:off x="6375200" y="1254150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799"/>
                  </a:lnTo>
                  <a:lnTo>
                    <a:pt x="0" y="8216"/>
                  </a:lnTo>
                  <a:lnTo>
                    <a:pt x="2810" y="8216"/>
                  </a:lnTo>
                  <a:lnTo>
                    <a:pt x="2810" y="2799"/>
                  </a:lnTo>
                  <a:lnTo>
                    <a:pt x="10870" y="2799"/>
                  </a:lnTo>
                  <a:lnTo>
                    <a:pt x="10870" y="27087"/>
                  </a:lnTo>
                  <a:lnTo>
                    <a:pt x="2810" y="27087"/>
                  </a:lnTo>
                  <a:lnTo>
                    <a:pt x="2810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68" y="27087"/>
                  </a:lnTo>
                  <a:lnTo>
                    <a:pt x="13668" y="2799"/>
                  </a:lnTo>
                  <a:lnTo>
                    <a:pt x="21741" y="2799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9"/>
            <p:cNvSpPr/>
            <p:nvPr/>
          </p:nvSpPr>
          <p:spPr>
            <a:xfrm>
              <a:off x="5553950" y="125415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87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87"/>
                  </a:lnTo>
                  <a:lnTo>
                    <a:pt x="13693" y="27087"/>
                  </a:lnTo>
                  <a:lnTo>
                    <a:pt x="13693" y="2799"/>
                  </a:lnTo>
                  <a:lnTo>
                    <a:pt x="21753" y="2799"/>
                  </a:lnTo>
                  <a:lnTo>
                    <a:pt x="21753" y="8216"/>
                  </a:lnTo>
                  <a:lnTo>
                    <a:pt x="24551" y="8216"/>
                  </a:lnTo>
                  <a:lnTo>
                    <a:pt x="24551" y="2799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9"/>
            <p:cNvSpPr/>
            <p:nvPr/>
          </p:nvSpPr>
          <p:spPr>
            <a:xfrm>
              <a:off x="5964725" y="1664625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810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99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41" y="2810"/>
                  </a:lnTo>
                  <a:lnTo>
                    <a:pt x="21741" y="8228"/>
                  </a:lnTo>
                  <a:lnTo>
                    <a:pt x="24539" y="8228"/>
                  </a:lnTo>
                  <a:lnTo>
                    <a:pt x="24539" y="2810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9"/>
            <p:cNvSpPr/>
            <p:nvPr/>
          </p:nvSpPr>
          <p:spPr>
            <a:xfrm>
              <a:off x="5150325" y="16646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0"/>
                  </a:lnTo>
                  <a:lnTo>
                    <a:pt x="10859" y="2810"/>
                  </a:lnTo>
                  <a:lnTo>
                    <a:pt x="10859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99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69" y="27099"/>
                  </a:lnTo>
                  <a:lnTo>
                    <a:pt x="13669" y="2810"/>
                  </a:lnTo>
                  <a:lnTo>
                    <a:pt x="21742" y="2810"/>
                  </a:lnTo>
                  <a:lnTo>
                    <a:pt x="21742" y="8228"/>
                  </a:lnTo>
                  <a:lnTo>
                    <a:pt x="24552" y="8228"/>
                  </a:lnTo>
                  <a:lnTo>
                    <a:pt x="24552" y="2810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9"/>
            <p:cNvSpPr/>
            <p:nvPr/>
          </p:nvSpPr>
          <p:spPr>
            <a:xfrm>
              <a:off x="5964725" y="2478700"/>
              <a:ext cx="613500" cy="747450"/>
            </a:xfrm>
            <a:custGeom>
              <a:avLst/>
              <a:gdLst/>
              <a:ahLst/>
              <a:cxnLst/>
              <a:rect l="l" t="t" r="r" b="b"/>
              <a:pathLst>
                <a:path w="24540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1"/>
                  </a:lnTo>
                  <a:lnTo>
                    <a:pt x="10859" y="2811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99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39" y="8228"/>
                  </a:lnTo>
                  <a:lnTo>
                    <a:pt x="24539" y="2811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9"/>
            <p:cNvSpPr/>
            <p:nvPr/>
          </p:nvSpPr>
          <p:spPr>
            <a:xfrm>
              <a:off x="5150325" y="24787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799" y="8228"/>
                  </a:lnTo>
                  <a:lnTo>
                    <a:pt x="2799" y="2811"/>
                  </a:lnTo>
                  <a:lnTo>
                    <a:pt x="10859" y="2811"/>
                  </a:lnTo>
                  <a:lnTo>
                    <a:pt x="10859" y="27099"/>
                  </a:lnTo>
                  <a:lnTo>
                    <a:pt x="2799" y="27099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2" y="29897"/>
                  </a:lnTo>
                  <a:lnTo>
                    <a:pt x="24552" y="27099"/>
                  </a:lnTo>
                  <a:lnTo>
                    <a:pt x="24552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69" y="27099"/>
                  </a:lnTo>
                  <a:lnTo>
                    <a:pt x="13669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52" y="8228"/>
                  </a:lnTo>
                  <a:lnTo>
                    <a:pt x="24552" y="2811"/>
                  </a:lnTo>
                  <a:lnTo>
                    <a:pt x="24552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9"/>
            <p:cNvSpPr/>
            <p:nvPr/>
          </p:nvSpPr>
          <p:spPr>
            <a:xfrm>
              <a:off x="3918625" y="2072700"/>
              <a:ext cx="614100" cy="747750"/>
            </a:xfrm>
            <a:custGeom>
              <a:avLst/>
              <a:gdLst/>
              <a:ahLst/>
              <a:cxnLst/>
              <a:rect l="l" t="t" r="r" b="b"/>
              <a:pathLst>
                <a:path w="24564" h="29910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1" y="8228"/>
                  </a:lnTo>
                  <a:lnTo>
                    <a:pt x="2811" y="2811"/>
                  </a:lnTo>
                  <a:lnTo>
                    <a:pt x="10883" y="2811"/>
                  </a:lnTo>
                  <a:lnTo>
                    <a:pt x="10883" y="27099"/>
                  </a:lnTo>
                  <a:lnTo>
                    <a:pt x="2811" y="27099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909"/>
                  </a:lnTo>
                  <a:lnTo>
                    <a:pt x="24563" y="29909"/>
                  </a:lnTo>
                  <a:lnTo>
                    <a:pt x="24563" y="27099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42" y="2811"/>
                  </a:lnTo>
                  <a:lnTo>
                    <a:pt x="21742" y="8228"/>
                  </a:lnTo>
                  <a:lnTo>
                    <a:pt x="24563" y="8228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9"/>
            <p:cNvSpPr/>
            <p:nvPr/>
          </p:nvSpPr>
          <p:spPr>
            <a:xfrm>
              <a:off x="4739875" y="2072700"/>
              <a:ext cx="613475" cy="747750"/>
            </a:xfrm>
            <a:custGeom>
              <a:avLst/>
              <a:gdLst/>
              <a:ahLst/>
              <a:cxnLst/>
              <a:rect l="l" t="t" r="r" b="b"/>
              <a:pathLst>
                <a:path w="24539" h="29910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28"/>
                  </a:lnTo>
                  <a:lnTo>
                    <a:pt x="2798" y="8228"/>
                  </a:lnTo>
                  <a:lnTo>
                    <a:pt x="2798" y="2811"/>
                  </a:lnTo>
                  <a:lnTo>
                    <a:pt x="10859" y="2811"/>
                  </a:lnTo>
                  <a:lnTo>
                    <a:pt x="10859" y="27099"/>
                  </a:lnTo>
                  <a:lnTo>
                    <a:pt x="2798" y="27099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99"/>
                  </a:lnTo>
                  <a:lnTo>
                    <a:pt x="0" y="29909"/>
                  </a:lnTo>
                  <a:lnTo>
                    <a:pt x="24539" y="29909"/>
                  </a:lnTo>
                  <a:lnTo>
                    <a:pt x="24539" y="27099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99"/>
                  </a:lnTo>
                  <a:lnTo>
                    <a:pt x="13680" y="27099"/>
                  </a:lnTo>
                  <a:lnTo>
                    <a:pt x="13680" y="2811"/>
                  </a:lnTo>
                  <a:lnTo>
                    <a:pt x="21741" y="2811"/>
                  </a:lnTo>
                  <a:lnTo>
                    <a:pt x="21741" y="8228"/>
                  </a:lnTo>
                  <a:lnTo>
                    <a:pt x="24539" y="8228"/>
                  </a:lnTo>
                  <a:lnTo>
                    <a:pt x="24539" y="2811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4739875" y="1254150"/>
              <a:ext cx="613475" cy="747450"/>
            </a:xfrm>
            <a:custGeom>
              <a:avLst/>
              <a:gdLst/>
              <a:ahLst/>
              <a:cxnLst/>
              <a:rect l="l" t="t" r="r" b="b"/>
              <a:pathLst>
                <a:path w="24539" h="29898" extrusionOk="0">
                  <a:moveTo>
                    <a:pt x="0" y="1"/>
                  </a:moveTo>
                  <a:lnTo>
                    <a:pt x="0" y="2799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799"/>
                  </a:lnTo>
                  <a:lnTo>
                    <a:pt x="10859" y="2799"/>
                  </a:lnTo>
                  <a:lnTo>
                    <a:pt x="10859" y="27087"/>
                  </a:lnTo>
                  <a:lnTo>
                    <a:pt x="2798" y="27087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087"/>
                  </a:lnTo>
                  <a:lnTo>
                    <a:pt x="13680" y="27087"/>
                  </a:lnTo>
                  <a:lnTo>
                    <a:pt x="13680" y="2799"/>
                  </a:lnTo>
                  <a:lnTo>
                    <a:pt x="21741" y="2799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2799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9"/>
            <p:cNvSpPr/>
            <p:nvPr/>
          </p:nvSpPr>
          <p:spPr>
            <a:xfrm>
              <a:off x="3918625" y="1254150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799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799"/>
                  </a:lnTo>
                  <a:lnTo>
                    <a:pt x="10883" y="2799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087"/>
                  </a:lnTo>
                  <a:lnTo>
                    <a:pt x="13681" y="27087"/>
                  </a:lnTo>
                  <a:lnTo>
                    <a:pt x="13681" y="2799"/>
                  </a:lnTo>
                  <a:lnTo>
                    <a:pt x="21742" y="2799"/>
                  </a:lnTo>
                  <a:lnTo>
                    <a:pt x="21742" y="8216"/>
                  </a:lnTo>
                  <a:lnTo>
                    <a:pt x="24563" y="8216"/>
                  </a:lnTo>
                  <a:lnTo>
                    <a:pt x="24563" y="2799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9"/>
            <p:cNvSpPr/>
            <p:nvPr/>
          </p:nvSpPr>
          <p:spPr>
            <a:xfrm>
              <a:off x="4329100" y="1664625"/>
              <a:ext cx="613800" cy="747425"/>
            </a:xfrm>
            <a:custGeom>
              <a:avLst/>
              <a:gdLst/>
              <a:ahLst/>
              <a:cxnLst/>
              <a:rect l="l" t="t" r="r" b="b"/>
              <a:pathLst>
                <a:path w="24552" h="29897" extrusionOk="0">
                  <a:moveTo>
                    <a:pt x="1" y="0"/>
                  </a:moveTo>
                  <a:lnTo>
                    <a:pt x="1" y="2810"/>
                  </a:lnTo>
                  <a:lnTo>
                    <a:pt x="1" y="8228"/>
                  </a:lnTo>
                  <a:lnTo>
                    <a:pt x="2810" y="8228"/>
                  </a:lnTo>
                  <a:lnTo>
                    <a:pt x="2810" y="2810"/>
                  </a:lnTo>
                  <a:lnTo>
                    <a:pt x="10871" y="2810"/>
                  </a:lnTo>
                  <a:lnTo>
                    <a:pt x="10871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0"/>
                  </a:lnTo>
                  <a:lnTo>
                    <a:pt x="21753" y="2810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0"/>
                  </a:lnTo>
                  <a:lnTo>
                    <a:pt x="24551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4329100" y="2478700"/>
              <a:ext cx="613800" cy="747450"/>
            </a:xfrm>
            <a:custGeom>
              <a:avLst/>
              <a:gdLst/>
              <a:ahLst/>
              <a:cxnLst/>
              <a:rect l="l" t="t" r="r" b="b"/>
              <a:pathLst>
                <a:path w="24552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28"/>
                  </a:lnTo>
                  <a:lnTo>
                    <a:pt x="2810" y="8228"/>
                  </a:lnTo>
                  <a:lnTo>
                    <a:pt x="2810" y="2811"/>
                  </a:lnTo>
                  <a:lnTo>
                    <a:pt x="10871" y="2811"/>
                  </a:lnTo>
                  <a:lnTo>
                    <a:pt x="10871" y="27099"/>
                  </a:lnTo>
                  <a:lnTo>
                    <a:pt x="2810" y="27099"/>
                  </a:lnTo>
                  <a:lnTo>
                    <a:pt x="2810" y="21682"/>
                  </a:lnTo>
                  <a:lnTo>
                    <a:pt x="1" y="21682"/>
                  </a:lnTo>
                  <a:lnTo>
                    <a:pt x="1" y="27099"/>
                  </a:lnTo>
                  <a:lnTo>
                    <a:pt x="1" y="29897"/>
                  </a:lnTo>
                  <a:lnTo>
                    <a:pt x="24551" y="29897"/>
                  </a:lnTo>
                  <a:lnTo>
                    <a:pt x="24551" y="27099"/>
                  </a:lnTo>
                  <a:lnTo>
                    <a:pt x="24551" y="21682"/>
                  </a:lnTo>
                  <a:lnTo>
                    <a:pt x="21753" y="21682"/>
                  </a:lnTo>
                  <a:lnTo>
                    <a:pt x="21753" y="27099"/>
                  </a:lnTo>
                  <a:lnTo>
                    <a:pt x="13681" y="27099"/>
                  </a:lnTo>
                  <a:lnTo>
                    <a:pt x="13681" y="2811"/>
                  </a:lnTo>
                  <a:lnTo>
                    <a:pt x="21753" y="2811"/>
                  </a:lnTo>
                  <a:lnTo>
                    <a:pt x="21753" y="8228"/>
                  </a:lnTo>
                  <a:lnTo>
                    <a:pt x="24551" y="8228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9"/>
            <p:cNvSpPr/>
            <p:nvPr/>
          </p:nvSpPr>
          <p:spPr>
            <a:xfrm>
              <a:off x="6371625" y="437375"/>
              <a:ext cx="614075" cy="747450"/>
            </a:xfrm>
            <a:custGeom>
              <a:avLst/>
              <a:gdLst/>
              <a:ahLst/>
              <a:cxnLst/>
              <a:rect l="l" t="t" r="r" b="b"/>
              <a:pathLst>
                <a:path w="24563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16"/>
                  </a:lnTo>
                  <a:lnTo>
                    <a:pt x="2822" y="8216"/>
                  </a:lnTo>
                  <a:lnTo>
                    <a:pt x="2822" y="2811"/>
                  </a:lnTo>
                  <a:lnTo>
                    <a:pt x="10883" y="2811"/>
                  </a:lnTo>
                  <a:lnTo>
                    <a:pt x="10883" y="27100"/>
                  </a:lnTo>
                  <a:lnTo>
                    <a:pt x="2822" y="27100"/>
                  </a:lnTo>
                  <a:lnTo>
                    <a:pt x="2822" y="21682"/>
                  </a:lnTo>
                  <a:lnTo>
                    <a:pt x="0" y="21682"/>
                  </a:lnTo>
                  <a:lnTo>
                    <a:pt x="0" y="27100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100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100"/>
                  </a:lnTo>
                  <a:lnTo>
                    <a:pt x="13680" y="27100"/>
                  </a:lnTo>
                  <a:lnTo>
                    <a:pt x="13680" y="2811"/>
                  </a:lnTo>
                  <a:lnTo>
                    <a:pt x="21753" y="2811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9"/>
            <p:cNvSpPr/>
            <p:nvPr/>
          </p:nvSpPr>
          <p:spPr>
            <a:xfrm>
              <a:off x="7192850" y="437375"/>
              <a:ext cx="613500" cy="747450"/>
            </a:xfrm>
            <a:custGeom>
              <a:avLst/>
              <a:gdLst/>
              <a:ahLst/>
              <a:cxnLst/>
              <a:rect l="l" t="t" r="r" b="b"/>
              <a:pathLst>
                <a:path w="24540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1"/>
                  </a:lnTo>
                  <a:lnTo>
                    <a:pt x="10871" y="2811"/>
                  </a:lnTo>
                  <a:lnTo>
                    <a:pt x="10871" y="27100"/>
                  </a:lnTo>
                  <a:lnTo>
                    <a:pt x="2799" y="27100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100"/>
                  </a:lnTo>
                  <a:lnTo>
                    <a:pt x="1" y="29897"/>
                  </a:lnTo>
                  <a:lnTo>
                    <a:pt x="24539" y="29897"/>
                  </a:lnTo>
                  <a:lnTo>
                    <a:pt x="24539" y="21682"/>
                  </a:lnTo>
                  <a:lnTo>
                    <a:pt x="21741" y="21682"/>
                  </a:lnTo>
                  <a:lnTo>
                    <a:pt x="21741" y="27100"/>
                  </a:lnTo>
                  <a:lnTo>
                    <a:pt x="13681" y="27100"/>
                  </a:lnTo>
                  <a:lnTo>
                    <a:pt x="13681" y="2811"/>
                  </a:lnTo>
                  <a:lnTo>
                    <a:pt x="21741" y="2811"/>
                  </a:lnTo>
                  <a:lnTo>
                    <a:pt x="21741" y="8216"/>
                  </a:lnTo>
                  <a:lnTo>
                    <a:pt x="24539" y="8216"/>
                  </a:lnTo>
                  <a:lnTo>
                    <a:pt x="24539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3921900" y="43737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16"/>
                  </a:lnTo>
                  <a:lnTo>
                    <a:pt x="2799" y="8216"/>
                  </a:lnTo>
                  <a:lnTo>
                    <a:pt x="2799" y="2811"/>
                  </a:lnTo>
                  <a:lnTo>
                    <a:pt x="10871" y="2811"/>
                  </a:lnTo>
                  <a:lnTo>
                    <a:pt x="10871" y="27100"/>
                  </a:lnTo>
                  <a:lnTo>
                    <a:pt x="2799" y="27100"/>
                  </a:lnTo>
                  <a:lnTo>
                    <a:pt x="2799" y="21682"/>
                  </a:lnTo>
                  <a:lnTo>
                    <a:pt x="1" y="21682"/>
                  </a:lnTo>
                  <a:lnTo>
                    <a:pt x="1" y="27100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1682"/>
                  </a:lnTo>
                  <a:lnTo>
                    <a:pt x="21753" y="21682"/>
                  </a:lnTo>
                  <a:lnTo>
                    <a:pt x="21753" y="27100"/>
                  </a:lnTo>
                  <a:lnTo>
                    <a:pt x="13681" y="27100"/>
                  </a:lnTo>
                  <a:lnTo>
                    <a:pt x="13681" y="2811"/>
                  </a:lnTo>
                  <a:lnTo>
                    <a:pt x="21753" y="2811"/>
                  </a:lnTo>
                  <a:lnTo>
                    <a:pt x="21753" y="8216"/>
                  </a:lnTo>
                  <a:lnTo>
                    <a:pt x="24563" y="8216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9"/>
            <p:cNvSpPr/>
            <p:nvPr/>
          </p:nvSpPr>
          <p:spPr>
            <a:xfrm>
              <a:off x="6782075" y="8434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11" y="8215"/>
                  </a:lnTo>
                  <a:lnTo>
                    <a:pt x="2811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1" y="27087"/>
                  </a:lnTo>
                  <a:lnTo>
                    <a:pt x="2811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4" y="29897"/>
                  </a:lnTo>
                  <a:lnTo>
                    <a:pt x="24564" y="27087"/>
                  </a:lnTo>
                  <a:lnTo>
                    <a:pt x="24564" y="21681"/>
                  </a:lnTo>
                  <a:lnTo>
                    <a:pt x="21766" y="21681"/>
                  </a:lnTo>
                  <a:lnTo>
                    <a:pt x="21766" y="27087"/>
                  </a:lnTo>
                  <a:lnTo>
                    <a:pt x="13693" y="27087"/>
                  </a:lnTo>
                  <a:lnTo>
                    <a:pt x="13693" y="2798"/>
                  </a:lnTo>
                  <a:lnTo>
                    <a:pt x="21766" y="2798"/>
                  </a:lnTo>
                  <a:lnTo>
                    <a:pt x="21766" y="8215"/>
                  </a:lnTo>
                  <a:lnTo>
                    <a:pt x="24564" y="8215"/>
                  </a:lnTo>
                  <a:lnTo>
                    <a:pt x="24564" y="2798"/>
                  </a:lnTo>
                  <a:lnTo>
                    <a:pt x="24564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5968000" y="843400"/>
              <a:ext cx="613500" cy="747425"/>
            </a:xfrm>
            <a:custGeom>
              <a:avLst/>
              <a:gdLst/>
              <a:ahLst/>
              <a:cxnLst/>
              <a:rect l="l" t="t" r="r" b="b"/>
              <a:pathLst>
                <a:path w="24540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798" y="8215"/>
                  </a:lnTo>
                  <a:lnTo>
                    <a:pt x="2798" y="2798"/>
                  </a:lnTo>
                  <a:lnTo>
                    <a:pt x="10871" y="2798"/>
                  </a:lnTo>
                  <a:lnTo>
                    <a:pt x="10871" y="27087"/>
                  </a:lnTo>
                  <a:lnTo>
                    <a:pt x="2798" y="27087"/>
                  </a:lnTo>
                  <a:lnTo>
                    <a:pt x="2798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39" y="29897"/>
                  </a:lnTo>
                  <a:lnTo>
                    <a:pt x="24539" y="27087"/>
                  </a:lnTo>
                  <a:lnTo>
                    <a:pt x="24539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39" y="8215"/>
                  </a:lnTo>
                  <a:lnTo>
                    <a:pt x="24539" y="2798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4736600" y="437375"/>
              <a:ext cx="613775" cy="747450"/>
            </a:xfrm>
            <a:custGeom>
              <a:avLst/>
              <a:gdLst/>
              <a:ahLst/>
              <a:cxnLst/>
              <a:rect l="l" t="t" r="r" b="b"/>
              <a:pathLst>
                <a:path w="24551" h="29898" extrusionOk="0">
                  <a:moveTo>
                    <a:pt x="0" y="1"/>
                  </a:moveTo>
                  <a:lnTo>
                    <a:pt x="0" y="2811"/>
                  </a:lnTo>
                  <a:lnTo>
                    <a:pt x="0" y="8216"/>
                  </a:lnTo>
                  <a:lnTo>
                    <a:pt x="2798" y="8216"/>
                  </a:lnTo>
                  <a:lnTo>
                    <a:pt x="2798" y="2811"/>
                  </a:lnTo>
                  <a:lnTo>
                    <a:pt x="10859" y="2811"/>
                  </a:lnTo>
                  <a:lnTo>
                    <a:pt x="10859" y="27100"/>
                  </a:lnTo>
                  <a:lnTo>
                    <a:pt x="2798" y="27100"/>
                  </a:lnTo>
                  <a:lnTo>
                    <a:pt x="2798" y="21682"/>
                  </a:lnTo>
                  <a:lnTo>
                    <a:pt x="0" y="21682"/>
                  </a:lnTo>
                  <a:lnTo>
                    <a:pt x="0" y="27100"/>
                  </a:lnTo>
                  <a:lnTo>
                    <a:pt x="0" y="29897"/>
                  </a:lnTo>
                  <a:lnTo>
                    <a:pt x="24551" y="29897"/>
                  </a:lnTo>
                  <a:lnTo>
                    <a:pt x="24551" y="27100"/>
                  </a:lnTo>
                  <a:lnTo>
                    <a:pt x="24551" y="21682"/>
                  </a:lnTo>
                  <a:lnTo>
                    <a:pt x="21741" y="21682"/>
                  </a:lnTo>
                  <a:lnTo>
                    <a:pt x="21741" y="27100"/>
                  </a:lnTo>
                  <a:lnTo>
                    <a:pt x="13669" y="27100"/>
                  </a:lnTo>
                  <a:lnTo>
                    <a:pt x="13669" y="2811"/>
                  </a:lnTo>
                  <a:lnTo>
                    <a:pt x="21741" y="2811"/>
                  </a:lnTo>
                  <a:lnTo>
                    <a:pt x="21741" y="8216"/>
                  </a:lnTo>
                  <a:lnTo>
                    <a:pt x="24551" y="8216"/>
                  </a:lnTo>
                  <a:lnTo>
                    <a:pt x="24551" y="2811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9"/>
            <p:cNvSpPr/>
            <p:nvPr/>
          </p:nvSpPr>
          <p:spPr>
            <a:xfrm>
              <a:off x="5557225" y="437375"/>
              <a:ext cx="614100" cy="747450"/>
            </a:xfrm>
            <a:custGeom>
              <a:avLst/>
              <a:gdLst/>
              <a:ahLst/>
              <a:cxnLst/>
              <a:rect l="l" t="t" r="r" b="b"/>
              <a:pathLst>
                <a:path w="24564" h="29898" extrusionOk="0">
                  <a:moveTo>
                    <a:pt x="1" y="1"/>
                  </a:moveTo>
                  <a:lnTo>
                    <a:pt x="1" y="2811"/>
                  </a:lnTo>
                  <a:lnTo>
                    <a:pt x="1" y="8216"/>
                  </a:lnTo>
                  <a:lnTo>
                    <a:pt x="2811" y="8216"/>
                  </a:lnTo>
                  <a:lnTo>
                    <a:pt x="2811" y="2811"/>
                  </a:lnTo>
                  <a:lnTo>
                    <a:pt x="10883" y="2811"/>
                  </a:lnTo>
                  <a:lnTo>
                    <a:pt x="10883" y="27100"/>
                  </a:lnTo>
                  <a:lnTo>
                    <a:pt x="2811" y="27100"/>
                  </a:lnTo>
                  <a:lnTo>
                    <a:pt x="2811" y="21682"/>
                  </a:lnTo>
                  <a:lnTo>
                    <a:pt x="1" y="21682"/>
                  </a:lnTo>
                  <a:lnTo>
                    <a:pt x="1" y="27100"/>
                  </a:lnTo>
                  <a:lnTo>
                    <a:pt x="1" y="29897"/>
                  </a:lnTo>
                  <a:lnTo>
                    <a:pt x="24563" y="29897"/>
                  </a:lnTo>
                  <a:lnTo>
                    <a:pt x="24563" y="27100"/>
                  </a:lnTo>
                  <a:lnTo>
                    <a:pt x="24563" y="21682"/>
                  </a:lnTo>
                  <a:lnTo>
                    <a:pt x="21742" y="21682"/>
                  </a:lnTo>
                  <a:lnTo>
                    <a:pt x="21742" y="27100"/>
                  </a:lnTo>
                  <a:lnTo>
                    <a:pt x="13681" y="27100"/>
                  </a:lnTo>
                  <a:lnTo>
                    <a:pt x="13681" y="2811"/>
                  </a:lnTo>
                  <a:lnTo>
                    <a:pt x="21742" y="2811"/>
                  </a:lnTo>
                  <a:lnTo>
                    <a:pt x="21742" y="8216"/>
                  </a:lnTo>
                  <a:lnTo>
                    <a:pt x="24563" y="8216"/>
                  </a:lnTo>
                  <a:lnTo>
                    <a:pt x="24563" y="2811"/>
                  </a:lnTo>
                  <a:lnTo>
                    <a:pt x="24563" y="1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9"/>
            <p:cNvSpPr/>
            <p:nvPr/>
          </p:nvSpPr>
          <p:spPr>
            <a:xfrm>
              <a:off x="5146750" y="8434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1" y="0"/>
                  </a:moveTo>
                  <a:lnTo>
                    <a:pt x="1" y="2798"/>
                  </a:lnTo>
                  <a:lnTo>
                    <a:pt x="1" y="8215"/>
                  </a:lnTo>
                  <a:lnTo>
                    <a:pt x="2823" y="8215"/>
                  </a:lnTo>
                  <a:lnTo>
                    <a:pt x="2823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23" y="27087"/>
                  </a:lnTo>
                  <a:lnTo>
                    <a:pt x="2823" y="21681"/>
                  </a:lnTo>
                  <a:lnTo>
                    <a:pt x="1" y="21681"/>
                  </a:lnTo>
                  <a:lnTo>
                    <a:pt x="1" y="27087"/>
                  </a:lnTo>
                  <a:lnTo>
                    <a:pt x="1" y="29897"/>
                  </a:lnTo>
                  <a:lnTo>
                    <a:pt x="24564" y="29897"/>
                  </a:lnTo>
                  <a:lnTo>
                    <a:pt x="24564" y="27087"/>
                  </a:lnTo>
                  <a:lnTo>
                    <a:pt x="24564" y="21681"/>
                  </a:lnTo>
                  <a:lnTo>
                    <a:pt x="21754" y="21681"/>
                  </a:lnTo>
                  <a:lnTo>
                    <a:pt x="21754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54" y="2798"/>
                  </a:lnTo>
                  <a:lnTo>
                    <a:pt x="21754" y="8215"/>
                  </a:lnTo>
                  <a:lnTo>
                    <a:pt x="24564" y="8215"/>
                  </a:lnTo>
                  <a:lnTo>
                    <a:pt x="24564" y="2798"/>
                  </a:lnTo>
                  <a:lnTo>
                    <a:pt x="24564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4332375" y="843400"/>
              <a:ext cx="614100" cy="747425"/>
            </a:xfrm>
            <a:custGeom>
              <a:avLst/>
              <a:gdLst/>
              <a:ahLst/>
              <a:cxnLst/>
              <a:rect l="l" t="t" r="r" b="b"/>
              <a:pathLst>
                <a:path w="24564" h="29897" extrusionOk="0">
                  <a:moveTo>
                    <a:pt x="0" y="0"/>
                  </a:moveTo>
                  <a:lnTo>
                    <a:pt x="0" y="2798"/>
                  </a:lnTo>
                  <a:lnTo>
                    <a:pt x="0" y="8215"/>
                  </a:lnTo>
                  <a:lnTo>
                    <a:pt x="2810" y="8215"/>
                  </a:lnTo>
                  <a:lnTo>
                    <a:pt x="2810" y="2798"/>
                  </a:lnTo>
                  <a:lnTo>
                    <a:pt x="10883" y="2798"/>
                  </a:lnTo>
                  <a:lnTo>
                    <a:pt x="10883" y="27087"/>
                  </a:lnTo>
                  <a:lnTo>
                    <a:pt x="2810" y="27087"/>
                  </a:lnTo>
                  <a:lnTo>
                    <a:pt x="2810" y="21681"/>
                  </a:lnTo>
                  <a:lnTo>
                    <a:pt x="0" y="21681"/>
                  </a:lnTo>
                  <a:lnTo>
                    <a:pt x="0" y="27087"/>
                  </a:lnTo>
                  <a:lnTo>
                    <a:pt x="0" y="29897"/>
                  </a:lnTo>
                  <a:lnTo>
                    <a:pt x="24563" y="29897"/>
                  </a:lnTo>
                  <a:lnTo>
                    <a:pt x="24563" y="27087"/>
                  </a:lnTo>
                  <a:lnTo>
                    <a:pt x="24563" y="21681"/>
                  </a:lnTo>
                  <a:lnTo>
                    <a:pt x="21741" y="21681"/>
                  </a:lnTo>
                  <a:lnTo>
                    <a:pt x="21741" y="27087"/>
                  </a:lnTo>
                  <a:lnTo>
                    <a:pt x="13681" y="27087"/>
                  </a:lnTo>
                  <a:lnTo>
                    <a:pt x="13681" y="2798"/>
                  </a:lnTo>
                  <a:lnTo>
                    <a:pt x="21741" y="2798"/>
                  </a:lnTo>
                  <a:lnTo>
                    <a:pt x="21741" y="8215"/>
                  </a:lnTo>
                  <a:lnTo>
                    <a:pt x="24563" y="8215"/>
                  </a:lnTo>
                  <a:lnTo>
                    <a:pt x="24563" y="2798"/>
                  </a:lnTo>
                  <a:lnTo>
                    <a:pt x="24563" y="0"/>
                  </a:lnTo>
                  <a:close/>
                </a:path>
              </a:pathLst>
            </a:custGeom>
            <a:solidFill>
              <a:srgbClr val="383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5" name="Google Shape;1085;p9"/>
          <p:cNvSpPr txBox="1">
            <a:spLocks noGrp="1"/>
          </p:cNvSpPr>
          <p:nvPr>
            <p:ph type="title"/>
          </p:nvPr>
        </p:nvSpPr>
        <p:spPr>
          <a:xfrm>
            <a:off x="2549400" y="1551350"/>
            <a:ext cx="4045200" cy="81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86" name="Google Shape;1086;p9"/>
          <p:cNvSpPr txBox="1">
            <a:spLocks noGrp="1"/>
          </p:cNvSpPr>
          <p:nvPr>
            <p:ph type="subTitle" idx="1"/>
          </p:nvPr>
        </p:nvSpPr>
        <p:spPr>
          <a:xfrm>
            <a:off x="2549400" y="2225339"/>
            <a:ext cx="4045200" cy="13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087" name="Google Shape;1087;p9"/>
          <p:cNvGrpSpPr/>
          <p:nvPr/>
        </p:nvGrpSpPr>
        <p:grpSpPr>
          <a:xfrm>
            <a:off x="8573507" y="-120652"/>
            <a:ext cx="226462" cy="1338982"/>
            <a:chOff x="1732769" y="-87277"/>
            <a:chExt cx="226462" cy="1338982"/>
          </a:xfrm>
        </p:grpSpPr>
        <p:grpSp>
          <p:nvGrpSpPr>
            <p:cNvPr id="1088" name="Google Shape;1088;p9"/>
            <p:cNvGrpSpPr/>
            <p:nvPr/>
          </p:nvGrpSpPr>
          <p:grpSpPr>
            <a:xfrm>
              <a:off x="1732769" y="-87276"/>
              <a:ext cx="226462" cy="1338981"/>
              <a:chOff x="3247110" y="-43551"/>
              <a:chExt cx="586538" cy="3467965"/>
            </a:xfrm>
          </p:grpSpPr>
          <p:sp>
            <p:nvSpPr>
              <p:cNvPr id="1089" name="Google Shape;1089;p9"/>
              <p:cNvSpPr/>
              <p:nvPr/>
            </p:nvSpPr>
            <p:spPr>
              <a:xfrm>
                <a:off x="3416760" y="2300809"/>
                <a:ext cx="248101" cy="130458"/>
              </a:xfrm>
              <a:custGeom>
                <a:avLst/>
                <a:gdLst/>
                <a:ahLst/>
                <a:cxnLst/>
                <a:rect l="l" t="t" r="r" b="b"/>
                <a:pathLst>
                  <a:path w="14674" h="7716" extrusionOk="0">
                    <a:moveTo>
                      <a:pt x="7286" y="1"/>
                    </a:moveTo>
                    <a:cubicBezTo>
                      <a:pt x="7160" y="1"/>
                      <a:pt x="7034" y="51"/>
                      <a:pt x="6959" y="152"/>
                    </a:cubicBezTo>
                    <a:lnTo>
                      <a:pt x="202" y="6858"/>
                    </a:lnTo>
                    <a:cubicBezTo>
                      <a:pt x="1" y="7060"/>
                      <a:pt x="1" y="7362"/>
                      <a:pt x="202" y="7564"/>
                    </a:cubicBezTo>
                    <a:cubicBezTo>
                      <a:pt x="253" y="7614"/>
                      <a:pt x="404" y="7715"/>
                      <a:pt x="505" y="7715"/>
                    </a:cubicBezTo>
                    <a:cubicBezTo>
                      <a:pt x="555" y="7715"/>
                      <a:pt x="706" y="7614"/>
                      <a:pt x="807" y="7564"/>
                    </a:cubicBezTo>
                    <a:lnTo>
                      <a:pt x="7261" y="1161"/>
                    </a:lnTo>
                    <a:lnTo>
                      <a:pt x="13816" y="7564"/>
                    </a:lnTo>
                    <a:cubicBezTo>
                      <a:pt x="13917" y="7665"/>
                      <a:pt x="14043" y="7715"/>
                      <a:pt x="14169" y="7715"/>
                    </a:cubicBezTo>
                    <a:cubicBezTo>
                      <a:pt x="14295" y="7715"/>
                      <a:pt x="14421" y="7665"/>
                      <a:pt x="14522" y="7564"/>
                    </a:cubicBezTo>
                    <a:cubicBezTo>
                      <a:pt x="14673" y="7362"/>
                      <a:pt x="14673" y="7060"/>
                      <a:pt x="14522" y="6858"/>
                    </a:cubicBezTo>
                    <a:lnTo>
                      <a:pt x="7614" y="152"/>
                    </a:lnTo>
                    <a:cubicBezTo>
                      <a:pt x="7538" y="51"/>
                      <a:pt x="7412" y="1"/>
                      <a:pt x="7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9"/>
              <p:cNvSpPr/>
              <p:nvPr/>
            </p:nvSpPr>
            <p:spPr>
              <a:xfrm>
                <a:off x="3530141" y="-43551"/>
                <a:ext cx="18767" cy="2365697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39920" extrusionOk="0">
                    <a:moveTo>
                      <a:pt x="606" y="1"/>
                    </a:moveTo>
                    <a:cubicBezTo>
                      <a:pt x="303" y="1"/>
                      <a:pt x="101" y="253"/>
                      <a:pt x="101" y="505"/>
                    </a:cubicBezTo>
                    <a:lnTo>
                      <a:pt x="1" y="139415"/>
                    </a:lnTo>
                    <a:cubicBezTo>
                      <a:pt x="1" y="139718"/>
                      <a:pt x="253" y="139919"/>
                      <a:pt x="505" y="139919"/>
                    </a:cubicBezTo>
                    <a:cubicBezTo>
                      <a:pt x="807" y="139919"/>
                      <a:pt x="1009" y="139718"/>
                      <a:pt x="1059" y="139466"/>
                    </a:cubicBezTo>
                    <a:lnTo>
                      <a:pt x="1110" y="505"/>
                    </a:lnTo>
                    <a:cubicBezTo>
                      <a:pt x="1110" y="203"/>
                      <a:pt x="858" y="1"/>
                      <a:pt x="6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9"/>
              <p:cNvSpPr/>
              <p:nvPr/>
            </p:nvSpPr>
            <p:spPr>
              <a:xfrm>
                <a:off x="3247110" y="2418452"/>
                <a:ext cx="586538" cy="68222"/>
              </a:xfrm>
              <a:custGeom>
                <a:avLst/>
                <a:gdLst/>
                <a:ahLst/>
                <a:cxnLst/>
                <a:rect l="l" t="t" r="r" b="b"/>
                <a:pathLst>
                  <a:path w="34691" h="4035" extrusionOk="0">
                    <a:moveTo>
                      <a:pt x="2371" y="1"/>
                    </a:moveTo>
                    <a:lnTo>
                      <a:pt x="1" y="1917"/>
                    </a:lnTo>
                    <a:lnTo>
                      <a:pt x="2371" y="4035"/>
                    </a:lnTo>
                    <a:lnTo>
                      <a:pt x="32472" y="4035"/>
                    </a:lnTo>
                    <a:lnTo>
                      <a:pt x="34690" y="2018"/>
                    </a:lnTo>
                    <a:lnTo>
                      <a:pt x="32472" y="1"/>
                    </a:lnTo>
                    <a:close/>
                  </a:path>
                </a:pathLst>
              </a:custGeom>
              <a:solidFill>
                <a:schemeClr val="dk2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9"/>
              <p:cNvSpPr/>
              <p:nvPr/>
            </p:nvSpPr>
            <p:spPr>
              <a:xfrm>
                <a:off x="3247110" y="2486657"/>
                <a:ext cx="586538" cy="68222"/>
              </a:xfrm>
              <a:custGeom>
                <a:avLst/>
                <a:gdLst/>
                <a:ahLst/>
                <a:cxnLst/>
                <a:rect l="l" t="t" r="r" b="b"/>
                <a:pathLst>
                  <a:path w="34691" h="4035" extrusionOk="0">
                    <a:moveTo>
                      <a:pt x="2371" y="1"/>
                    </a:moveTo>
                    <a:lnTo>
                      <a:pt x="1" y="1917"/>
                    </a:lnTo>
                    <a:lnTo>
                      <a:pt x="2371" y="4034"/>
                    </a:lnTo>
                    <a:lnTo>
                      <a:pt x="32472" y="4034"/>
                    </a:lnTo>
                    <a:lnTo>
                      <a:pt x="34690" y="2017"/>
                    </a:lnTo>
                    <a:lnTo>
                      <a:pt x="32472" y="1"/>
                    </a:lnTo>
                    <a:close/>
                  </a:path>
                </a:pathLst>
              </a:custGeom>
              <a:solidFill>
                <a:schemeClr val="dk2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9"/>
              <p:cNvSpPr/>
              <p:nvPr/>
            </p:nvSpPr>
            <p:spPr>
              <a:xfrm>
                <a:off x="3247110" y="2554862"/>
                <a:ext cx="586538" cy="68205"/>
              </a:xfrm>
              <a:custGeom>
                <a:avLst/>
                <a:gdLst/>
                <a:ahLst/>
                <a:cxnLst/>
                <a:rect l="l" t="t" r="r" b="b"/>
                <a:pathLst>
                  <a:path w="34691" h="4034" extrusionOk="0">
                    <a:moveTo>
                      <a:pt x="2371" y="0"/>
                    </a:moveTo>
                    <a:lnTo>
                      <a:pt x="1" y="1916"/>
                    </a:lnTo>
                    <a:lnTo>
                      <a:pt x="2371" y="4034"/>
                    </a:lnTo>
                    <a:lnTo>
                      <a:pt x="32472" y="4034"/>
                    </a:lnTo>
                    <a:lnTo>
                      <a:pt x="34690" y="2017"/>
                    </a:lnTo>
                    <a:lnTo>
                      <a:pt x="32472" y="0"/>
                    </a:lnTo>
                    <a:close/>
                  </a:path>
                </a:pathLst>
              </a:custGeom>
              <a:solidFill>
                <a:schemeClr val="dk2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9"/>
              <p:cNvSpPr/>
              <p:nvPr/>
            </p:nvSpPr>
            <p:spPr>
              <a:xfrm>
                <a:off x="3247110" y="2623049"/>
                <a:ext cx="586538" cy="68222"/>
              </a:xfrm>
              <a:custGeom>
                <a:avLst/>
                <a:gdLst/>
                <a:ahLst/>
                <a:cxnLst/>
                <a:rect l="l" t="t" r="r" b="b"/>
                <a:pathLst>
                  <a:path w="34691" h="4035" extrusionOk="0">
                    <a:moveTo>
                      <a:pt x="2371" y="1"/>
                    </a:moveTo>
                    <a:lnTo>
                      <a:pt x="1" y="1917"/>
                    </a:lnTo>
                    <a:lnTo>
                      <a:pt x="2371" y="4035"/>
                    </a:lnTo>
                    <a:lnTo>
                      <a:pt x="32472" y="4035"/>
                    </a:lnTo>
                    <a:lnTo>
                      <a:pt x="34690" y="2018"/>
                    </a:lnTo>
                    <a:lnTo>
                      <a:pt x="32472" y="1"/>
                    </a:lnTo>
                    <a:close/>
                  </a:path>
                </a:pathLst>
              </a:custGeom>
              <a:solidFill>
                <a:schemeClr val="dk2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9"/>
              <p:cNvSpPr/>
              <p:nvPr/>
            </p:nvSpPr>
            <p:spPr>
              <a:xfrm>
                <a:off x="3247110" y="2691254"/>
                <a:ext cx="586538" cy="68222"/>
              </a:xfrm>
              <a:custGeom>
                <a:avLst/>
                <a:gdLst/>
                <a:ahLst/>
                <a:cxnLst/>
                <a:rect l="l" t="t" r="r" b="b"/>
                <a:pathLst>
                  <a:path w="34691" h="4035" extrusionOk="0">
                    <a:moveTo>
                      <a:pt x="2371" y="1"/>
                    </a:moveTo>
                    <a:lnTo>
                      <a:pt x="1" y="1917"/>
                    </a:lnTo>
                    <a:lnTo>
                      <a:pt x="2371" y="4034"/>
                    </a:lnTo>
                    <a:lnTo>
                      <a:pt x="32472" y="4034"/>
                    </a:lnTo>
                    <a:lnTo>
                      <a:pt x="34690" y="2018"/>
                    </a:lnTo>
                    <a:lnTo>
                      <a:pt x="32472" y="1"/>
                    </a:lnTo>
                    <a:close/>
                  </a:path>
                </a:pathLst>
              </a:custGeom>
              <a:solidFill>
                <a:schemeClr val="dk2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9"/>
              <p:cNvSpPr/>
              <p:nvPr/>
            </p:nvSpPr>
            <p:spPr>
              <a:xfrm>
                <a:off x="3247110" y="2759459"/>
                <a:ext cx="586538" cy="68222"/>
              </a:xfrm>
              <a:custGeom>
                <a:avLst/>
                <a:gdLst/>
                <a:ahLst/>
                <a:cxnLst/>
                <a:rect l="l" t="t" r="r" b="b"/>
                <a:pathLst>
                  <a:path w="34691" h="4035" extrusionOk="0">
                    <a:moveTo>
                      <a:pt x="2371" y="0"/>
                    </a:moveTo>
                    <a:lnTo>
                      <a:pt x="1" y="1916"/>
                    </a:lnTo>
                    <a:lnTo>
                      <a:pt x="2371" y="4034"/>
                    </a:lnTo>
                    <a:lnTo>
                      <a:pt x="32472" y="4034"/>
                    </a:lnTo>
                    <a:lnTo>
                      <a:pt x="34690" y="1967"/>
                    </a:lnTo>
                    <a:lnTo>
                      <a:pt x="32472" y="0"/>
                    </a:lnTo>
                    <a:close/>
                  </a:path>
                </a:pathLst>
              </a:custGeom>
              <a:solidFill>
                <a:schemeClr val="dk2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9"/>
              <p:cNvSpPr/>
              <p:nvPr/>
            </p:nvSpPr>
            <p:spPr>
              <a:xfrm>
                <a:off x="3247110" y="2827664"/>
                <a:ext cx="586538" cy="68205"/>
              </a:xfrm>
              <a:custGeom>
                <a:avLst/>
                <a:gdLst/>
                <a:ahLst/>
                <a:cxnLst/>
                <a:rect l="l" t="t" r="r" b="b"/>
                <a:pathLst>
                  <a:path w="34691" h="4034" extrusionOk="0">
                    <a:moveTo>
                      <a:pt x="2371" y="0"/>
                    </a:moveTo>
                    <a:lnTo>
                      <a:pt x="1" y="1916"/>
                    </a:lnTo>
                    <a:lnTo>
                      <a:pt x="2371" y="4034"/>
                    </a:lnTo>
                    <a:lnTo>
                      <a:pt x="32472" y="4034"/>
                    </a:lnTo>
                    <a:lnTo>
                      <a:pt x="34690" y="2017"/>
                    </a:lnTo>
                    <a:lnTo>
                      <a:pt x="32472" y="0"/>
                    </a:lnTo>
                    <a:close/>
                  </a:path>
                </a:pathLst>
              </a:custGeom>
              <a:solidFill>
                <a:schemeClr val="dk2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9"/>
              <p:cNvSpPr/>
              <p:nvPr/>
            </p:nvSpPr>
            <p:spPr>
              <a:xfrm>
                <a:off x="3247110" y="2895852"/>
                <a:ext cx="586538" cy="67359"/>
              </a:xfrm>
              <a:custGeom>
                <a:avLst/>
                <a:gdLst/>
                <a:ahLst/>
                <a:cxnLst/>
                <a:rect l="l" t="t" r="r" b="b"/>
                <a:pathLst>
                  <a:path w="34691" h="3984" extrusionOk="0">
                    <a:moveTo>
                      <a:pt x="2371" y="1"/>
                    </a:moveTo>
                    <a:lnTo>
                      <a:pt x="1" y="1917"/>
                    </a:lnTo>
                    <a:lnTo>
                      <a:pt x="2371" y="3984"/>
                    </a:lnTo>
                    <a:lnTo>
                      <a:pt x="32472" y="3984"/>
                    </a:lnTo>
                    <a:lnTo>
                      <a:pt x="34690" y="2018"/>
                    </a:lnTo>
                    <a:lnTo>
                      <a:pt x="32472" y="1"/>
                    </a:lnTo>
                    <a:close/>
                  </a:path>
                </a:pathLst>
              </a:custGeom>
              <a:solidFill>
                <a:schemeClr val="dk2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9"/>
              <p:cNvSpPr/>
              <p:nvPr/>
            </p:nvSpPr>
            <p:spPr>
              <a:xfrm>
                <a:off x="3247110" y="2963195"/>
                <a:ext cx="586538" cy="69084"/>
              </a:xfrm>
              <a:custGeom>
                <a:avLst/>
                <a:gdLst/>
                <a:ahLst/>
                <a:cxnLst/>
                <a:rect l="l" t="t" r="r" b="b"/>
                <a:pathLst>
                  <a:path w="34691" h="4086" extrusionOk="0">
                    <a:moveTo>
                      <a:pt x="2371" y="1"/>
                    </a:moveTo>
                    <a:lnTo>
                      <a:pt x="1" y="1967"/>
                    </a:lnTo>
                    <a:lnTo>
                      <a:pt x="2371" y="4085"/>
                    </a:lnTo>
                    <a:lnTo>
                      <a:pt x="32472" y="4085"/>
                    </a:lnTo>
                    <a:lnTo>
                      <a:pt x="34690" y="2068"/>
                    </a:lnTo>
                    <a:lnTo>
                      <a:pt x="32472" y="1"/>
                    </a:lnTo>
                    <a:close/>
                  </a:path>
                </a:pathLst>
              </a:custGeom>
              <a:solidFill>
                <a:schemeClr val="dk2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9"/>
              <p:cNvSpPr/>
              <p:nvPr/>
            </p:nvSpPr>
            <p:spPr>
              <a:xfrm>
                <a:off x="3247110" y="3032262"/>
                <a:ext cx="586538" cy="68205"/>
              </a:xfrm>
              <a:custGeom>
                <a:avLst/>
                <a:gdLst/>
                <a:ahLst/>
                <a:cxnLst/>
                <a:rect l="l" t="t" r="r" b="b"/>
                <a:pathLst>
                  <a:path w="34691" h="4034" extrusionOk="0">
                    <a:moveTo>
                      <a:pt x="2371" y="0"/>
                    </a:moveTo>
                    <a:lnTo>
                      <a:pt x="1" y="1916"/>
                    </a:lnTo>
                    <a:lnTo>
                      <a:pt x="2371" y="4034"/>
                    </a:lnTo>
                    <a:lnTo>
                      <a:pt x="32472" y="4034"/>
                    </a:lnTo>
                    <a:lnTo>
                      <a:pt x="34690" y="2017"/>
                    </a:lnTo>
                    <a:lnTo>
                      <a:pt x="32472" y="0"/>
                    </a:lnTo>
                    <a:close/>
                  </a:path>
                </a:pathLst>
              </a:custGeom>
              <a:solidFill>
                <a:schemeClr val="dk2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9"/>
              <p:cNvSpPr/>
              <p:nvPr/>
            </p:nvSpPr>
            <p:spPr>
              <a:xfrm>
                <a:off x="3447447" y="3099604"/>
                <a:ext cx="185019" cy="45194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2673" extrusionOk="0">
                    <a:moveTo>
                      <a:pt x="1362" y="0"/>
                    </a:moveTo>
                    <a:cubicBezTo>
                      <a:pt x="656" y="0"/>
                      <a:pt x="1" y="605"/>
                      <a:pt x="1" y="1362"/>
                    </a:cubicBezTo>
                    <a:cubicBezTo>
                      <a:pt x="1" y="2017"/>
                      <a:pt x="555" y="2673"/>
                      <a:pt x="1362" y="2673"/>
                    </a:cubicBezTo>
                    <a:lnTo>
                      <a:pt x="9581" y="2673"/>
                    </a:lnTo>
                    <a:cubicBezTo>
                      <a:pt x="10337" y="2673"/>
                      <a:pt x="10942" y="2118"/>
                      <a:pt x="10942" y="1362"/>
                    </a:cubicBezTo>
                    <a:cubicBezTo>
                      <a:pt x="10942" y="656"/>
                      <a:pt x="10337" y="0"/>
                      <a:pt x="95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9"/>
              <p:cNvSpPr/>
              <p:nvPr/>
            </p:nvSpPr>
            <p:spPr>
              <a:xfrm>
                <a:off x="3501162" y="3298876"/>
                <a:ext cx="29842" cy="122985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7274" extrusionOk="0">
                    <a:moveTo>
                      <a:pt x="1469" y="0"/>
                    </a:moveTo>
                    <a:cubicBezTo>
                      <a:pt x="1387" y="0"/>
                      <a:pt x="1311" y="38"/>
                      <a:pt x="1261" y="114"/>
                    </a:cubicBezTo>
                    <a:lnTo>
                      <a:pt x="101" y="1173"/>
                    </a:lnTo>
                    <a:cubicBezTo>
                      <a:pt x="51" y="1223"/>
                      <a:pt x="0" y="1273"/>
                      <a:pt x="0" y="1425"/>
                    </a:cubicBezTo>
                    <a:lnTo>
                      <a:pt x="0" y="6971"/>
                    </a:lnTo>
                    <a:cubicBezTo>
                      <a:pt x="0" y="7173"/>
                      <a:pt x="101" y="7274"/>
                      <a:pt x="303" y="7274"/>
                    </a:cubicBezTo>
                    <a:cubicBezTo>
                      <a:pt x="504" y="7274"/>
                      <a:pt x="605" y="7173"/>
                      <a:pt x="605" y="6971"/>
                    </a:cubicBezTo>
                    <a:lnTo>
                      <a:pt x="605" y="1526"/>
                    </a:lnTo>
                    <a:lnTo>
                      <a:pt x="1614" y="517"/>
                    </a:lnTo>
                    <a:cubicBezTo>
                      <a:pt x="1765" y="467"/>
                      <a:pt x="1765" y="215"/>
                      <a:pt x="1715" y="114"/>
                    </a:cubicBezTo>
                    <a:cubicBezTo>
                      <a:pt x="1639" y="38"/>
                      <a:pt x="1551" y="0"/>
                      <a:pt x="14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9"/>
              <p:cNvSpPr/>
              <p:nvPr/>
            </p:nvSpPr>
            <p:spPr>
              <a:xfrm>
                <a:off x="3517359" y="3131137"/>
                <a:ext cx="42641" cy="293277"/>
              </a:xfrm>
              <a:custGeom>
                <a:avLst/>
                <a:gdLst/>
                <a:ahLst/>
                <a:cxnLst/>
                <a:rect l="l" t="t" r="r" b="b"/>
                <a:pathLst>
                  <a:path w="2522" h="17346" extrusionOk="0">
                    <a:moveTo>
                      <a:pt x="1261" y="1"/>
                    </a:moveTo>
                    <a:cubicBezTo>
                      <a:pt x="908" y="1"/>
                      <a:pt x="757" y="152"/>
                      <a:pt x="757" y="505"/>
                    </a:cubicBezTo>
                    <a:lnTo>
                      <a:pt x="757" y="10035"/>
                    </a:lnTo>
                    <a:cubicBezTo>
                      <a:pt x="757" y="10136"/>
                      <a:pt x="807" y="10236"/>
                      <a:pt x="908" y="10388"/>
                    </a:cubicBezTo>
                    <a:lnTo>
                      <a:pt x="51" y="11547"/>
                    </a:lnTo>
                    <a:cubicBezTo>
                      <a:pt x="0" y="11598"/>
                      <a:pt x="0" y="11648"/>
                      <a:pt x="0" y="11699"/>
                    </a:cubicBezTo>
                    <a:lnTo>
                      <a:pt x="0" y="16942"/>
                    </a:lnTo>
                    <a:cubicBezTo>
                      <a:pt x="0" y="17144"/>
                      <a:pt x="101" y="17245"/>
                      <a:pt x="303" y="17245"/>
                    </a:cubicBezTo>
                    <a:cubicBezTo>
                      <a:pt x="504" y="17245"/>
                      <a:pt x="605" y="17144"/>
                      <a:pt x="605" y="16942"/>
                    </a:cubicBezTo>
                    <a:lnTo>
                      <a:pt x="605" y="11850"/>
                    </a:lnTo>
                    <a:lnTo>
                      <a:pt x="908" y="11396"/>
                    </a:lnTo>
                    <a:lnTo>
                      <a:pt x="908" y="16993"/>
                    </a:lnTo>
                    <a:cubicBezTo>
                      <a:pt x="908" y="17195"/>
                      <a:pt x="1059" y="17346"/>
                      <a:pt x="1261" y="17346"/>
                    </a:cubicBezTo>
                    <a:cubicBezTo>
                      <a:pt x="1412" y="17346"/>
                      <a:pt x="1563" y="17195"/>
                      <a:pt x="1563" y="16993"/>
                    </a:cubicBezTo>
                    <a:lnTo>
                      <a:pt x="1563" y="11396"/>
                    </a:lnTo>
                    <a:lnTo>
                      <a:pt x="1866" y="11850"/>
                    </a:lnTo>
                    <a:lnTo>
                      <a:pt x="1866" y="16942"/>
                    </a:lnTo>
                    <a:cubicBezTo>
                      <a:pt x="1866" y="17144"/>
                      <a:pt x="2017" y="17245"/>
                      <a:pt x="2168" y="17245"/>
                    </a:cubicBezTo>
                    <a:cubicBezTo>
                      <a:pt x="2370" y="17245"/>
                      <a:pt x="2521" y="17144"/>
                      <a:pt x="2521" y="16942"/>
                    </a:cubicBezTo>
                    <a:lnTo>
                      <a:pt x="2521" y="11699"/>
                    </a:lnTo>
                    <a:cubicBezTo>
                      <a:pt x="2521" y="11648"/>
                      <a:pt x="2521" y="11598"/>
                      <a:pt x="2420" y="11547"/>
                    </a:cubicBezTo>
                    <a:lnTo>
                      <a:pt x="1614" y="10337"/>
                    </a:lnTo>
                    <a:cubicBezTo>
                      <a:pt x="1664" y="10186"/>
                      <a:pt x="1765" y="10136"/>
                      <a:pt x="1765" y="10035"/>
                    </a:cubicBezTo>
                    <a:lnTo>
                      <a:pt x="1765" y="505"/>
                    </a:lnTo>
                    <a:cubicBezTo>
                      <a:pt x="1765" y="253"/>
                      <a:pt x="1563" y="1"/>
                      <a:pt x="12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9"/>
              <p:cNvSpPr/>
              <p:nvPr/>
            </p:nvSpPr>
            <p:spPr>
              <a:xfrm>
                <a:off x="3546339" y="3298876"/>
                <a:ext cx="31566" cy="122985"/>
              </a:xfrm>
              <a:custGeom>
                <a:avLst/>
                <a:gdLst/>
                <a:ahLst/>
                <a:cxnLst/>
                <a:rect l="l" t="t" r="r" b="b"/>
                <a:pathLst>
                  <a:path w="1867" h="7274" extrusionOk="0">
                    <a:moveTo>
                      <a:pt x="379" y="0"/>
                    </a:moveTo>
                    <a:cubicBezTo>
                      <a:pt x="303" y="0"/>
                      <a:pt x="227" y="38"/>
                      <a:pt x="152" y="114"/>
                    </a:cubicBezTo>
                    <a:cubicBezTo>
                      <a:pt x="1" y="215"/>
                      <a:pt x="1" y="416"/>
                      <a:pt x="152" y="517"/>
                    </a:cubicBezTo>
                    <a:lnTo>
                      <a:pt x="1160" y="1526"/>
                    </a:lnTo>
                    <a:lnTo>
                      <a:pt x="1160" y="6971"/>
                    </a:lnTo>
                    <a:cubicBezTo>
                      <a:pt x="1160" y="7173"/>
                      <a:pt x="1311" y="7274"/>
                      <a:pt x="1463" y="7274"/>
                    </a:cubicBezTo>
                    <a:cubicBezTo>
                      <a:pt x="1664" y="7274"/>
                      <a:pt x="1816" y="7173"/>
                      <a:pt x="1816" y="6971"/>
                    </a:cubicBezTo>
                    <a:lnTo>
                      <a:pt x="1816" y="1425"/>
                    </a:lnTo>
                    <a:cubicBezTo>
                      <a:pt x="1866" y="1374"/>
                      <a:pt x="1816" y="1223"/>
                      <a:pt x="1715" y="1173"/>
                    </a:cubicBezTo>
                    <a:lnTo>
                      <a:pt x="606" y="114"/>
                    </a:lnTo>
                    <a:cubicBezTo>
                      <a:pt x="530" y="38"/>
                      <a:pt x="454" y="0"/>
                      <a:pt x="3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9"/>
              <p:cNvSpPr/>
              <p:nvPr/>
            </p:nvSpPr>
            <p:spPr>
              <a:xfrm>
                <a:off x="3511391" y="3259025"/>
                <a:ext cx="53715" cy="52870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27" extrusionOk="0">
                    <a:moveTo>
                      <a:pt x="1614" y="0"/>
                    </a:moveTo>
                    <a:cubicBezTo>
                      <a:pt x="706" y="0"/>
                      <a:pt x="0" y="706"/>
                      <a:pt x="0" y="1563"/>
                    </a:cubicBezTo>
                    <a:cubicBezTo>
                      <a:pt x="0" y="2471"/>
                      <a:pt x="706" y="3126"/>
                      <a:pt x="1614" y="3126"/>
                    </a:cubicBezTo>
                    <a:cubicBezTo>
                      <a:pt x="2471" y="3126"/>
                      <a:pt x="3177" y="2471"/>
                      <a:pt x="3177" y="1563"/>
                    </a:cubicBezTo>
                    <a:cubicBezTo>
                      <a:pt x="3177" y="706"/>
                      <a:pt x="2471" y="0"/>
                      <a:pt x="1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6" name="Google Shape;1106;p9"/>
            <p:cNvGrpSpPr/>
            <p:nvPr/>
          </p:nvGrpSpPr>
          <p:grpSpPr>
            <a:xfrm>
              <a:off x="1732786" y="-87277"/>
              <a:ext cx="226446" cy="1338882"/>
              <a:chOff x="3355550" y="288525"/>
              <a:chExt cx="867275" cy="5127850"/>
            </a:xfrm>
          </p:grpSpPr>
          <p:sp>
            <p:nvSpPr>
              <p:cNvPr id="1107" name="Google Shape;1107;p9"/>
              <p:cNvSpPr/>
              <p:nvPr/>
            </p:nvSpPr>
            <p:spPr>
              <a:xfrm>
                <a:off x="3606400" y="3754975"/>
                <a:ext cx="366850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14674" h="7716" extrusionOk="0">
                    <a:moveTo>
                      <a:pt x="7286" y="1"/>
                    </a:moveTo>
                    <a:cubicBezTo>
                      <a:pt x="7160" y="1"/>
                      <a:pt x="7034" y="51"/>
                      <a:pt x="6959" y="152"/>
                    </a:cubicBezTo>
                    <a:lnTo>
                      <a:pt x="202" y="6858"/>
                    </a:lnTo>
                    <a:cubicBezTo>
                      <a:pt x="1" y="7060"/>
                      <a:pt x="1" y="7362"/>
                      <a:pt x="202" y="7564"/>
                    </a:cubicBezTo>
                    <a:cubicBezTo>
                      <a:pt x="253" y="7614"/>
                      <a:pt x="404" y="7715"/>
                      <a:pt x="505" y="7715"/>
                    </a:cubicBezTo>
                    <a:cubicBezTo>
                      <a:pt x="555" y="7715"/>
                      <a:pt x="706" y="7614"/>
                      <a:pt x="807" y="7564"/>
                    </a:cubicBezTo>
                    <a:lnTo>
                      <a:pt x="7261" y="1161"/>
                    </a:lnTo>
                    <a:lnTo>
                      <a:pt x="13816" y="7564"/>
                    </a:lnTo>
                    <a:cubicBezTo>
                      <a:pt x="13917" y="7665"/>
                      <a:pt x="14043" y="7715"/>
                      <a:pt x="14169" y="7715"/>
                    </a:cubicBezTo>
                    <a:cubicBezTo>
                      <a:pt x="14295" y="7715"/>
                      <a:pt x="14421" y="7665"/>
                      <a:pt x="14522" y="7564"/>
                    </a:cubicBezTo>
                    <a:cubicBezTo>
                      <a:pt x="14673" y="7362"/>
                      <a:pt x="14673" y="7060"/>
                      <a:pt x="14522" y="6858"/>
                    </a:cubicBezTo>
                    <a:lnTo>
                      <a:pt x="7614" y="152"/>
                    </a:lnTo>
                    <a:cubicBezTo>
                      <a:pt x="7538" y="51"/>
                      <a:pt x="7412" y="1"/>
                      <a:pt x="7286" y="1"/>
                    </a:cubicBezTo>
                    <a:close/>
                  </a:path>
                </a:pathLst>
              </a:custGeom>
              <a:solidFill>
                <a:srgbClr val="1D2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9"/>
              <p:cNvSpPr/>
              <p:nvPr/>
            </p:nvSpPr>
            <p:spPr>
              <a:xfrm>
                <a:off x="3774050" y="288525"/>
                <a:ext cx="27750" cy="34980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39920" extrusionOk="0">
                    <a:moveTo>
                      <a:pt x="606" y="1"/>
                    </a:moveTo>
                    <a:cubicBezTo>
                      <a:pt x="303" y="1"/>
                      <a:pt x="101" y="253"/>
                      <a:pt x="101" y="505"/>
                    </a:cubicBezTo>
                    <a:lnTo>
                      <a:pt x="1" y="139415"/>
                    </a:lnTo>
                    <a:cubicBezTo>
                      <a:pt x="1" y="139718"/>
                      <a:pt x="253" y="139919"/>
                      <a:pt x="505" y="139919"/>
                    </a:cubicBezTo>
                    <a:cubicBezTo>
                      <a:pt x="807" y="139919"/>
                      <a:pt x="1009" y="139718"/>
                      <a:pt x="1059" y="139466"/>
                    </a:cubicBezTo>
                    <a:lnTo>
                      <a:pt x="1110" y="505"/>
                    </a:lnTo>
                    <a:cubicBezTo>
                      <a:pt x="1110" y="203"/>
                      <a:pt x="858" y="1"/>
                      <a:pt x="606" y="1"/>
                    </a:cubicBezTo>
                    <a:close/>
                  </a:path>
                </a:pathLst>
              </a:custGeom>
              <a:solidFill>
                <a:srgbClr val="1D2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9"/>
              <p:cNvSpPr/>
              <p:nvPr/>
            </p:nvSpPr>
            <p:spPr>
              <a:xfrm>
                <a:off x="3355550" y="3928925"/>
                <a:ext cx="867275" cy="100875"/>
              </a:xfrm>
              <a:custGeom>
                <a:avLst/>
                <a:gdLst/>
                <a:ahLst/>
                <a:cxnLst/>
                <a:rect l="l" t="t" r="r" b="b"/>
                <a:pathLst>
                  <a:path w="34691" h="4035" extrusionOk="0">
                    <a:moveTo>
                      <a:pt x="2371" y="1"/>
                    </a:moveTo>
                    <a:lnTo>
                      <a:pt x="1" y="1917"/>
                    </a:lnTo>
                    <a:lnTo>
                      <a:pt x="2371" y="4035"/>
                    </a:lnTo>
                    <a:lnTo>
                      <a:pt x="32472" y="4035"/>
                    </a:lnTo>
                    <a:lnTo>
                      <a:pt x="34690" y="2018"/>
                    </a:lnTo>
                    <a:lnTo>
                      <a:pt x="324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9"/>
              <p:cNvSpPr/>
              <p:nvPr/>
            </p:nvSpPr>
            <p:spPr>
              <a:xfrm>
                <a:off x="3355550" y="4029775"/>
                <a:ext cx="867275" cy="100875"/>
              </a:xfrm>
              <a:custGeom>
                <a:avLst/>
                <a:gdLst/>
                <a:ahLst/>
                <a:cxnLst/>
                <a:rect l="l" t="t" r="r" b="b"/>
                <a:pathLst>
                  <a:path w="34691" h="4035" extrusionOk="0">
                    <a:moveTo>
                      <a:pt x="2371" y="1"/>
                    </a:moveTo>
                    <a:lnTo>
                      <a:pt x="1" y="1917"/>
                    </a:lnTo>
                    <a:lnTo>
                      <a:pt x="2371" y="4034"/>
                    </a:lnTo>
                    <a:lnTo>
                      <a:pt x="32472" y="4034"/>
                    </a:lnTo>
                    <a:lnTo>
                      <a:pt x="34690" y="2017"/>
                    </a:lnTo>
                    <a:lnTo>
                      <a:pt x="324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9"/>
              <p:cNvSpPr/>
              <p:nvPr/>
            </p:nvSpPr>
            <p:spPr>
              <a:xfrm>
                <a:off x="3355550" y="4130625"/>
                <a:ext cx="867275" cy="100850"/>
              </a:xfrm>
              <a:custGeom>
                <a:avLst/>
                <a:gdLst/>
                <a:ahLst/>
                <a:cxnLst/>
                <a:rect l="l" t="t" r="r" b="b"/>
                <a:pathLst>
                  <a:path w="34691" h="4034" extrusionOk="0">
                    <a:moveTo>
                      <a:pt x="2371" y="0"/>
                    </a:moveTo>
                    <a:lnTo>
                      <a:pt x="1" y="1916"/>
                    </a:lnTo>
                    <a:lnTo>
                      <a:pt x="2371" y="4034"/>
                    </a:lnTo>
                    <a:lnTo>
                      <a:pt x="32472" y="4034"/>
                    </a:lnTo>
                    <a:lnTo>
                      <a:pt x="34690" y="2017"/>
                    </a:lnTo>
                    <a:lnTo>
                      <a:pt x="324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9"/>
              <p:cNvSpPr/>
              <p:nvPr/>
            </p:nvSpPr>
            <p:spPr>
              <a:xfrm>
                <a:off x="3355550" y="4231450"/>
                <a:ext cx="867275" cy="100875"/>
              </a:xfrm>
              <a:custGeom>
                <a:avLst/>
                <a:gdLst/>
                <a:ahLst/>
                <a:cxnLst/>
                <a:rect l="l" t="t" r="r" b="b"/>
                <a:pathLst>
                  <a:path w="34691" h="4035" extrusionOk="0">
                    <a:moveTo>
                      <a:pt x="2371" y="1"/>
                    </a:moveTo>
                    <a:lnTo>
                      <a:pt x="1" y="1917"/>
                    </a:lnTo>
                    <a:lnTo>
                      <a:pt x="2371" y="4035"/>
                    </a:lnTo>
                    <a:lnTo>
                      <a:pt x="32472" y="4035"/>
                    </a:lnTo>
                    <a:lnTo>
                      <a:pt x="34690" y="2018"/>
                    </a:lnTo>
                    <a:lnTo>
                      <a:pt x="324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9"/>
              <p:cNvSpPr/>
              <p:nvPr/>
            </p:nvSpPr>
            <p:spPr>
              <a:xfrm>
                <a:off x="3355550" y="4332300"/>
                <a:ext cx="867275" cy="100875"/>
              </a:xfrm>
              <a:custGeom>
                <a:avLst/>
                <a:gdLst/>
                <a:ahLst/>
                <a:cxnLst/>
                <a:rect l="l" t="t" r="r" b="b"/>
                <a:pathLst>
                  <a:path w="34691" h="4035" extrusionOk="0">
                    <a:moveTo>
                      <a:pt x="2371" y="1"/>
                    </a:moveTo>
                    <a:lnTo>
                      <a:pt x="1" y="1917"/>
                    </a:lnTo>
                    <a:lnTo>
                      <a:pt x="2371" y="4034"/>
                    </a:lnTo>
                    <a:lnTo>
                      <a:pt x="32472" y="4034"/>
                    </a:lnTo>
                    <a:lnTo>
                      <a:pt x="34690" y="2018"/>
                    </a:lnTo>
                    <a:lnTo>
                      <a:pt x="324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9"/>
              <p:cNvSpPr/>
              <p:nvPr/>
            </p:nvSpPr>
            <p:spPr>
              <a:xfrm>
                <a:off x="3355550" y="4433150"/>
                <a:ext cx="867275" cy="100875"/>
              </a:xfrm>
              <a:custGeom>
                <a:avLst/>
                <a:gdLst/>
                <a:ahLst/>
                <a:cxnLst/>
                <a:rect l="l" t="t" r="r" b="b"/>
                <a:pathLst>
                  <a:path w="34691" h="4035" extrusionOk="0">
                    <a:moveTo>
                      <a:pt x="2371" y="0"/>
                    </a:moveTo>
                    <a:lnTo>
                      <a:pt x="1" y="1916"/>
                    </a:lnTo>
                    <a:lnTo>
                      <a:pt x="2371" y="4034"/>
                    </a:lnTo>
                    <a:lnTo>
                      <a:pt x="32472" y="4034"/>
                    </a:lnTo>
                    <a:lnTo>
                      <a:pt x="34690" y="1967"/>
                    </a:lnTo>
                    <a:lnTo>
                      <a:pt x="324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9"/>
              <p:cNvSpPr/>
              <p:nvPr/>
            </p:nvSpPr>
            <p:spPr>
              <a:xfrm>
                <a:off x="3355550" y="4534000"/>
                <a:ext cx="867275" cy="100850"/>
              </a:xfrm>
              <a:custGeom>
                <a:avLst/>
                <a:gdLst/>
                <a:ahLst/>
                <a:cxnLst/>
                <a:rect l="l" t="t" r="r" b="b"/>
                <a:pathLst>
                  <a:path w="34691" h="4034" extrusionOk="0">
                    <a:moveTo>
                      <a:pt x="2371" y="0"/>
                    </a:moveTo>
                    <a:lnTo>
                      <a:pt x="1" y="1916"/>
                    </a:lnTo>
                    <a:lnTo>
                      <a:pt x="2371" y="4034"/>
                    </a:lnTo>
                    <a:lnTo>
                      <a:pt x="32472" y="4034"/>
                    </a:lnTo>
                    <a:lnTo>
                      <a:pt x="34690" y="2017"/>
                    </a:lnTo>
                    <a:lnTo>
                      <a:pt x="324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9"/>
              <p:cNvSpPr/>
              <p:nvPr/>
            </p:nvSpPr>
            <p:spPr>
              <a:xfrm>
                <a:off x="3355550" y="4634825"/>
                <a:ext cx="867275" cy="99600"/>
              </a:xfrm>
              <a:custGeom>
                <a:avLst/>
                <a:gdLst/>
                <a:ahLst/>
                <a:cxnLst/>
                <a:rect l="l" t="t" r="r" b="b"/>
                <a:pathLst>
                  <a:path w="34691" h="3984" extrusionOk="0">
                    <a:moveTo>
                      <a:pt x="2371" y="1"/>
                    </a:moveTo>
                    <a:lnTo>
                      <a:pt x="1" y="1917"/>
                    </a:lnTo>
                    <a:lnTo>
                      <a:pt x="2371" y="3984"/>
                    </a:lnTo>
                    <a:lnTo>
                      <a:pt x="32472" y="3984"/>
                    </a:lnTo>
                    <a:lnTo>
                      <a:pt x="34690" y="2018"/>
                    </a:lnTo>
                    <a:lnTo>
                      <a:pt x="324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9"/>
              <p:cNvSpPr/>
              <p:nvPr/>
            </p:nvSpPr>
            <p:spPr>
              <a:xfrm>
                <a:off x="3355550" y="4734400"/>
                <a:ext cx="867275" cy="102150"/>
              </a:xfrm>
              <a:custGeom>
                <a:avLst/>
                <a:gdLst/>
                <a:ahLst/>
                <a:cxnLst/>
                <a:rect l="l" t="t" r="r" b="b"/>
                <a:pathLst>
                  <a:path w="34691" h="4086" extrusionOk="0">
                    <a:moveTo>
                      <a:pt x="2371" y="1"/>
                    </a:moveTo>
                    <a:lnTo>
                      <a:pt x="1" y="1967"/>
                    </a:lnTo>
                    <a:lnTo>
                      <a:pt x="2371" y="4085"/>
                    </a:lnTo>
                    <a:lnTo>
                      <a:pt x="32472" y="4085"/>
                    </a:lnTo>
                    <a:lnTo>
                      <a:pt x="34690" y="2068"/>
                    </a:lnTo>
                    <a:lnTo>
                      <a:pt x="324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9"/>
              <p:cNvSpPr/>
              <p:nvPr/>
            </p:nvSpPr>
            <p:spPr>
              <a:xfrm>
                <a:off x="3355550" y="4836525"/>
                <a:ext cx="867275" cy="100850"/>
              </a:xfrm>
              <a:custGeom>
                <a:avLst/>
                <a:gdLst/>
                <a:ahLst/>
                <a:cxnLst/>
                <a:rect l="l" t="t" r="r" b="b"/>
                <a:pathLst>
                  <a:path w="34691" h="4034" extrusionOk="0">
                    <a:moveTo>
                      <a:pt x="2371" y="0"/>
                    </a:moveTo>
                    <a:lnTo>
                      <a:pt x="1" y="1916"/>
                    </a:lnTo>
                    <a:lnTo>
                      <a:pt x="2371" y="4034"/>
                    </a:lnTo>
                    <a:lnTo>
                      <a:pt x="32472" y="4034"/>
                    </a:lnTo>
                    <a:lnTo>
                      <a:pt x="34690" y="2017"/>
                    </a:lnTo>
                    <a:lnTo>
                      <a:pt x="324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9"/>
              <p:cNvSpPr/>
              <p:nvPr/>
            </p:nvSpPr>
            <p:spPr>
              <a:xfrm>
                <a:off x="3355550" y="3976825"/>
                <a:ext cx="867275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34691" h="2119" extrusionOk="0">
                    <a:moveTo>
                      <a:pt x="1" y="1"/>
                    </a:moveTo>
                    <a:lnTo>
                      <a:pt x="2371" y="2119"/>
                    </a:lnTo>
                    <a:lnTo>
                      <a:pt x="32472" y="2119"/>
                    </a:lnTo>
                    <a:lnTo>
                      <a:pt x="34690" y="1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9"/>
              <p:cNvSpPr/>
              <p:nvPr/>
            </p:nvSpPr>
            <p:spPr>
              <a:xfrm>
                <a:off x="3355550" y="4077675"/>
                <a:ext cx="867275" cy="50450"/>
              </a:xfrm>
              <a:custGeom>
                <a:avLst/>
                <a:gdLst/>
                <a:ahLst/>
                <a:cxnLst/>
                <a:rect l="l" t="t" r="r" b="b"/>
                <a:pathLst>
                  <a:path w="34691" h="2018" extrusionOk="0">
                    <a:moveTo>
                      <a:pt x="1" y="1"/>
                    </a:moveTo>
                    <a:lnTo>
                      <a:pt x="2371" y="2017"/>
                    </a:lnTo>
                    <a:lnTo>
                      <a:pt x="32472" y="2017"/>
                    </a:lnTo>
                    <a:lnTo>
                      <a:pt x="346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9"/>
              <p:cNvSpPr/>
              <p:nvPr/>
            </p:nvSpPr>
            <p:spPr>
              <a:xfrm>
                <a:off x="3355550" y="4178525"/>
                <a:ext cx="867275" cy="52950"/>
              </a:xfrm>
              <a:custGeom>
                <a:avLst/>
                <a:gdLst/>
                <a:ahLst/>
                <a:cxnLst/>
                <a:rect l="l" t="t" r="r" b="b"/>
                <a:pathLst>
                  <a:path w="34691" h="2118" extrusionOk="0">
                    <a:moveTo>
                      <a:pt x="1" y="0"/>
                    </a:moveTo>
                    <a:lnTo>
                      <a:pt x="2371" y="2118"/>
                    </a:lnTo>
                    <a:lnTo>
                      <a:pt x="32472" y="2118"/>
                    </a:lnTo>
                    <a:lnTo>
                      <a:pt x="34690" y="1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9"/>
              <p:cNvSpPr/>
              <p:nvPr/>
            </p:nvSpPr>
            <p:spPr>
              <a:xfrm>
                <a:off x="3355550" y="4279350"/>
                <a:ext cx="867275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34691" h="2119" extrusionOk="0">
                    <a:moveTo>
                      <a:pt x="1" y="1"/>
                    </a:moveTo>
                    <a:lnTo>
                      <a:pt x="2371" y="2119"/>
                    </a:lnTo>
                    <a:lnTo>
                      <a:pt x="32472" y="2119"/>
                    </a:lnTo>
                    <a:lnTo>
                      <a:pt x="34690" y="1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9"/>
              <p:cNvSpPr/>
              <p:nvPr/>
            </p:nvSpPr>
            <p:spPr>
              <a:xfrm>
                <a:off x="3355550" y="4380200"/>
                <a:ext cx="867275" cy="50450"/>
              </a:xfrm>
              <a:custGeom>
                <a:avLst/>
                <a:gdLst/>
                <a:ahLst/>
                <a:cxnLst/>
                <a:rect l="l" t="t" r="r" b="b"/>
                <a:pathLst>
                  <a:path w="34691" h="2018" extrusionOk="0">
                    <a:moveTo>
                      <a:pt x="1" y="1"/>
                    </a:moveTo>
                    <a:lnTo>
                      <a:pt x="2371" y="2018"/>
                    </a:lnTo>
                    <a:lnTo>
                      <a:pt x="32472" y="2018"/>
                    </a:lnTo>
                    <a:lnTo>
                      <a:pt x="346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9"/>
              <p:cNvSpPr/>
              <p:nvPr/>
            </p:nvSpPr>
            <p:spPr>
              <a:xfrm>
                <a:off x="3355550" y="4481050"/>
                <a:ext cx="867275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34691" h="2119" extrusionOk="0">
                    <a:moveTo>
                      <a:pt x="1" y="0"/>
                    </a:moveTo>
                    <a:lnTo>
                      <a:pt x="2371" y="2118"/>
                    </a:lnTo>
                    <a:lnTo>
                      <a:pt x="32472" y="2118"/>
                    </a:lnTo>
                    <a:lnTo>
                      <a:pt x="34690" y="5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9"/>
              <p:cNvSpPr/>
              <p:nvPr/>
            </p:nvSpPr>
            <p:spPr>
              <a:xfrm>
                <a:off x="3355550" y="4584400"/>
                <a:ext cx="867275" cy="50450"/>
              </a:xfrm>
              <a:custGeom>
                <a:avLst/>
                <a:gdLst/>
                <a:ahLst/>
                <a:cxnLst/>
                <a:rect l="l" t="t" r="r" b="b"/>
                <a:pathLst>
                  <a:path w="34691" h="2018" extrusionOk="0">
                    <a:moveTo>
                      <a:pt x="1" y="1"/>
                    </a:moveTo>
                    <a:lnTo>
                      <a:pt x="2371" y="2018"/>
                    </a:lnTo>
                    <a:lnTo>
                      <a:pt x="32472" y="2018"/>
                    </a:lnTo>
                    <a:lnTo>
                      <a:pt x="346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9"/>
              <p:cNvSpPr/>
              <p:nvPr/>
            </p:nvSpPr>
            <p:spPr>
              <a:xfrm>
                <a:off x="3355550" y="4682725"/>
                <a:ext cx="8672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34691" h="2068" extrusionOk="0">
                    <a:moveTo>
                      <a:pt x="1" y="1"/>
                    </a:moveTo>
                    <a:lnTo>
                      <a:pt x="2371" y="2068"/>
                    </a:lnTo>
                    <a:lnTo>
                      <a:pt x="32472" y="2068"/>
                    </a:lnTo>
                    <a:lnTo>
                      <a:pt x="34690" y="1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9"/>
              <p:cNvSpPr/>
              <p:nvPr/>
            </p:nvSpPr>
            <p:spPr>
              <a:xfrm>
                <a:off x="3355550" y="4783575"/>
                <a:ext cx="867275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34691" h="2119" extrusionOk="0">
                    <a:moveTo>
                      <a:pt x="1" y="0"/>
                    </a:moveTo>
                    <a:lnTo>
                      <a:pt x="2371" y="2118"/>
                    </a:lnTo>
                    <a:lnTo>
                      <a:pt x="32472" y="2118"/>
                    </a:lnTo>
                    <a:lnTo>
                      <a:pt x="34690" y="1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9"/>
              <p:cNvSpPr/>
              <p:nvPr/>
            </p:nvSpPr>
            <p:spPr>
              <a:xfrm>
                <a:off x="3355550" y="4886925"/>
                <a:ext cx="867275" cy="50450"/>
              </a:xfrm>
              <a:custGeom>
                <a:avLst/>
                <a:gdLst/>
                <a:ahLst/>
                <a:cxnLst/>
                <a:rect l="l" t="t" r="r" b="b"/>
                <a:pathLst>
                  <a:path w="34691" h="2018" extrusionOk="0">
                    <a:moveTo>
                      <a:pt x="1" y="1"/>
                    </a:moveTo>
                    <a:lnTo>
                      <a:pt x="2371" y="2018"/>
                    </a:lnTo>
                    <a:lnTo>
                      <a:pt x="32472" y="2018"/>
                    </a:lnTo>
                    <a:lnTo>
                      <a:pt x="346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9"/>
              <p:cNvSpPr/>
              <p:nvPr/>
            </p:nvSpPr>
            <p:spPr>
              <a:xfrm>
                <a:off x="3651775" y="4936100"/>
                <a:ext cx="273575" cy="66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2673" extrusionOk="0">
                    <a:moveTo>
                      <a:pt x="1362" y="0"/>
                    </a:moveTo>
                    <a:cubicBezTo>
                      <a:pt x="656" y="0"/>
                      <a:pt x="1" y="605"/>
                      <a:pt x="1" y="1362"/>
                    </a:cubicBezTo>
                    <a:cubicBezTo>
                      <a:pt x="1" y="2017"/>
                      <a:pt x="555" y="2673"/>
                      <a:pt x="1362" y="2673"/>
                    </a:cubicBezTo>
                    <a:lnTo>
                      <a:pt x="9581" y="2673"/>
                    </a:lnTo>
                    <a:cubicBezTo>
                      <a:pt x="10337" y="2673"/>
                      <a:pt x="10942" y="2118"/>
                      <a:pt x="10942" y="1362"/>
                    </a:cubicBezTo>
                    <a:cubicBezTo>
                      <a:pt x="10942" y="656"/>
                      <a:pt x="10337" y="0"/>
                      <a:pt x="95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9"/>
              <p:cNvSpPr/>
              <p:nvPr/>
            </p:nvSpPr>
            <p:spPr>
              <a:xfrm>
                <a:off x="3731200" y="5230750"/>
                <a:ext cx="44125" cy="181850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7274" extrusionOk="0">
                    <a:moveTo>
                      <a:pt x="1469" y="0"/>
                    </a:moveTo>
                    <a:cubicBezTo>
                      <a:pt x="1387" y="0"/>
                      <a:pt x="1311" y="38"/>
                      <a:pt x="1261" y="114"/>
                    </a:cubicBezTo>
                    <a:lnTo>
                      <a:pt x="101" y="1173"/>
                    </a:lnTo>
                    <a:cubicBezTo>
                      <a:pt x="51" y="1223"/>
                      <a:pt x="0" y="1273"/>
                      <a:pt x="0" y="1425"/>
                    </a:cubicBezTo>
                    <a:lnTo>
                      <a:pt x="0" y="6971"/>
                    </a:lnTo>
                    <a:cubicBezTo>
                      <a:pt x="0" y="7173"/>
                      <a:pt x="101" y="7274"/>
                      <a:pt x="303" y="7274"/>
                    </a:cubicBezTo>
                    <a:cubicBezTo>
                      <a:pt x="504" y="7274"/>
                      <a:pt x="605" y="7173"/>
                      <a:pt x="605" y="6971"/>
                    </a:cubicBezTo>
                    <a:lnTo>
                      <a:pt x="605" y="1526"/>
                    </a:lnTo>
                    <a:lnTo>
                      <a:pt x="1614" y="517"/>
                    </a:lnTo>
                    <a:cubicBezTo>
                      <a:pt x="1765" y="467"/>
                      <a:pt x="1765" y="215"/>
                      <a:pt x="1715" y="114"/>
                    </a:cubicBezTo>
                    <a:cubicBezTo>
                      <a:pt x="1639" y="38"/>
                      <a:pt x="1551" y="0"/>
                      <a:pt x="14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9"/>
              <p:cNvSpPr/>
              <p:nvPr/>
            </p:nvSpPr>
            <p:spPr>
              <a:xfrm>
                <a:off x="3755150" y="4982725"/>
                <a:ext cx="63050" cy="433650"/>
              </a:xfrm>
              <a:custGeom>
                <a:avLst/>
                <a:gdLst/>
                <a:ahLst/>
                <a:cxnLst/>
                <a:rect l="l" t="t" r="r" b="b"/>
                <a:pathLst>
                  <a:path w="2522" h="17346" extrusionOk="0">
                    <a:moveTo>
                      <a:pt x="1261" y="1"/>
                    </a:moveTo>
                    <a:cubicBezTo>
                      <a:pt x="908" y="1"/>
                      <a:pt x="757" y="152"/>
                      <a:pt x="757" y="505"/>
                    </a:cubicBezTo>
                    <a:lnTo>
                      <a:pt x="757" y="10035"/>
                    </a:lnTo>
                    <a:cubicBezTo>
                      <a:pt x="757" y="10136"/>
                      <a:pt x="807" y="10236"/>
                      <a:pt x="908" y="10388"/>
                    </a:cubicBezTo>
                    <a:lnTo>
                      <a:pt x="51" y="11547"/>
                    </a:lnTo>
                    <a:cubicBezTo>
                      <a:pt x="0" y="11598"/>
                      <a:pt x="0" y="11648"/>
                      <a:pt x="0" y="11699"/>
                    </a:cubicBezTo>
                    <a:lnTo>
                      <a:pt x="0" y="16942"/>
                    </a:lnTo>
                    <a:cubicBezTo>
                      <a:pt x="0" y="17144"/>
                      <a:pt x="101" y="17245"/>
                      <a:pt x="303" y="17245"/>
                    </a:cubicBezTo>
                    <a:cubicBezTo>
                      <a:pt x="504" y="17245"/>
                      <a:pt x="605" y="17144"/>
                      <a:pt x="605" y="16942"/>
                    </a:cubicBezTo>
                    <a:lnTo>
                      <a:pt x="605" y="11850"/>
                    </a:lnTo>
                    <a:lnTo>
                      <a:pt x="908" y="11396"/>
                    </a:lnTo>
                    <a:lnTo>
                      <a:pt x="908" y="16993"/>
                    </a:lnTo>
                    <a:cubicBezTo>
                      <a:pt x="908" y="17195"/>
                      <a:pt x="1059" y="17346"/>
                      <a:pt x="1261" y="17346"/>
                    </a:cubicBezTo>
                    <a:cubicBezTo>
                      <a:pt x="1412" y="17346"/>
                      <a:pt x="1563" y="17195"/>
                      <a:pt x="1563" y="16993"/>
                    </a:cubicBezTo>
                    <a:lnTo>
                      <a:pt x="1563" y="11396"/>
                    </a:lnTo>
                    <a:lnTo>
                      <a:pt x="1866" y="11850"/>
                    </a:lnTo>
                    <a:lnTo>
                      <a:pt x="1866" y="16942"/>
                    </a:lnTo>
                    <a:cubicBezTo>
                      <a:pt x="1866" y="17144"/>
                      <a:pt x="2017" y="17245"/>
                      <a:pt x="2168" y="17245"/>
                    </a:cubicBezTo>
                    <a:cubicBezTo>
                      <a:pt x="2370" y="17245"/>
                      <a:pt x="2521" y="17144"/>
                      <a:pt x="2521" y="16942"/>
                    </a:cubicBezTo>
                    <a:lnTo>
                      <a:pt x="2521" y="11699"/>
                    </a:lnTo>
                    <a:cubicBezTo>
                      <a:pt x="2521" y="11648"/>
                      <a:pt x="2521" y="11598"/>
                      <a:pt x="2420" y="11547"/>
                    </a:cubicBezTo>
                    <a:lnTo>
                      <a:pt x="1614" y="10337"/>
                    </a:lnTo>
                    <a:cubicBezTo>
                      <a:pt x="1664" y="10186"/>
                      <a:pt x="1765" y="10136"/>
                      <a:pt x="1765" y="10035"/>
                    </a:cubicBezTo>
                    <a:lnTo>
                      <a:pt x="1765" y="505"/>
                    </a:lnTo>
                    <a:cubicBezTo>
                      <a:pt x="1765" y="253"/>
                      <a:pt x="1563" y="1"/>
                      <a:pt x="12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9"/>
              <p:cNvSpPr/>
              <p:nvPr/>
            </p:nvSpPr>
            <p:spPr>
              <a:xfrm>
                <a:off x="3798000" y="5230750"/>
                <a:ext cx="46675" cy="181850"/>
              </a:xfrm>
              <a:custGeom>
                <a:avLst/>
                <a:gdLst/>
                <a:ahLst/>
                <a:cxnLst/>
                <a:rect l="l" t="t" r="r" b="b"/>
                <a:pathLst>
                  <a:path w="1867" h="7274" extrusionOk="0">
                    <a:moveTo>
                      <a:pt x="379" y="0"/>
                    </a:moveTo>
                    <a:cubicBezTo>
                      <a:pt x="303" y="0"/>
                      <a:pt x="227" y="38"/>
                      <a:pt x="152" y="114"/>
                    </a:cubicBezTo>
                    <a:cubicBezTo>
                      <a:pt x="1" y="215"/>
                      <a:pt x="1" y="416"/>
                      <a:pt x="152" y="517"/>
                    </a:cubicBezTo>
                    <a:lnTo>
                      <a:pt x="1160" y="1526"/>
                    </a:lnTo>
                    <a:lnTo>
                      <a:pt x="1160" y="6971"/>
                    </a:lnTo>
                    <a:cubicBezTo>
                      <a:pt x="1160" y="7173"/>
                      <a:pt x="1311" y="7274"/>
                      <a:pt x="1463" y="7274"/>
                    </a:cubicBezTo>
                    <a:cubicBezTo>
                      <a:pt x="1664" y="7274"/>
                      <a:pt x="1816" y="7173"/>
                      <a:pt x="1816" y="6971"/>
                    </a:cubicBezTo>
                    <a:lnTo>
                      <a:pt x="1816" y="1425"/>
                    </a:lnTo>
                    <a:cubicBezTo>
                      <a:pt x="1866" y="1374"/>
                      <a:pt x="1816" y="1223"/>
                      <a:pt x="1715" y="1173"/>
                    </a:cubicBezTo>
                    <a:lnTo>
                      <a:pt x="606" y="114"/>
                    </a:lnTo>
                    <a:cubicBezTo>
                      <a:pt x="530" y="38"/>
                      <a:pt x="454" y="0"/>
                      <a:pt x="3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9"/>
              <p:cNvSpPr/>
              <p:nvPr/>
            </p:nvSpPr>
            <p:spPr>
              <a:xfrm>
                <a:off x="3746325" y="5171825"/>
                <a:ext cx="79425" cy="7817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27" extrusionOk="0">
                    <a:moveTo>
                      <a:pt x="1614" y="0"/>
                    </a:moveTo>
                    <a:cubicBezTo>
                      <a:pt x="706" y="0"/>
                      <a:pt x="0" y="706"/>
                      <a:pt x="0" y="1563"/>
                    </a:cubicBezTo>
                    <a:cubicBezTo>
                      <a:pt x="0" y="2471"/>
                      <a:pt x="706" y="3126"/>
                      <a:pt x="1614" y="3126"/>
                    </a:cubicBezTo>
                    <a:cubicBezTo>
                      <a:pt x="2471" y="3126"/>
                      <a:pt x="3177" y="2471"/>
                      <a:pt x="3177" y="1563"/>
                    </a:cubicBezTo>
                    <a:cubicBezTo>
                      <a:pt x="3177" y="706"/>
                      <a:pt x="2471" y="0"/>
                      <a:pt x="16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4" name="Google Shape;1134;p9"/>
          <p:cNvGrpSpPr/>
          <p:nvPr/>
        </p:nvGrpSpPr>
        <p:grpSpPr>
          <a:xfrm>
            <a:off x="3035649" y="4334293"/>
            <a:ext cx="1536356" cy="1524462"/>
            <a:chOff x="1200700" y="238125"/>
            <a:chExt cx="5218600" cy="5178200"/>
          </a:xfrm>
        </p:grpSpPr>
        <p:sp>
          <p:nvSpPr>
            <p:cNvPr id="1135" name="Google Shape;1135;p9"/>
            <p:cNvSpPr/>
            <p:nvPr/>
          </p:nvSpPr>
          <p:spPr>
            <a:xfrm>
              <a:off x="3724200" y="3902200"/>
              <a:ext cx="131225" cy="625850"/>
            </a:xfrm>
            <a:custGeom>
              <a:avLst/>
              <a:gdLst/>
              <a:ahLst/>
              <a:cxnLst/>
              <a:rect l="l" t="t" r="r" b="b"/>
              <a:pathLst>
                <a:path w="5249" h="25034" extrusionOk="0">
                  <a:moveTo>
                    <a:pt x="2826" y="1"/>
                  </a:moveTo>
                  <a:cubicBezTo>
                    <a:pt x="808" y="4038"/>
                    <a:pt x="0" y="8076"/>
                    <a:pt x="0" y="12114"/>
                  </a:cubicBezTo>
                  <a:cubicBezTo>
                    <a:pt x="0" y="15747"/>
                    <a:pt x="808" y="20592"/>
                    <a:pt x="2019" y="24630"/>
                  </a:cubicBezTo>
                  <a:lnTo>
                    <a:pt x="2019" y="25034"/>
                  </a:lnTo>
                  <a:lnTo>
                    <a:pt x="2826" y="25034"/>
                  </a:lnTo>
                  <a:cubicBezTo>
                    <a:pt x="2826" y="25034"/>
                    <a:pt x="3132" y="25034"/>
                    <a:pt x="2946" y="24768"/>
                  </a:cubicBezTo>
                  <a:lnTo>
                    <a:pt x="2946" y="24768"/>
                  </a:lnTo>
                  <a:cubicBezTo>
                    <a:pt x="4861" y="20431"/>
                    <a:pt x="5249" y="16474"/>
                    <a:pt x="5249" y="12517"/>
                  </a:cubicBezTo>
                  <a:cubicBezTo>
                    <a:pt x="5249" y="8480"/>
                    <a:pt x="4845" y="4038"/>
                    <a:pt x="2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9"/>
            <p:cNvSpPr/>
            <p:nvPr/>
          </p:nvSpPr>
          <p:spPr>
            <a:xfrm>
              <a:off x="3047900" y="4750100"/>
              <a:ext cx="302850" cy="595575"/>
            </a:xfrm>
            <a:custGeom>
              <a:avLst/>
              <a:gdLst/>
              <a:ahLst/>
              <a:cxnLst/>
              <a:rect l="l" t="t" r="r" b="b"/>
              <a:pathLst>
                <a:path w="12114" h="23823" extrusionOk="0">
                  <a:moveTo>
                    <a:pt x="11709" y="0"/>
                  </a:moveTo>
                  <a:lnTo>
                    <a:pt x="11709" y="0"/>
                  </a:lnTo>
                  <a:cubicBezTo>
                    <a:pt x="8075" y="3634"/>
                    <a:pt x="6057" y="7268"/>
                    <a:pt x="4038" y="10902"/>
                  </a:cubicBezTo>
                  <a:cubicBezTo>
                    <a:pt x="2019" y="14940"/>
                    <a:pt x="404" y="18977"/>
                    <a:pt x="0" y="23822"/>
                  </a:cubicBezTo>
                  <a:cubicBezTo>
                    <a:pt x="4038" y="21400"/>
                    <a:pt x="6460" y="17362"/>
                    <a:pt x="8479" y="13324"/>
                  </a:cubicBezTo>
                  <a:cubicBezTo>
                    <a:pt x="10498" y="9287"/>
                    <a:pt x="12113" y="5249"/>
                    <a:pt x="11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9"/>
            <p:cNvSpPr/>
            <p:nvPr/>
          </p:nvSpPr>
          <p:spPr>
            <a:xfrm>
              <a:off x="4249075" y="4740000"/>
              <a:ext cx="222100" cy="676325"/>
            </a:xfrm>
            <a:custGeom>
              <a:avLst/>
              <a:gdLst/>
              <a:ahLst/>
              <a:cxnLst/>
              <a:rect l="l" t="t" r="r" b="b"/>
              <a:pathLst>
                <a:path w="8884" h="27053" extrusionOk="0">
                  <a:moveTo>
                    <a:pt x="404" y="1"/>
                  </a:moveTo>
                  <a:lnTo>
                    <a:pt x="404" y="1"/>
                  </a:lnTo>
                  <a:cubicBezTo>
                    <a:pt x="0" y="5250"/>
                    <a:pt x="404" y="9691"/>
                    <a:pt x="2019" y="14132"/>
                  </a:cubicBezTo>
                  <a:cubicBezTo>
                    <a:pt x="3231" y="18170"/>
                    <a:pt x="5249" y="23015"/>
                    <a:pt x="8479" y="27052"/>
                  </a:cubicBezTo>
                  <a:cubicBezTo>
                    <a:pt x="8883" y="21804"/>
                    <a:pt x="8479" y="17362"/>
                    <a:pt x="6864" y="12921"/>
                  </a:cubicBezTo>
                  <a:cubicBezTo>
                    <a:pt x="5249" y="8076"/>
                    <a:pt x="3231" y="4038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9"/>
            <p:cNvSpPr/>
            <p:nvPr/>
          </p:nvSpPr>
          <p:spPr>
            <a:xfrm>
              <a:off x="4269250" y="3781075"/>
              <a:ext cx="292750" cy="524925"/>
            </a:xfrm>
            <a:custGeom>
              <a:avLst/>
              <a:gdLst/>
              <a:ahLst/>
              <a:cxnLst/>
              <a:rect l="l" t="t" r="r" b="b"/>
              <a:pathLst>
                <a:path w="11710" h="20997" extrusionOk="0">
                  <a:moveTo>
                    <a:pt x="1" y="1"/>
                  </a:moveTo>
                  <a:lnTo>
                    <a:pt x="1" y="1"/>
                  </a:lnTo>
                  <a:cubicBezTo>
                    <a:pt x="405" y="4038"/>
                    <a:pt x="2020" y="8076"/>
                    <a:pt x="3635" y="11710"/>
                  </a:cubicBezTo>
                  <a:cubicBezTo>
                    <a:pt x="5654" y="15344"/>
                    <a:pt x="8076" y="18170"/>
                    <a:pt x="11710" y="20996"/>
                  </a:cubicBezTo>
                  <a:cubicBezTo>
                    <a:pt x="11710" y="16151"/>
                    <a:pt x="10095" y="12921"/>
                    <a:pt x="8076" y="9287"/>
                  </a:cubicBezTo>
                  <a:cubicBezTo>
                    <a:pt x="6057" y="5653"/>
                    <a:pt x="3635" y="282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2866200" y="3801275"/>
              <a:ext cx="343225" cy="565275"/>
            </a:xfrm>
            <a:custGeom>
              <a:avLst/>
              <a:gdLst/>
              <a:ahLst/>
              <a:cxnLst/>
              <a:rect l="l" t="t" r="r" b="b"/>
              <a:pathLst>
                <a:path w="13729" h="22611" extrusionOk="0">
                  <a:moveTo>
                    <a:pt x="13728" y="0"/>
                  </a:moveTo>
                  <a:lnTo>
                    <a:pt x="13728" y="0"/>
                  </a:lnTo>
                  <a:cubicBezTo>
                    <a:pt x="9691" y="2827"/>
                    <a:pt x="6865" y="6460"/>
                    <a:pt x="4846" y="10094"/>
                  </a:cubicBezTo>
                  <a:cubicBezTo>
                    <a:pt x="2827" y="13324"/>
                    <a:pt x="404" y="17362"/>
                    <a:pt x="1" y="22611"/>
                  </a:cubicBezTo>
                  <a:cubicBezTo>
                    <a:pt x="4038" y="20188"/>
                    <a:pt x="6865" y="16151"/>
                    <a:pt x="9287" y="12517"/>
                  </a:cubicBezTo>
                  <a:cubicBezTo>
                    <a:pt x="11306" y="8883"/>
                    <a:pt x="13325" y="4845"/>
                    <a:pt x="137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9"/>
            <p:cNvSpPr/>
            <p:nvPr/>
          </p:nvSpPr>
          <p:spPr>
            <a:xfrm>
              <a:off x="3714100" y="3114875"/>
              <a:ext cx="141325" cy="464350"/>
            </a:xfrm>
            <a:custGeom>
              <a:avLst/>
              <a:gdLst/>
              <a:ahLst/>
              <a:cxnLst/>
              <a:rect l="l" t="t" r="r" b="b"/>
              <a:pathLst>
                <a:path w="5653" h="18574" extrusionOk="0">
                  <a:moveTo>
                    <a:pt x="2423" y="1"/>
                  </a:moveTo>
                  <a:cubicBezTo>
                    <a:pt x="404" y="3231"/>
                    <a:pt x="404" y="6057"/>
                    <a:pt x="0" y="9691"/>
                  </a:cubicBezTo>
                  <a:cubicBezTo>
                    <a:pt x="404" y="12517"/>
                    <a:pt x="1212" y="15747"/>
                    <a:pt x="2423" y="18574"/>
                  </a:cubicBezTo>
                  <a:cubicBezTo>
                    <a:pt x="4038" y="17766"/>
                    <a:pt x="4442" y="15747"/>
                    <a:pt x="5249" y="14132"/>
                  </a:cubicBezTo>
                  <a:cubicBezTo>
                    <a:pt x="5653" y="12114"/>
                    <a:pt x="5653" y="10499"/>
                    <a:pt x="5653" y="9287"/>
                  </a:cubicBezTo>
                  <a:cubicBezTo>
                    <a:pt x="5653" y="6057"/>
                    <a:pt x="4442" y="3231"/>
                    <a:pt x="2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9"/>
            <p:cNvSpPr/>
            <p:nvPr/>
          </p:nvSpPr>
          <p:spPr>
            <a:xfrm>
              <a:off x="3148825" y="3114875"/>
              <a:ext cx="272575" cy="383600"/>
            </a:xfrm>
            <a:custGeom>
              <a:avLst/>
              <a:gdLst/>
              <a:ahLst/>
              <a:cxnLst/>
              <a:rect l="l" t="t" r="r" b="b"/>
              <a:pathLst>
                <a:path w="10903" h="15344" extrusionOk="0">
                  <a:moveTo>
                    <a:pt x="10902" y="1"/>
                  </a:moveTo>
                  <a:lnTo>
                    <a:pt x="10902" y="1"/>
                  </a:lnTo>
                  <a:cubicBezTo>
                    <a:pt x="8076" y="1616"/>
                    <a:pt x="5654" y="3635"/>
                    <a:pt x="3635" y="6057"/>
                  </a:cubicBezTo>
                  <a:cubicBezTo>
                    <a:pt x="1616" y="8480"/>
                    <a:pt x="1" y="11710"/>
                    <a:pt x="1" y="15344"/>
                  </a:cubicBezTo>
                  <a:lnTo>
                    <a:pt x="1" y="15344"/>
                  </a:lnTo>
                  <a:cubicBezTo>
                    <a:pt x="3635" y="13729"/>
                    <a:pt x="5654" y="11710"/>
                    <a:pt x="7672" y="9287"/>
                  </a:cubicBezTo>
                  <a:cubicBezTo>
                    <a:pt x="8884" y="6461"/>
                    <a:pt x="10499" y="3635"/>
                    <a:pt x="109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1937575" y="4225225"/>
              <a:ext cx="454250" cy="464325"/>
            </a:xfrm>
            <a:custGeom>
              <a:avLst/>
              <a:gdLst/>
              <a:ahLst/>
              <a:cxnLst/>
              <a:rect l="l" t="t" r="r" b="b"/>
              <a:pathLst>
                <a:path w="18170" h="18573" extrusionOk="0">
                  <a:moveTo>
                    <a:pt x="18169" y="0"/>
                  </a:moveTo>
                  <a:lnTo>
                    <a:pt x="18169" y="0"/>
                  </a:lnTo>
                  <a:cubicBezTo>
                    <a:pt x="13728" y="1615"/>
                    <a:pt x="10094" y="4441"/>
                    <a:pt x="6864" y="7671"/>
                  </a:cubicBezTo>
                  <a:cubicBezTo>
                    <a:pt x="4441" y="11305"/>
                    <a:pt x="1211" y="14132"/>
                    <a:pt x="0" y="18573"/>
                  </a:cubicBezTo>
                  <a:cubicBezTo>
                    <a:pt x="4441" y="16554"/>
                    <a:pt x="8075" y="14132"/>
                    <a:pt x="10901" y="11305"/>
                  </a:cubicBezTo>
                  <a:cubicBezTo>
                    <a:pt x="13728" y="7671"/>
                    <a:pt x="16554" y="4441"/>
                    <a:pt x="181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2300950" y="3347050"/>
              <a:ext cx="464350" cy="403775"/>
            </a:xfrm>
            <a:custGeom>
              <a:avLst/>
              <a:gdLst/>
              <a:ahLst/>
              <a:cxnLst/>
              <a:rect l="l" t="t" r="r" b="b"/>
              <a:pathLst>
                <a:path w="18574" h="16151" extrusionOk="0">
                  <a:moveTo>
                    <a:pt x="18573" y="0"/>
                  </a:moveTo>
                  <a:cubicBezTo>
                    <a:pt x="14132" y="404"/>
                    <a:pt x="10498" y="2423"/>
                    <a:pt x="7672" y="6460"/>
                  </a:cubicBezTo>
                  <a:cubicBezTo>
                    <a:pt x="6057" y="7268"/>
                    <a:pt x="4442" y="9287"/>
                    <a:pt x="3634" y="10902"/>
                  </a:cubicBezTo>
                  <a:cubicBezTo>
                    <a:pt x="2423" y="12517"/>
                    <a:pt x="1615" y="14132"/>
                    <a:pt x="0" y="16151"/>
                  </a:cubicBezTo>
                  <a:cubicBezTo>
                    <a:pt x="2019" y="16151"/>
                    <a:pt x="4442" y="14535"/>
                    <a:pt x="6057" y="13324"/>
                  </a:cubicBezTo>
                  <a:cubicBezTo>
                    <a:pt x="7672" y="12113"/>
                    <a:pt x="9287" y="10902"/>
                    <a:pt x="10498" y="9287"/>
                  </a:cubicBezTo>
                  <a:cubicBezTo>
                    <a:pt x="13728" y="6460"/>
                    <a:pt x="16151" y="4038"/>
                    <a:pt x="18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9"/>
            <p:cNvSpPr/>
            <p:nvPr/>
          </p:nvSpPr>
          <p:spPr>
            <a:xfrm>
              <a:off x="1220900" y="3288450"/>
              <a:ext cx="565275" cy="220125"/>
            </a:xfrm>
            <a:custGeom>
              <a:avLst/>
              <a:gdLst/>
              <a:ahLst/>
              <a:cxnLst/>
              <a:rect l="l" t="t" r="r" b="b"/>
              <a:pathLst>
                <a:path w="22611" h="8805" extrusionOk="0">
                  <a:moveTo>
                    <a:pt x="18985" y="0"/>
                  </a:moveTo>
                  <a:cubicBezTo>
                    <a:pt x="15946" y="0"/>
                    <a:pt x="13117" y="664"/>
                    <a:pt x="10498" y="1537"/>
                  </a:cubicBezTo>
                  <a:cubicBezTo>
                    <a:pt x="8479" y="2344"/>
                    <a:pt x="6460" y="3152"/>
                    <a:pt x="4845" y="4363"/>
                  </a:cubicBezTo>
                  <a:cubicBezTo>
                    <a:pt x="4038" y="4767"/>
                    <a:pt x="2827" y="5171"/>
                    <a:pt x="2423" y="6382"/>
                  </a:cubicBezTo>
                  <a:lnTo>
                    <a:pt x="1212" y="7189"/>
                  </a:lnTo>
                  <a:lnTo>
                    <a:pt x="808" y="7593"/>
                  </a:lnTo>
                  <a:lnTo>
                    <a:pt x="404" y="7593"/>
                  </a:lnTo>
                  <a:cubicBezTo>
                    <a:pt x="0" y="8401"/>
                    <a:pt x="404" y="8804"/>
                    <a:pt x="404" y="8804"/>
                  </a:cubicBezTo>
                  <a:lnTo>
                    <a:pt x="2827" y="8804"/>
                  </a:lnTo>
                  <a:cubicBezTo>
                    <a:pt x="4038" y="8804"/>
                    <a:pt x="4845" y="8401"/>
                    <a:pt x="6057" y="8401"/>
                  </a:cubicBezTo>
                  <a:lnTo>
                    <a:pt x="12113" y="6786"/>
                  </a:lnTo>
                  <a:cubicBezTo>
                    <a:pt x="16151" y="5171"/>
                    <a:pt x="19381" y="3152"/>
                    <a:pt x="22611" y="325"/>
                  </a:cubicBezTo>
                  <a:cubicBezTo>
                    <a:pt x="21370" y="100"/>
                    <a:pt x="20162" y="0"/>
                    <a:pt x="18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9"/>
            <p:cNvSpPr/>
            <p:nvPr/>
          </p:nvSpPr>
          <p:spPr>
            <a:xfrm>
              <a:off x="4047200" y="3104800"/>
              <a:ext cx="323025" cy="403775"/>
            </a:xfrm>
            <a:custGeom>
              <a:avLst/>
              <a:gdLst/>
              <a:ahLst/>
              <a:cxnLst/>
              <a:rect l="l" t="t" r="r" b="b"/>
              <a:pathLst>
                <a:path w="12921" h="16151" extrusionOk="0">
                  <a:moveTo>
                    <a:pt x="0" y="0"/>
                  </a:moveTo>
                  <a:cubicBezTo>
                    <a:pt x="1212" y="3634"/>
                    <a:pt x="2827" y="6460"/>
                    <a:pt x="4845" y="8883"/>
                  </a:cubicBezTo>
                  <a:cubicBezTo>
                    <a:pt x="6864" y="11709"/>
                    <a:pt x="9287" y="14132"/>
                    <a:pt x="12921" y="16150"/>
                  </a:cubicBezTo>
                  <a:cubicBezTo>
                    <a:pt x="12921" y="12113"/>
                    <a:pt x="10902" y="8883"/>
                    <a:pt x="8883" y="6056"/>
                  </a:cubicBezTo>
                  <a:cubicBezTo>
                    <a:pt x="6460" y="3634"/>
                    <a:pt x="4038" y="80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9"/>
            <p:cNvSpPr/>
            <p:nvPr/>
          </p:nvSpPr>
          <p:spPr>
            <a:xfrm>
              <a:off x="5167625" y="4225225"/>
              <a:ext cx="444150" cy="464325"/>
            </a:xfrm>
            <a:custGeom>
              <a:avLst/>
              <a:gdLst/>
              <a:ahLst/>
              <a:cxnLst/>
              <a:rect l="l" t="t" r="r" b="b"/>
              <a:pathLst>
                <a:path w="17766" h="18573" extrusionOk="0">
                  <a:moveTo>
                    <a:pt x="0" y="0"/>
                  </a:moveTo>
                  <a:lnTo>
                    <a:pt x="0" y="0"/>
                  </a:lnTo>
                  <a:cubicBezTo>
                    <a:pt x="2019" y="4441"/>
                    <a:pt x="4442" y="7671"/>
                    <a:pt x="7672" y="10498"/>
                  </a:cubicBezTo>
                  <a:cubicBezTo>
                    <a:pt x="10498" y="13728"/>
                    <a:pt x="13728" y="16554"/>
                    <a:pt x="17766" y="18573"/>
                  </a:cubicBezTo>
                  <a:cubicBezTo>
                    <a:pt x="16554" y="13728"/>
                    <a:pt x="14132" y="10094"/>
                    <a:pt x="10902" y="7268"/>
                  </a:cubicBezTo>
                  <a:cubicBezTo>
                    <a:pt x="8075" y="4038"/>
                    <a:pt x="4442" y="161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9"/>
            <p:cNvSpPr/>
            <p:nvPr/>
          </p:nvSpPr>
          <p:spPr>
            <a:xfrm>
              <a:off x="4713400" y="3347050"/>
              <a:ext cx="535000" cy="373500"/>
            </a:xfrm>
            <a:custGeom>
              <a:avLst/>
              <a:gdLst/>
              <a:ahLst/>
              <a:cxnLst/>
              <a:rect l="l" t="t" r="r" b="b"/>
              <a:pathLst>
                <a:path w="21400" h="14940" extrusionOk="0">
                  <a:moveTo>
                    <a:pt x="0" y="0"/>
                  </a:moveTo>
                  <a:lnTo>
                    <a:pt x="0" y="0"/>
                  </a:lnTo>
                  <a:cubicBezTo>
                    <a:pt x="2827" y="4038"/>
                    <a:pt x="6460" y="6864"/>
                    <a:pt x="9287" y="8883"/>
                  </a:cubicBezTo>
                  <a:cubicBezTo>
                    <a:pt x="12921" y="11305"/>
                    <a:pt x="16958" y="13324"/>
                    <a:pt x="21399" y="14939"/>
                  </a:cubicBezTo>
                  <a:cubicBezTo>
                    <a:pt x="19381" y="10498"/>
                    <a:pt x="16151" y="7268"/>
                    <a:pt x="12517" y="4845"/>
                  </a:cubicBezTo>
                  <a:cubicBezTo>
                    <a:pt x="8883" y="2423"/>
                    <a:pt x="4845" y="40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9"/>
            <p:cNvSpPr/>
            <p:nvPr/>
          </p:nvSpPr>
          <p:spPr>
            <a:xfrm>
              <a:off x="5742975" y="3333775"/>
              <a:ext cx="676325" cy="140450"/>
            </a:xfrm>
            <a:custGeom>
              <a:avLst/>
              <a:gdLst/>
              <a:ahLst/>
              <a:cxnLst/>
              <a:rect l="l" t="t" r="r" b="b"/>
              <a:pathLst>
                <a:path w="27053" h="5618" extrusionOk="0">
                  <a:moveTo>
                    <a:pt x="8181" y="1"/>
                  </a:moveTo>
                  <a:cubicBezTo>
                    <a:pt x="5538" y="1"/>
                    <a:pt x="2839" y="393"/>
                    <a:pt x="1" y="1339"/>
                  </a:cubicBezTo>
                  <a:cubicBezTo>
                    <a:pt x="4038" y="3761"/>
                    <a:pt x="8479" y="4973"/>
                    <a:pt x="13325" y="5376"/>
                  </a:cubicBezTo>
                  <a:cubicBezTo>
                    <a:pt x="14950" y="5524"/>
                    <a:pt x="16576" y="5618"/>
                    <a:pt x="18221" y="5618"/>
                  </a:cubicBezTo>
                  <a:cubicBezTo>
                    <a:pt x="21071" y="5618"/>
                    <a:pt x="23981" y="5337"/>
                    <a:pt x="27052" y="4569"/>
                  </a:cubicBezTo>
                  <a:cubicBezTo>
                    <a:pt x="23015" y="1743"/>
                    <a:pt x="18170" y="935"/>
                    <a:pt x="13728" y="531"/>
                  </a:cubicBezTo>
                  <a:cubicBezTo>
                    <a:pt x="11889" y="197"/>
                    <a:pt x="10049" y="1"/>
                    <a:pt x="8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9"/>
            <p:cNvSpPr/>
            <p:nvPr/>
          </p:nvSpPr>
          <p:spPr>
            <a:xfrm>
              <a:off x="3754475" y="1126375"/>
              <a:ext cx="121150" cy="625850"/>
            </a:xfrm>
            <a:custGeom>
              <a:avLst/>
              <a:gdLst/>
              <a:ahLst/>
              <a:cxnLst/>
              <a:rect l="l" t="t" r="r" b="b"/>
              <a:pathLst>
                <a:path w="4846" h="25034" extrusionOk="0">
                  <a:moveTo>
                    <a:pt x="2423" y="1"/>
                  </a:moveTo>
                  <a:cubicBezTo>
                    <a:pt x="2423" y="1"/>
                    <a:pt x="2423" y="1"/>
                    <a:pt x="2423" y="1"/>
                  </a:cubicBezTo>
                  <a:lnTo>
                    <a:pt x="2423" y="1"/>
                  </a:lnTo>
                  <a:cubicBezTo>
                    <a:pt x="2423" y="1"/>
                    <a:pt x="2117" y="1"/>
                    <a:pt x="2304" y="267"/>
                  </a:cubicBezTo>
                  <a:lnTo>
                    <a:pt x="2304" y="267"/>
                  </a:lnTo>
                  <a:cubicBezTo>
                    <a:pt x="388" y="4603"/>
                    <a:pt x="0" y="8560"/>
                    <a:pt x="0" y="12517"/>
                  </a:cubicBezTo>
                  <a:cubicBezTo>
                    <a:pt x="0" y="16555"/>
                    <a:pt x="404" y="20996"/>
                    <a:pt x="2423" y="25034"/>
                  </a:cubicBezTo>
                  <a:cubicBezTo>
                    <a:pt x="4442" y="20996"/>
                    <a:pt x="4845" y="16958"/>
                    <a:pt x="4845" y="12921"/>
                  </a:cubicBezTo>
                  <a:cubicBezTo>
                    <a:pt x="4845" y="8883"/>
                    <a:pt x="4442" y="4442"/>
                    <a:pt x="2827" y="404"/>
                  </a:cubicBezTo>
                  <a:lnTo>
                    <a:pt x="28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9"/>
            <p:cNvSpPr/>
            <p:nvPr/>
          </p:nvSpPr>
          <p:spPr>
            <a:xfrm>
              <a:off x="4269250" y="308775"/>
              <a:ext cx="302850" cy="595550"/>
            </a:xfrm>
            <a:custGeom>
              <a:avLst/>
              <a:gdLst/>
              <a:ahLst/>
              <a:cxnLst/>
              <a:rect l="l" t="t" r="r" b="b"/>
              <a:pathLst>
                <a:path w="12114" h="23822" extrusionOk="0">
                  <a:moveTo>
                    <a:pt x="12114" y="0"/>
                  </a:moveTo>
                  <a:lnTo>
                    <a:pt x="12114" y="0"/>
                  </a:lnTo>
                  <a:cubicBezTo>
                    <a:pt x="8076" y="2827"/>
                    <a:pt x="5654" y="6864"/>
                    <a:pt x="3635" y="10902"/>
                  </a:cubicBezTo>
                  <a:cubicBezTo>
                    <a:pt x="1616" y="14939"/>
                    <a:pt x="1" y="18977"/>
                    <a:pt x="405" y="23822"/>
                  </a:cubicBezTo>
                  <a:cubicBezTo>
                    <a:pt x="3635" y="20188"/>
                    <a:pt x="6057" y="16554"/>
                    <a:pt x="8076" y="13324"/>
                  </a:cubicBezTo>
                  <a:cubicBezTo>
                    <a:pt x="10095" y="9287"/>
                    <a:pt x="11710" y="5249"/>
                    <a:pt x="12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9"/>
            <p:cNvSpPr/>
            <p:nvPr/>
          </p:nvSpPr>
          <p:spPr>
            <a:xfrm>
              <a:off x="3138750" y="238125"/>
              <a:ext cx="232175" cy="686400"/>
            </a:xfrm>
            <a:custGeom>
              <a:avLst/>
              <a:gdLst/>
              <a:ahLst/>
              <a:cxnLst/>
              <a:rect l="l" t="t" r="r" b="b"/>
              <a:pathLst>
                <a:path w="9287" h="27456" extrusionOk="0">
                  <a:moveTo>
                    <a:pt x="808" y="0"/>
                  </a:moveTo>
                  <a:cubicBezTo>
                    <a:pt x="0" y="5249"/>
                    <a:pt x="808" y="9690"/>
                    <a:pt x="2019" y="14535"/>
                  </a:cubicBezTo>
                  <a:cubicBezTo>
                    <a:pt x="3230" y="19380"/>
                    <a:pt x="5249" y="23418"/>
                    <a:pt x="8479" y="27455"/>
                  </a:cubicBezTo>
                  <a:cubicBezTo>
                    <a:pt x="9287" y="21803"/>
                    <a:pt x="8479" y="17362"/>
                    <a:pt x="7268" y="12516"/>
                  </a:cubicBezTo>
                  <a:cubicBezTo>
                    <a:pt x="6057" y="8479"/>
                    <a:pt x="4038" y="4038"/>
                    <a:pt x="8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9"/>
            <p:cNvSpPr/>
            <p:nvPr/>
          </p:nvSpPr>
          <p:spPr>
            <a:xfrm>
              <a:off x="3047900" y="1358550"/>
              <a:ext cx="292750" cy="524900"/>
            </a:xfrm>
            <a:custGeom>
              <a:avLst/>
              <a:gdLst/>
              <a:ahLst/>
              <a:cxnLst/>
              <a:rect l="l" t="t" r="r" b="b"/>
              <a:pathLst>
                <a:path w="11710" h="20996" extrusionOk="0">
                  <a:moveTo>
                    <a:pt x="0" y="0"/>
                  </a:moveTo>
                  <a:cubicBezTo>
                    <a:pt x="0" y="4441"/>
                    <a:pt x="1615" y="8075"/>
                    <a:pt x="3634" y="11709"/>
                  </a:cubicBezTo>
                  <a:cubicBezTo>
                    <a:pt x="5653" y="15343"/>
                    <a:pt x="8075" y="18169"/>
                    <a:pt x="11709" y="20995"/>
                  </a:cubicBezTo>
                  <a:cubicBezTo>
                    <a:pt x="10902" y="16150"/>
                    <a:pt x="9691" y="12920"/>
                    <a:pt x="8075" y="9286"/>
                  </a:cubicBezTo>
                  <a:cubicBezTo>
                    <a:pt x="6057" y="5653"/>
                    <a:pt x="3634" y="242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9"/>
            <p:cNvSpPr/>
            <p:nvPr/>
          </p:nvSpPr>
          <p:spPr>
            <a:xfrm>
              <a:off x="4400475" y="1287875"/>
              <a:ext cx="333125" cy="565300"/>
            </a:xfrm>
            <a:custGeom>
              <a:avLst/>
              <a:gdLst/>
              <a:ahLst/>
              <a:cxnLst/>
              <a:rect l="l" t="t" r="r" b="b"/>
              <a:pathLst>
                <a:path w="13325" h="22612" extrusionOk="0">
                  <a:moveTo>
                    <a:pt x="13325" y="1"/>
                  </a:moveTo>
                  <a:lnTo>
                    <a:pt x="13325" y="1"/>
                  </a:lnTo>
                  <a:cubicBezTo>
                    <a:pt x="9287" y="2423"/>
                    <a:pt x="6865" y="6057"/>
                    <a:pt x="4442" y="10095"/>
                  </a:cubicBezTo>
                  <a:cubicBezTo>
                    <a:pt x="2423" y="13728"/>
                    <a:pt x="405" y="17766"/>
                    <a:pt x="1" y="22611"/>
                  </a:cubicBezTo>
                  <a:cubicBezTo>
                    <a:pt x="4038" y="19785"/>
                    <a:pt x="6865" y="16151"/>
                    <a:pt x="8883" y="12517"/>
                  </a:cubicBezTo>
                  <a:cubicBezTo>
                    <a:pt x="10902" y="8883"/>
                    <a:pt x="12921" y="4846"/>
                    <a:pt x="133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9"/>
            <p:cNvSpPr/>
            <p:nvPr/>
          </p:nvSpPr>
          <p:spPr>
            <a:xfrm>
              <a:off x="3754475" y="2085300"/>
              <a:ext cx="141325" cy="464350"/>
            </a:xfrm>
            <a:custGeom>
              <a:avLst/>
              <a:gdLst/>
              <a:ahLst/>
              <a:cxnLst/>
              <a:rect l="l" t="t" r="r" b="b"/>
              <a:pathLst>
                <a:path w="5653" h="18574" extrusionOk="0">
                  <a:moveTo>
                    <a:pt x="2827" y="1"/>
                  </a:moveTo>
                  <a:cubicBezTo>
                    <a:pt x="1615" y="808"/>
                    <a:pt x="808" y="2827"/>
                    <a:pt x="404" y="4442"/>
                  </a:cubicBezTo>
                  <a:cubicBezTo>
                    <a:pt x="0" y="6461"/>
                    <a:pt x="0" y="8076"/>
                    <a:pt x="0" y="9287"/>
                  </a:cubicBezTo>
                  <a:cubicBezTo>
                    <a:pt x="0" y="12517"/>
                    <a:pt x="808" y="15343"/>
                    <a:pt x="2827" y="18573"/>
                  </a:cubicBezTo>
                  <a:cubicBezTo>
                    <a:pt x="4845" y="14940"/>
                    <a:pt x="4845" y="12113"/>
                    <a:pt x="5653" y="8883"/>
                  </a:cubicBezTo>
                  <a:cubicBezTo>
                    <a:pt x="4845" y="6057"/>
                    <a:pt x="4442" y="2827"/>
                    <a:pt x="28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9"/>
            <p:cNvSpPr/>
            <p:nvPr/>
          </p:nvSpPr>
          <p:spPr>
            <a:xfrm>
              <a:off x="4178425" y="2155950"/>
              <a:ext cx="282650" cy="383600"/>
            </a:xfrm>
            <a:custGeom>
              <a:avLst/>
              <a:gdLst/>
              <a:ahLst/>
              <a:cxnLst/>
              <a:rect l="l" t="t" r="r" b="b"/>
              <a:pathLst>
                <a:path w="11306" h="15344" extrusionOk="0">
                  <a:moveTo>
                    <a:pt x="11305" y="1"/>
                  </a:moveTo>
                  <a:cubicBezTo>
                    <a:pt x="7672" y="1616"/>
                    <a:pt x="5653" y="3635"/>
                    <a:pt x="3634" y="6057"/>
                  </a:cubicBezTo>
                  <a:cubicBezTo>
                    <a:pt x="2019" y="8480"/>
                    <a:pt x="808" y="11710"/>
                    <a:pt x="0" y="15344"/>
                  </a:cubicBezTo>
                  <a:cubicBezTo>
                    <a:pt x="3230" y="14132"/>
                    <a:pt x="5653" y="11710"/>
                    <a:pt x="7672" y="9287"/>
                  </a:cubicBezTo>
                  <a:cubicBezTo>
                    <a:pt x="9690" y="6461"/>
                    <a:pt x="11305" y="3635"/>
                    <a:pt x="11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9"/>
            <p:cNvSpPr/>
            <p:nvPr/>
          </p:nvSpPr>
          <p:spPr>
            <a:xfrm>
              <a:off x="5218100" y="954775"/>
              <a:ext cx="454250" cy="474450"/>
            </a:xfrm>
            <a:custGeom>
              <a:avLst/>
              <a:gdLst/>
              <a:ahLst/>
              <a:cxnLst/>
              <a:rect l="l" t="t" r="r" b="b"/>
              <a:pathLst>
                <a:path w="18170" h="18978" extrusionOk="0">
                  <a:moveTo>
                    <a:pt x="18169" y="1"/>
                  </a:moveTo>
                  <a:lnTo>
                    <a:pt x="18169" y="1"/>
                  </a:lnTo>
                  <a:cubicBezTo>
                    <a:pt x="13324" y="2020"/>
                    <a:pt x="10094" y="4846"/>
                    <a:pt x="6864" y="7672"/>
                  </a:cubicBezTo>
                  <a:cubicBezTo>
                    <a:pt x="4441" y="11306"/>
                    <a:pt x="1211" y="14132"/>
                    <a:pt x="0" y="18977"/>
                  </a:cubicBezTo>
                  <a:cubicBezTo>
                    <a:pt x="4441" y="17362"/>
                    <a:pt x="8075" y="14940"/>
                    <a:pt x="10902" y="11306"/>
                  </a:cubicBezTo>
                  <a:cubicBezTo>
                    <a:pt x="13728" y="7672"/>
                    <a:pt x="16554" y="4846"/>
                    <a:pt x="181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9"/>
            <p:cNvSpPr/>
            <p:nvPr/>
          </p:nvSpPr>
          <p:spPr>
            <a:xfrm>
              <a:off x="4834525" y="1913700"/>
              <a:ext cx="474425" cy="403775"/>
            </a:xfrm>
            <a:custGeom>
              <a:avLst/>
              <a:gdLst/>
              <a:ahLst/>
              <a:cxnLst/>
              <a:rect l="l" t="t" r="r" b="b"/>
              <a:pathLst>
                <a:path w="18977" h="16151" extrusionOk="0">
                  <a:moveTo>
                    <a:pt x="18977" y="1"/>
                  </a:moveTo>
                  <a:cubicBezTo>
                    <a:pt x="16554" y="1"/>
                    <a:pt x="14132" y="1616"/>
                    <a:pt x="12921" y="2827"/>
                  </a:cubicBezTo>
                  <a:cubicBezTo>
                    <a:pt x="11306" y="4038"/>
                    <a:pt x="9691" y="5250"/>
                    <a:pt x="8076" y="6865"/>
                  </a:cubicBezTo>
                  <a:cubicBezTo>
                    <a:pt x="5249" y="9691"/>
                    <a:pt x="2827" y="12113"/>
                    <a:pt x="0" y="16151"/>
                  </a:cubicBezTo>
                  <a:cubicBezTo>
                    <a:pt x="4845" y="15747"/>
                    <a:pt x="8076" y="13325"/>
                    <a:pt x="11306" y="9691"/>
                  </a:cubicBezTo>
                  <a:cubicBezTo>
                    <a:pt x="12921" y="8480"/>
                    <a:pt x="14132" y="6865"/>
                    <a:pt x="15343" y="5250"/>
                  </a:cubicBezTo>
                  <a:cubicBezTo>
                    <a:pt x="16151" y="3635"/>
                    <a:pt x="17362" y="2019"/>
                    <a:pt x="18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9"/>
            <p:cNvSpPr/>
            <p:nvPr/>
          </p:nvSpPr>
          <p:spPr>
            <a:xfrm>
              <a:off x="4077475" y="2801975"/>
              <a:ext cx="333125" cy="128725"/>
            </a:xfrm>
            <a:custGeom>
              <a:avLst/>
              <a:gdLst/>
              <a:ahLst/>
              <a:cxnLst/>
              <a:rect l="l" t="t" r="r" b="b"/>
              <a:pathLst>
                <a:path w="13325" h="5149" extrusionOk="0">
                  <a:moveTo>
                    <a:pt x="6864" y="0"/>
                  </a:moveTo>
                  <a:cubicBezTo>
                    <a:pt x="4442" y="404"/>
                    <a:pt x="2827" y="404"/>
                    <a:pt x="1" y="2423"/>
                  </a:cubicBezTo>
                  <a:cubicBezTo>
                    <a:pt x="1515" y="4240"/>
                    <a:pt x="3483" y="5148"/>
                    <a:pt x="5224" y="5148"/>
                  </a:cubicBezTo>
                  <a:cubicBezTo>
                    <a:pt x="5805" y="5148"/>
                    <a:pt x="6360" y="5047"/>
                    <a:pt x="6864" y="4845"/>
                  </a:cubicBezTo>
                  <a:cubicBezTo>
                    <a:pt x="9287" y="4845"/>
                    <a:pt x="11306" y="4442"/>
                    <a:pt x="13325" y="2019"/>
                  </a:cubicBezTo>
                  <a:cubicBezTo>
                    <a:pt x="10902" y="0"/>
                    <a:pt x="8883" y="0"/>
                    <a:pt x="68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9"/>
            <p:cNvSpPr/>
            <p:nvPr/>
          </p:nvSpPr>
          <p:spPr>
            <a:xfrm>
              <a:off x="4955650" y="2812075"/>
              <a:ext cx="605650" cy="131225"/>
            </a:xfrm>
            <a:custGeom>
              <a:avLst/>
              <a:gdLst/>
              <a:ahLst/>
              <a:cxnLst/>
              <a:rect l="l" t="t" r="r" b="b"/>
              <a:pathLst>
                <a:path w="24226" h="5249" extrusionOk="0">
                  <a:moveTo>
                    <a:pt x="12113" y="0"/>
                  </a:moveTo>
                  <a:cubicBezTo>
                    <a:pt x="8076" y="404"/>
                    <a:pt x="4038" y="1211"/>
                    <a:pt x="0" y="3230"/>
                  </a:cubicBezTo>
                  <a:cubicBezTo>
                    <a:pt x="4038" y="5249"/>
                    <a:pt x="8076" y="5249"/>
                    <a:pt x="12113" y="5249"/>
                  </a:cubicBezTo>
                  <a:cubicBezTo>
                    <a:pt x="16151" y="4441"/>
                    <a:pt x="20188" y="4038"/>
                    <a:pt x="24226" y="2019"/>
                  </a:cubicBezTo>
                  <a:cubicBezTo>
                    <a:pt x="20188" y="0"/>
                    <a:pt x="16151" y="0"/>
                    <a:pt x="12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9"/>
            <p:cNvSpPr/>
            <p:nvPr/>
          </p:nvSpPr>
          <p:spPr>
            <a:xfrm>
              <a:off x="5823725" y="2155950"/>
              <a:ext cx="565275" cy="218425"/>
            </a:xfrm>
            <a:custGeom>
              <a:avLst/>
              <a:gdLst/>
              <a:ahLst/>
              <a:cxnLst/>
              <a:rect l="l" t="t" r="r" b="b"/>
              <a:pathLst>
                <a:path w="22611" h="8737" extrusionOk="0">
                  <a:moveTo>
                    <a:pt x="19785" y="1"/>
                  </a:moveTo>
                  <a:cubicBezTo>
                    <a:pt x="18573" y="1"/>
                    <a:pt x="17766" y="405"/>
                    <a:pt x="16555" y="405"/>
                  </a:cubicBezTo>
                  <a:lnTo>
                    <a:pt x="10498" y="2020"/>
                  </a:lnTo>
                  <a:cubicBezTo>
                    <a:pt x="6461" y="3635"/>
                    <a:pt x="2827" y="5653"/>
                    <a:pt x="1" y="8480"/>
                  </a:cubicBezTo>
                  <a:cubicBezTo>
                    <a:pt x="974" y="8657"/>
                    <a:pt x="1928" y="8737"/>
                    <a:pt x="2863" y="8737"/>
                  </a:cubicBezTo>
                  <a:cubicBezTo>
                    <a:pt x="6193" y="8737"/>
                    <a:pt x="9276" y="7722"/>
                    <a:pt x="12113" y="6461"/>
                  </a:cubicBezTo>
                  <a:cubicBezTo>
                    <a:pt x="14132" y="6057"/>
                    <a:pt x="15747" y="4846"/>
                    <a:pt x="17766" y="4038"/>
                  </a:cubicBezTo>
                  <a:cubicBezTo>
                    <a:pt x="18573" y="3635"/>
                    <a:pt x="18977" y="2827"/>
                    <a:pt x="20188" y="2423"/>
                  </a:cubicBezTo>
                  <a:lnTo>
                    <a:pt x="20996" y="1616"/>
                  </a:lnTo>
                  <a:lnTo>
                    <a:pt x="21803" y="808"/>
                  </a:lnTo>
                  <a:lnTo>
                    <a:pt x="22207" y="808"/>
                  </a:lnTo>
                  <a:cubicBezTo>
                    <a:pt x="22611" y="405"/>
                    <a:pt x="22207" y="1"/>
                    <a:pt x="222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9"/>
            <p:cNvSpPr/>
            <p:nvPr/>
          </p:nvSpPr>
          <p:spPr>
            <a:xfrm>
              <a:off x="3239675" y="2155950"/>
              <a:ext cx="323025" cy="403800"/>
            </a:xfrm>
            <a:custGeom>
              <a:avLst/>
              <a:gdLst/>
              <a:ahLst/>
              <a:cxnLst/>
              <a:rect l="l" t="t" r="r" b="b"/>
              <a:pathLst>
                <a:path w="12921" h="16152" extrusionOk="0">
                  <a:moveTo>
                    <a:pt x="1" y="1"/>
                  </a:moveTo>
                  <a:cubicBezTo>
                    <a:pt x="1" y="4038"/>
                    <a:pt x="2020" y="6865"/>
                    <a:pt x="4038" y="10095"/>
                  </a:cubicBezTo>
                  <a:cubicBezTo>
                    <a:pt x="6461" y="12517"/>
                    <a:pt x="8883" y="15344"/>
                    <a:pt x="12921" y="16151"/>
                  </a:cubicBezTo>
                  <a:cubicBezTo>
                    <a:pt x="12113" y="12114"/>
                    <a:pt x="10095" y="9287"/>
                    <a:pt x="8076" y="6865"/>
                  </a:cubicBezTo>
                  <a:cubicBezTo>
                    <a:pt x="5653" y="4442"/>
                    <a:pt x="3231" y="202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9"/>
            <p:cNvSpPr/>
            <p:nvPr/>
          </p:nvSpPr>
          <p:spPr>
            <a:xfrm>
              <a:off x="1998125" y="954775"/>
              <a:ext cx="444150" cy="474450"/>
            </a:xfrm>
            <a:custGeom>
              <a:avLst/>
              <a:gdLst/>
              <a:ahLst/>
              <a:cxnLst/>
              <a:rect l="l" t="t" r="r" b="b"/>
              <a:pathLst>
                <a:path w="17766" h="18978" extrusionOk="0">
                  <a:moveTo>
                    <a:pt x="1" y="1"/>
                  </a:moveTo>
                  <a:lnTo>
                    <a:pt x="1" y="1"/>
                  </a:lnTo>
                  <a:cubicBezTo>
                    <a:pt x="1616" y="4846"/>
                    <a:pt x="4038" y="8076"/>
                    <a:pt x="6461" y="11710"/>
                  </a:cubicBezTo>
                  <a:cubicBezTo>
                    <a:pt x="9691" y="14940"/>
                    <a:pt x="13325" y="17362"/>
                    <a:pt x="17766" y="18977"/>
                  </a:cubicBezTo>
                  <a:cubicBezTo>
                    <a:pt x="15747" y="14132"/>
                    <a:pt x="13325" y="11306"/>
                    <a:pt x="10095" y="8076"/>
                  </a:cubicBezTo>
                  <a:cubicBezTo>
                    <a:pt x="7268" y="5250"/>
                    <a:pt x="4038" y="202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9"/>
            <p:cNvSpPr/>
            <p:nvPr/>
          </p:nvSpPr>
          <p:spPr>
            <a:xfrm>
              <a:off x="2351425" y="1923800"/>
              <a:ext cx="545075" cy="383600"/>
            </a:xfrm>
            <a:custGeom>
              <a:avLst/>
              <a:gdLst/>
              <a:ahLst/>
              <a:cxnLst/>
              <a:rect l="l" t="t" r="r" b="b"/>
              <a:pathLst>
                <a:path w="21803" h="15344" extrusionOk="0">
                  <a:moveTo>
                    <a:pt x="0" y="0"/>
                  </a:moveTo>
                  <a:lnTo>
                    <a:pt x="0" y="0"/>
                  </a:lnTo>
                  <a:cubicBezTo>
                    <a:pt x="2019" y="4846"/>
                    <a:pt x="5653" y="7672"/>
                    <a:pt x="9287" y="10094"/>
                  </a:cubicBezTo>
                  <a:cubicBezTo>
                    <a:pt x="12517" y="12921"/>
                    <a:pt x="16554" y="14939"/>
                    <a:pt x="21803" y="15343"/>
                  </a:cubicBezTo>
                  <a:cubicBezTo>
                    <a:pt x="18573" y="11306"/>
                    <a:pt x="15343" y="8883"/>
                    <a:pt x="12113" y="6057"/>
                  </a:cubicBezTo>
                  <a:cubicBezTo>
                    <a:pt x="8479" y="3634"/>
                    <a:pt x="4441" y="161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9"/>
            <p:cNvSpPr/>
            <p:nvPr/>
          </p:nvSpPr>
          <p:spPr>
            <a:xfrm>
              <a:off x="3259875" y="2771700"/>
              <a:ext cx="292750" cy="141325"/>
            </a:xfrm>
            <a:custGeom>
              <a:avLst/>
              <a:gdLst/>
              <a:ahLst/>
              <a:cxnLst/>
              <a:rect l="l" t="t" r="r" b="b"/>
              <a:pathLst>
                <a:path w="11710" h="5653" extrusionOk="0">
                  <a:moveTo>
                    <a:pt x="5653" y="0"/>
                  </a:moveTo>
                  <a:cubicBezTo>
                    <a:pt x="4038" y="0"/>
                    <a:pt x="2423" y="808"/>
                    <a:pt x="0" y="2019"/>
                  </a:cubicBezTo>
                  <a:cubicBezTo>
                    <a:pt x="404" y="3634"/>
                    <a:pt x="1615" y="4038"/>
                    <a:pt x="2423" y="4845"/>
                  </a:cubicBezTo>
                  <a:cubicBezTo>
                    <a:pt x="3634" y="5249"/>
                    <a:pt x="4442" y="5653"/>
                    <a:pt x="5653" y="5653"/>
                  </a:cubicBezTo>
                  <a:cubicBezTo>
                    <a:pt x="7672" y="5653"/>
                    <a:pt x="9690" y="5249"/>
                    <a:pt x="11709" y="3634"/>
                  </a:cubicBezTo>
                  <a:cubicBezTo>
                    <a:pt x="10094" y="1211"/>
                    <a:pt x="8075" y="808"/>
                    <a:pt x="56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9"/>
            <p:cNvSpPr/>
            <p:nvPr/>
          </p:nvSpPr>
          <p:spPr>
            <a:xfrm>
              <a:off x="2210100" y="2801975"/>
              <a:ext cx="494625" cy="121150"/>
            </a:xfrm>
            <a:custGeom>
              <a:avLst/>
              <a:gdLst/>
              <a:ahLst/>
              <a:cxnLst/>
              <a:rect l="l" t="t" r="r" b="b"/>
              <a:pathLst>
                <a:path w="19785" h="4846" extrusionOk="0">
                  <a:moveTo>
                    <a:pt x="9691" y="0"/>
                  </a:moveTo>
                  <a:cubicBezTo>
                    <a:pt x="6864" y="0"/>
                    <a:pt x="3634" y="404"/>
                    <a:pt x="0" y="2423"/>
                  </a:cubicBezTo>
                  <a:cubicBezTo>
                    <a:pt x="3634" y="4442"/>
                    <a:pt x="6864" y="4845"/>
                    <a:pt x="10094" y="4845"/>
                  </a:cubicBezTo>
                  <a:cubicBezTo>
                    <a:pt x="13324" y="4442"/>
                    <a:pt x="16958" y="4038"/>
                    <a:pt x="19785" y="1615"/>
                  </a:cubicBezTo>
                  <a:cubicBezTo>
                    <a:pt x="16151" y="0"/>
                    <a:pt x="13324" y="0"/>
                    <a:pt x="9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9"/>
            <p:cNvSpPr/>
            <p:nvPr/>
          </p:nvSpPr>
          <p:spPr>
            <a:xfrm>
              <a:off x="1200700" y="2183075"/>
              <a:ext cx="676325" cy="147675"/>
            </a:xfrm>
            <a:custGeom>
              <a:avLst/>
              <a:gdLst/>
              <a:ahLst/>
              <a:cxnLst/>
              <a:rect l="l" t="t" r="r" b="b"/>
              <a:pathLst>
                <a:path w="27053" h="5907" extrusionOk="0">
                  <a:moveTo>
                    <a:pt x="8181" y="0"/>
                  </a:moveTo>
                  <a:cubicBezTo>
                    <a:pt x="5539" y="0"/>
                    <a:pt x="2839" y="392"/>
                    <a:pt x="1" y="1338"/>
                  </a:cubicBezTo>
                  <a:cubicBezTo>
                    <a:pt x="4038" y="4165"/>
                    <a:pt x="8883" y="4972"/>
                    <a:pt x="13325" y="5376"/>
                  </a:cubicBezTo>
                  <a:cubicBezTo>
                    <a:pt x="15164" y="5710"/>
                    <a:pt x="17004" y="5906"/>
                    <a:pt x="18872" y="5906"/>
                  </a:cubicBezTo>
                  <a:cubicBezTo>
                    <a:pt x="21515" y="5906"/>
                    <a:pt x="24214" y="5515"/>
                    <a:pt x="27052" y="4568"/>
                  </a:cubicBezTo>
                  <a:cubicBezTo>
                    <a:pt x="22207" y="2146"/>
                    <a:pt x="17766" y="935"/>
                    <a:pt x="13729" y="531"/>
                  </a:cubicBezTo>
                  <a:cubicBezTo>
                    <a:pt x="11889" y="196"/>
                    <a:pt x="10049" y="0"/>
                    <a:pt x="81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9"/>
          <p:cNvGrpSpPr/>
          <p:nvPr/>
        </p:nvGrpSpPr>
        <p:grpSpPr>
          <a:xfrm flipH="1">
            <a:off x="406399" y="4437329"/>
            <a:ext cx="390854" cy="411698"/>
            <a:chOff x="5232406" y="2094648"/>
            <a:chExt cx="586515" cy="617793"/>
          </a:xfrm>
        </p:grpSpPr>
        <p:sp>
          <p:nvSpPr>
            <p:cNvPr id="1168" name="Google Shape;1168;p9"/>
            <p:cNvSpPr/>
            <p:nvPr/>
          </p:nvSpPr>
          <p:spPr>
            <a:xfrm flipH="1">
              <a:off x="5232406" y="2094648"/>
              <a:ext cx="586515" cy="617793"/>
            </a:xfrm>
            <a:custGeom>
              <a:avLst/>
              <a:gdLst/>
              <a:ahLst/>
              <a:cxnLst/>
              <a:rect l="l" t="t" r="r" b="b"/>
              <a:pathLst>
                <a:path w="163831" h="172568" extrusionOk="0">
                  <a:moveTo>
                    <a:pt x="163830" y="107633"/>
                  </a:moveTo>
                  <a:cubicBezTo>
                    <a:pt x="163830" y="107633"/>
                    <a:pt x="163051" y="108217"/>
                    <a:pt x="162141" y="108953"/>
                  </a:cubicBezTo>
                  <a:lnTo>
                    <a:pt x="162141" y="108953"/>
                  </a:lnTo>
                  <a:cubicBezTo>
                    <a:pt x="162175" y="108937"/>
                    <a:pt x="162209" y="108920"/>
                    <a:pt x="162243" y="108903"/>
                  </a:cubicBezTo>
                  <a:cubicBezTo>
                    <a:pt x="163195" y="108268"/>
                    <a:pt x="163830" y="107633"/>
                    <a:pt x="163830" y="107633"/>
                  </a:cubicBezTo>
                  <a:close/>
                  <a:moveTo>
                    <a:pt x="48578" y="0"/>
                  </a:moveTo>
                  <a:cubicBezTo>
                    <a:pt x="48578" y="0"/>
                    <a:pt x="50800" y="4445"/>
                    <a:pt x="52070" y="6350"/>
                  </a:cubicBezTo>
                  <a:cubicBezTo>
                    <a:pt x="55563" y="12065"/>
                    <a:pt x="57150" y="18733"/>
                    <a:pt x="59055" y="25083"/>
                  </a:cubicBezTo>
                  <a:cubicBezTo>
                    <a:pt x="64770" y="41593"/>
                    <a:pt x="62548" y="59690"/>
                    <a:pt x="68580" y="76200"/>
                  </a:cubicBezTo>
                  <a:cubicBezTo>
                    <a:pt x="71120" y="82233"/>
                    <a:pt x="73025" y="88583"/>
                    <a:pt x="76518" y="93345"/>
                  </a:cubicBezTo>
                  <a:cubicBezTo>
                    <a:pt x="77788" y="95250"/>
                    <a:pt x="79058" y="97155"/>
                    <a:pt x="80645" y="99378"/>
                  </a:cubicBezTo>
                  <a:cubicBezTo>
                    <a:pt x="80963" y="100013"/>
                    <a:pt x="82868" y="102553"/>
                    <a:pt x="85090" y="103505"/>
                  </a:cubicBezTo>
                  <a:cubicBezTo>
                    <a:pt x="79693" y="102553"/>
                    <a:pt x="75565" y="96203"/>
                    <a:pt x="61595" y="91440"/>
                  </a:cubicBezTo>
                  <a:cubicBezTo>
                    <a:pt x="56077" y="89413"/>
                    <a:pt x="50959" y="88704"/>
                    <a:pt x="45970" y="88704"/>
                  </a:cubicBezTo>
                  <a:cubicBezTo>
                    <a:pt x="36894" y="88704"/>
                    <a:pt x="28250" y="91051"/>
                    <a:pt x="18415" y="92075"/>
                  </a:cubicBezTo>
                  <a:cubicBezTo>
                    <a:pt x="15875" y="92075"/>
                    <a:pt x="0" y="95250"/>
                    <a:pt x="0" y="95250"/>
                  </a:cubicBezTo>
                  <a:cubicBezTo>
                    <a:pt x="0" y="95250"/>
                    <a:pt x="7303" y="95568"/>
                    <a:pt x="8890" y="96203"/>
                  </a:cubicBezTo>
                  <a:cubicBezTo>
                    <a:pt x="12700" y="96838"/>
                    <a:pt x="13653" y="96520"/>
                    <a:pt x="17463" y="98108"/>
                  </a:cubicBezTo>
                  <a:cubicBezTo>
                    <a:pt x="31115" y="103188"/>
                    <a:pt x="40640" y="106045"/>
                    <a:pt x="53658" y="111443"/>
                  </a:cubicBezTo>
                  <a:cubicBezTo>
                    <a:pt x="58103" y="113665"/>
                    <a:pt x="66358" y="115888"/>
                    <a:pt x="70803" y="115888"/>
                  </a:cubicBezTo>
                  <a:cubicBezTo>
                    <a:pt x="74295" y="115888"/>
                    <a:pt x="78740" y="115888"/>
                    <a:pt x="80328" y="115570"/>
                  </a:cubicBezTo>
                  <a:lnTo>
                    <a:pt x="80328" y="115570"/>
                  </a:lnTo>
                  <a:cubicBezTo>
                    <a:pt x="80327" y="115570"/>
                    <a:pt x="76200" y="116840"/>
                    <a:pt x="71120" y="121920"/>
                  </a:cubicBezTo>
                  <a:cubicBezTo>
                    <a:pt x="63818" y="128905"/>
                    <a:pt x="62230" y="133668"/>
                    <a:pt x="57150" y="138113"/>
                  </a:cubicBezTo>
                  <a:cubicBezTo>
                    <a:pt x="48895" y="145733"/>
                    <a:pt x="39688" y="148590"/>
                    <a:pt x="40640" y="148590"/>
                  </a:cubicBezTo>
                  <a:cubicBezTo>
                    <a:pt x="86995" y="146368"/>
                    <a:pt x="96520" y="120015"/>
                    <a:pt x="96520" y="120015"/>
                  </a:cubicBezTo>
                  <a:cubicBezTo>
                    <a:pt x="96520" y="120015"/>
                    <a:pt x="106045" y="146050"/>
                    <a:pt x="101600" y="166370"/>
                  </a:cubicBezTo>
                  <a:cubicBezTo>
                    <a:pt x="100421" y="170955"/>
                    <a:pt x="100702" y="172567"/>
                    <a:pt x="101505" y="172567"/>
                  </a:cubicBezTo>
                  <a:cubicBezTo>
                    <a:pt x="102648" y="172567"/>
                    <a:pt x="104851" y="169299"/>
                    <a:pt x="105410" y="166688"/>
                  </a:cubicBezTo>
                  <a:cubicBezTo>
                    <a:pt x="108585" y="152400"/>
                    <a:pt x="103823" y="134620"/>
                    <a:pt x="103823" y="134620"/>
                  </a:cubicBezTo>
                  <a:cubicBezTo>
                    <a:pt x="103823" y="134620"/>
                    <a:pt x="100535" y="119973"/>
                    <a:pt x="100629" y="119973"/>
                  </a:cubicBezTo>
                  <a:lnTo>
                    <a:pt x="100629" y="119973"/>
                  </a:lnTo>
                  <a:cubicBezTo>
                    <a:pt x="100632" y="119973"/>
                    <a:pt x="100638" y="119987"/>
                    <a:pt x="100648" y="120015"/>
                  </a:cubicBezTo>
                  <a:cubicBezTo>
                    <a:pt x="101283" y="120968"/>
                    <a:pt x="106363" y="124778"/>
                    <a:pt x="113983" y="125730"/>
                  </a:cubicBezTo>
                  <a:cubicBezTo>
                    <a:pt x="117755" y="126390"/>
                    <a:pt x="121192" y="126770"/>
                    <a:pt x="124500" y="126770"/>
                  </a:cubicBezTo>
                  <a:cubicBezTo>
                    <a:pt x="132328" y="126770"/>
                    <a:pt x="139440" y="124642"/>
                    <a:pt x="148590" y="119063"/>
                  </a:cubicBezTo>
                  <a:cubicBezTo>
                    <a:pt x="152400" y="116840"/>
                    <a:pt x="156528" y="113665"/>
                    <a:pt x="160020" y="110808"/>
                  </a:cubicBezTo>
                  <a:cubicBezTo>
                    <a:pt x="160587" y="110241"/>
                    <a:pt x="161407" y="109547"/>
                    <a:pt x="162141" y="108953"/>
                  </a:cubicBezTo>
                  <a:lnTo>
                    <a:pt x="162141" y="108953"/>
                  </a:lnTo>
                  <a:cubicBezTo>
                    <a:pt x="158376" y="110836"/>
                    <a:pt x="155215" y="112395"/>
                    <a:pt x="150495" y="112395"/>
                  </a:cubicBezTo>
                  <a:cubicBezTo>
                    <a:pt x="139383" y="112078"/>
                    <a:pt x="135255" y="107315"/>
                    <a:pt x="125413" y="105728"/>
                  </a:cubicBezTo>
                  <a:cubicBezTo>
                    <a:pt x="122518" y="105261"/>
                    <a:pt x="120117" y="105096"/>
                    <a:pt x="118171" y="105096"/>
                  </a:cubicBezTo>
                  <a:cubicBezTo>
                    <a:pt x="113499" y="105096"/>
                    <a:pt x="111443" y="106045"/>
                    <a:pt x="111443" y="106045"/>
                  </a:cubicBezTo>
                  <a:cubicBezTo>
                    <a:pt x="111443" y="106045"/>
                    <a:pt x="114300" y="104458"/>
                    <a:pt x="120650" y="98743"/>
                  </a:cubicBezTo>
                  <a:cubicBezTo>
                    <a:pt x="126683" y="93345"/>
                    <a:pt x="129858" y="87313"/>
                    <a:pt x="131763" y="81915"/>
                  </a:cubicBezTo>
                  <a:cubicBezTo>
                    <a:pt x="135255" y="71755"/>
                    <a:pt x="134620" y="64453"/>
                    <a:pt x="130493" y="51118"/>
                  </a:cubicBezTo>
                  <a:cubicBezTo>
                    <a:pt x="128588" y="44133"/>
                    <a:pt x="117794" y="28576"/>
                    <a:pt x="117793" y="28575"/>
                  </a:cubicBezTo>
                  <a:lnTo>
                    <a:pt x="117793" y="28575"/>
                  </a:lnTo>
                  <a:cubicBezTo>
                    <a:pt x="117793" y="28576"/>
                    <a:pt x="122238" y="37783"/>
                    <a:pt x="122873" y="46355"/>
                  </a:cubicBezTo>
                  <a:cubicBezTo>
                    <a:pt x="123508" y="53975"/>
                    <a:pt x="122238" y="57150"/>
                    <a:pt x="117793" y="65405"/>
                  </a:cubicBezTo>
                  <a:cubicBezTo>
                    <a:pt x="114618" y="71755"/>
                    <a:pt x="109855" y="74295"/>
                    <a:pt x="106998" y="80645"/>
                  </a:cubicBezTo>
                  <a:cubicBezTo>
                    <a:pt x="103505" y="87313"/>
                    <a:pt x="100648" y="98743"/>
                    <a:pt x="100648" y="98743"/>
                  </a:cubicBezTo>
                  <a:cubicBezTo>
                    <a:pt x="100648" y="98743"/>
                    <a:pt x="101600" y="92393"/>
                    <a:pt x="101283" y="86678"/>
                  </a:cubicBezTo>
                  <a:cubicBezTo>
                    <a:pt x="100648" y="79058"/>
                    <a:pt x="100013" y="71120"/>
                    <a:pt x="97473" y="63818"/>
                  </a:cubicBezTo>
                  <a:cubicBezTo>
                    <a:pt x="90805" y="42863"/>
                    <a:pt x="82233" y="31750"/>
                    <a:pt x="67628" y="15875"/>
                  </a:cubicBezTo>
                  <a:cubicBezTo>
                    <a:pt x="63183" y="11113"/>
                    <a:pt x="48578" y="0"/>
                    <a:pt x="48578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9"/>
            <p:cNvSpPr/>
            <p:nvPr/>
          </p:nvSpPr>
          <p:spPr>
            <a:xfrm flipH="1">
              <a:off x="5232406" y="2094648"/>
              <a:ext cx="586515" cy="617793"/>
            </a:xfrm>
            <a:custGeom>
              <a:avLst/>
              <a:gdLst/>
              <a:ahLst/>
              <a:cxnLst/>
              <a:rect l="l" t="t" r="r" b="b"/>
              <a:pathLst>
                <a:path w="163831" h="172568" extrusionOk="0">
                  <a:moveTo>
                    <a:pt x="163830" y="107633"/>
                  </a:moveTo>
                  <a:cubicBezTo>
                    <a:pt x="163830" y="107633"/>
                    <a:pt x="163051" y="108217"/>
                    <a:pt x="162141" y="108953"/>
                  </a:cubicBezTo>
                  <a:lnTo>
                    <a:pt x="162141" y="108953"/>
                  </a:lnTo>
                  <a:cubicBezTo>
                    <a:pt x="162175" y="108937"/>
                    <a:pt x="162209" y="108920"/>
                    <a:pt x="162243" y="108903"/>
                  </a:cubicBezTo>
                  <a:cubicBezTo>
                    <a:pt x="163195" y="108268"/>
                    <a:pt x="163830" y="107633"/>
                    <a:pt x="163830" y="107633"/>
                  </a:cubicBezTo>
                  <a:close/>
                  <a:moveTo>
                    <a:pt x="48578" y="0"/>
                  </a:moveTo>
                  <a:cubicBezTo>
                    <a:pt x="48578" y="0"/>
                    <a:pt x="50800" y="4445"/>
                    <a:pt x="52070" y="6350"/>
                  </a:cubicBezTo>
                  <a:cubicBezTo>
                    <a:pt x="55563" y="12065"/>
                    <a:pt x="57150" y="18733"/>
                    <a:pt x="59055" y="25083"/>
                  </a:cubicBezTo>
                  <a:cubicBezTo>
                    <a:pt x="64770" y="41593"/>
                    <a:pt x="62548" y="59690"/>
                    <a:pt x="68580" y="76200"/>
                  </a:cubicBezTo>
                  <a:cubicBezTo>
                    <a:pt x="71120" y="82233"/>
                    <a:pt x="73025" y="88583"/>
                    <a:pt x="76518" y="93345"/>
                  </a:cubicBezTo>
                  <a:cubicBezTo>
                    <a:pt x="77788" y="95250"/>
                    <a:pt x="79058" y="97155"/>
                    <a:pt x="80645" y="99378"/>
                  </a:cubicBezTo>
                  <a:cubicBezTo>
                    <a:pt x="80963" y="100013"/>
                    <a:pt x="82868" y="102553"/>
                    <a:pt x="85090" y="103505"/>
                  </a:cubicBezTo>
                  <a:cubicBezTo>
                    <a:pt x="79693" y="102553"/>
                    <a:pt x="75565" y="96203"/>
                    <a:pt x="61595" y="91440"/>
                  </a:cubicBezTo>
                  <a:cubicBezTo>
                    <a:pt x="56077" y="89413"/>
                    <a:pt x="50959" y="88704"/>
                    <a:pt x="45970" y="88704"/>
                  </a:cubicBezTo>
                  <a:cubicBezTo>
                    <a:pt x="36894" y="88704"/>
                    <a:pt x="28250" y="91051"/>
                    <a:pt x="18415" y="92075"/>
                  </a:cubicBezTo>
                  <a:cubicBezTo>
                    <a:pt x="15875" y="92075"/>
                    <a:pt x="0" y="95250"/>
                    <a:pt x="0" y="95250"/>
                  </a:cubicBezTo>
                  <a:cubicBezTo>
                    <a:pt x="0" y="95250"/>
                    <a:pt x="7303" y="95568"/>
                    <a:pt x="8890" y="96203"/>
                  </a:cubicBezTo>
                  <a:cubicBezTo>
                    <a:pt x="12700" y="96838"/>
                    <a:pt x="13653" y="96520"/>
                    <a:pt x="17463" y="98108"/>
                  </a:cubicBezTo>
                  <a:cubicBezTo>
                    <a:pt x="31115" y="103188"/>
                    <a:pt x="40640" y="106045"/>
                    <a:pt x="53658" y="111443"/>
                  </a:cubicBezTo>
                  <a:cubicBezTo>
                    <a:pt x="58103" y="113665"/>
                    <a:pt x="66358" y="115888"/>
                    <a:pt x="70803" y="115888"/>
                  </a:cubicBezTo>
                  <a:cubicBezTo>
                    <a:pt x="74295" y="115888"/>
                    <a:pt x="78740" y="115888"/>
                    <a:pt x="80328" y="115570"/>
                  </a:cubicBezTo>
                  <a:lnTo>
                    <a:pt x="80328" y="115570"/>
                  </a:lnTo>
                  <a:cubicBezTo>
                    <a:pt x="80327" y="115570"/>
                    <a:pt x="76200" y="116840"/>
                    <a:pt x="71120" y="121920"/>
                  </a:cubicBezTo>
                  <a:cubicBezTo>
                    <a:pt x="63818" y="128905"/>
                    <a:pt x="62230" y="133668"/>
                    <a:pt x="57150" y="138113"/>
                  </a:cubicBezTo>
                  <a:cubicBezTo>
                    <a:pt x="48895" y="145733"/>
                    <a:pt x="39688" y="148590"/>
                    <a:pt x="40640" y="148590"/>
                  </a:cubicBezTo>
                  <a:cubicBezTo>
                    <a:pt x="86995" y="146368"/>
                    <a:pt x="96520" y="120015"/>
                    <a:pt x="96520" y="120015"/>
                  </a:cubicBezTo>
                  <a:cubicBezTo>
                    <a:pt x="96520" y="120015"/>
                    <a:pt x="106045" y="146050"/>
                    <a:pt x="101600" y="166370"/>
                  </a:cubicBezTo>
                  <a:cubicBezTo>
                    <a:pt x="100421" y="170955"/>
                    <a:pt x="100702" y="172567"/>
                    <a:pt x="101505" y="172567"/>
                  </a:cubicBezTo>
                  <a:cubicBezTo>
                    <a:pt x="102648" y="172567"/>
                    <a:pt x="104851" y="169299"/>
                    <a:pt x="105410" y="166688"/>
                  </a:cubicBezTo>
                  <a:cubicBezTo>
                    <a:pt x="108585" y="152400"/>
                    <a:pt x="103823" y="134620"/>
                    <a:pt x="103823" y="134620"/>
                  </a:cubicBezTo>
                  <a:cubicBezTo>
                    <a:pt x="103823" y="134620"/>
                    <a:pt x="100535" y="119973"/>
                    <a:pt x="100629" y="119973"/>
                  </a:cubicBezTo>
                  <a:lnTo>
                    <a:pt x="100629" y="119973"/>
                  </a:lnTo>
                  <a:cubicBezTo>
                    <a:pt x="100632" y="119973"/>
                    <a:pt x="100638" y="119987"/>
                    <a:pt x="100648" y="120015"/>
                  </a:cubicBezTo>
                  <a:cubicBezTo>
                    <a:pt x="101283" y="120968"/>
                    <a:pt x="106363" y="124778"/>
                    <a:pt x="113983" y="125730"/>
                  </a:cubicBezTo>
                  <a:cubicBezTo>
                    <a:pt x="117755" y="126390"/>
                    <a:pt x="121192" y="126770"/>
                    <a:pt x="124500" y="126770"/>
                  </a:cubicBezTo>
                  <a:cubicBezTo>
                    <a:pt x="132328" y="126770"/>
                    <a:pt x="139440" y="124642"/>
                    <a:pt x="148590" y="119063"/>
                  </a:cubicBezTo>
                  <a:cubicBezTo>
                    <a:pt x="152400" y="116840"/>
                    <a:pt x="156528" y="113665"/>
                    <a:pt x="160020" y="110808"/>
                  </a:cubicBezTo>
                  <a:cubicBezTo>
                    <a:pt x="160587" y="110241"/>
                    <a:pt x="161407" y="109547"/>
                    <a:pt x="162141" y="108953"/>
                  </a:cubicBezTo>
                  <a:lnTo>
                    <a:pt x="162141" y="108953"/>
                  </a:lnTo>
                  <a:cubicBezTo>
                    <a:pt x="158376" y="110836"/>
                    <a:pt x="155215" y="112395"/>
                    <a:pt x="150495" y="112395"/>
                  </a:cubicBezTo>
                  <a:cubicBezTo>
                    <a:pt x="139383" y="112078"/>
                    <a:pt x="135255" y="107315"/>
                    <a:pt x="125413" y="105728"/>
                  </a:cubicBezTo>
                  <a:cubicBezTo>
                    <a:pt x="122518" y="105261"/>
                    <a:pt x="120117" y="105096"/>
                    <a:pt x="118171" y="105096"/>
                  </a:cubicBezTo>
                  <a:cubicBezTo>
                    <a:pt x="113499" y="105096"/>
                    <a:pt x="111443" y="106045"/>
                    <a:pt x="111443" y="106045"/>
                  </a:cubicBezTo>
                  <a:cubicBezTo>
                    <a:pt x="111443" y="106045"/>
                    <a:pt x="114300" y="104458"/>
                    <a:pt x="120650" y="98743"/>
                  </a:cubicBezTo>
                  <a:cubicBezTo>
                    <a:pt x="126683" y="93345"/>
                    <a:pt x="129858" y="87313"/>
                    <a:pt x="131763" y="81915"/>
                  </a:cubicBezTo>
                  <a:cubicBezTo>
                    <a:pt x="135255" y="71755"/>
                    <a:pt x="134620" y="64453"/>
                    <a:pt x="130493" y="51118"/>
                  </a:cubicBezTo>
                  <a:cubicBezTo>
                    <a:pt x="128588" y="44133"/>
                    <a:pt x="117794" y="28576"/>
                    <a:pt x="117793" y="28575"/>
                  </a:cubicBezTo>
                  <a:lnTo>
                    <a:pt x="117793" y="28575"/>
                  </a:lnTo>
                  <a:cubicBezTo>
                    <a:pt x="117793" y="28576"/>
                    <a:pt x="122238" y="37783"/>
                    <a:pt x="122873" y="46355"/>
                  </a:cubicBezTo>
                  <a:cubicBezTo>
                    <a:pt x="123508" y="53975"/>
                    <a:pt x="122238" y="57150"/>
                    <a:pt x="117793" y="65405"/>
                  </a:cubicBezTo>
                  <a:cubicBezTo>
                    <a:pt x="114618" y="71755"/>
                    <a:pt x="109855" y="74295"/>
                    <a:pt x="106998" y="80645"/>
                  </a:cubicBezTo>
                  <a:cubicBezTo>
                    <a:pt x="103505" y="87313"/>
                    <a:pt x="100648" y="98743"/>
                    <a:pt x="100648" y="98743"/>
                  </a:cubicBezTo>
                  <a:cubicBezTo>
                    <a:pt x="100648" y="98743"/>
                    <a:pt x="101600" y="92393"/>
                    <a:pt x="101283" y="86678"/>
                  </a:cubicBezTo>
                  <a:cubicBezTo>
                    <a:pt x="100648" y="79058"/>
                    <a:pt x="100013" y="71120"/>
                    <a:pt x="97473" y="63818"/>
                  </a:cubicBezTo>
                  <a:cubicBezTo>
                    <a:pt x="90805" y="42863"/>
                    <a:pt x="82233" y="31750"/>
                    <a:pt x="67628" y="15875"/>
                  </a:cubicBezTo>
                  <a:cubicBezTo>
                    <a:pt x="63183" y="11113"/>
                    <a:pt x="48578" y="0"/>
                    <a:pt x="48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9"/>
            <p:cNvSpPr/>
            <p:nvPr/>
          </p:nvSpPr>
          <p:spPr>
            <a:xfrm flipH="1">
              <a:off x="5308564" y="2199220"/>
              <a:ext cx="435339" cy="508510"/>
            </a:xfrm>
            <a:custGeom>
              <a:avLst/>
              <a:gdLst/>
              <a:ahLst/>
              <a:cxnLst/>
              <a:rect l="l" t="t" r="r" b="b"/>
              <a:pathLst>
                <a:path w="121603" h="142042" extrusionOk="0">
                  <a:moveTo>
                    <a:pt x="46990" y="0"/>
                  </a:moveTo>
                  <a:lnTo>
                    <a:pt x="46990" y="635"/>
                  </a:lnTo>
                  <a:cubicBezTo>
                    <a:pt x="49848" y="7303"/>
                    <a:pt x="52388" y="13970"/>
                    <a:pt x="54928" y="21273"/>
                  </a:cubicBezTo>
                  <a:cubicBezTo>
                    <a:pt x="57150" y="27940"/>
                    <a:pt x="59690" y="34925"/>
                    <a:pt x="61913" y="41910"/>
                  </a:cubicBezTo>
                  <a:cubicBezTo>
                    <a:pt x="64453" y="48578"/>
                    <a:pt x="66358" y="55563"/>
                    <a:pt x="68263" y="62865"/>
                  </a:cubicBezTo>
                  <a:cubicBezTo>
                    <a:pt x="70485" y="68898"/>
                    <a:pt x="72073" y="74613"/>
                    <a:pt x="73660" y="80963"/>
                  </a:cubicBezTo>
                  <a:cubicBezTo>
                    <a:pt x="68263" y="79375"/>
                    <a:pt x="63183" y="77788"/>
                    <a:pt x="57785" y="76200"/>
                  </a:cubicBezTo>
                  <a:cubicBezTo>
                    <a:pt x="51435" y="74613"/>
                    <a:pt x="45085" y="73025"/>
                    <a:pt x="38735" y="72073"/>
                  </a:cubicBezTo>
                  <a:cubicBezTo>
                    <a:pt x="32385" y="70803"/>
                    <a:pt x="26035" y="69533"/>
                    <a:pt x="19685" y="68898"/>
                  </a:cubicBezTo>
                  <a:cubicBezTo>
                    <a:pt x="13335" y="67945"/>
                    <a:pt x="6985" y="67628"/>
                    <a:pt x="0" y="67628"/>
                  </a:cubicBezTo>
                  <a:cubicBezTo>
                    <a:pt x="6350" y="68263"/>
                    <a:pt x="12700" y="69215"/>
                    <a:pt x="19050" y="70485"/>
                  </a:cubicBezTo>
                  <a:cubicBezTo>
                    <a:pt x="25400" y="71438"/>
                    <a:pt x="31750" y="72708"/>
                    <a:pt x="38100" y="74295"/>
                  </a:cubicBezTo>
                  <a:cubicBezTo>
                    <a:pt x="44450" y="75883"/>
                    <a:pt x="50483" y="77470"/>
                    <a:pt x="56833" y="79058"/>
                  </a:cubicBezTo>
                  <a:cubicBezTo>
                    <a:pt x="62548" y="80645"/>
                    <a:pt x="67628" y="82233"/>
                    <a:pt x="73025" y="84138"/>
                  </a:cubicBezTo>
                  <a:cubicBezTo>
                    <a:pt x="71438" y="86678"/>
                    <a:pt x="69533" y="88583"/>
                    <a:pt x="67628" y="90488"/>
                  </a:cubicBezTo>
                  <a:cubicBezTo>
                    <a:pt x="65088" y="93345"/>
                    <a:pt x="62548" y="95885"/>
                    <a:pt x="59690" y="98108"/>
                  </a:cubicBezTo>
                  <a:lnTo>
                    <a:pt x="51435" y="105410"/>
                  </a:lnTo>
                  <a:cubicBezTo>
                    <a:pt x="48578" y="107633"/>
                    <a:pt x="45403" y="109538"/>
                    <a:pt x="42228" y="111125"/>
                  </a:cubicBezTo>
                  <a:cubicBezTo>
                    <a:pt x="42228" y="111125"/>
                    <a:pt x="41910" y="111760"/>
                    <a:pt x="42228" y="111760"/>
                  </a:cubicBezTo>
                  <a:cubicBezTo>
                    <a:pt x="42228" y="111919"/>
                    <a:pt x="42307" y="111998"/>
                    <a:pt x="42387" y="111998"/>
                  </a:cubicBezTo>
                  <a:cubicBezTo>
                    <a:pt x="42466" y="111998"/>
                    <a:pt x="42545" y="111919"/>
                    <a:pt x="42545" y="111760"/>
                  </a:cubicBezTo>
                  <a:cubicBezTo>
                    <a:pt x="45720" y="110173"/>
                    <a:pt x="48895" y="107950"/>
                    <a:pt x="52070" y="106045"/>
                  </a:cubicBezTo>
                  <a:cubicBezTo>
                    <a:pt x="55245" y="104140"/>
                    <a:pt x="58103" y="101600"/>
                    <a:pt x="61278" y="99378"/>
                  </a:cubicBezTo>
                  <a:cubicBezTo>
                    <a:pt x="64135" y="96838"/>
                    <a:pt x="66675" y="94615"/>
                    <a:pt x="69533" y="91758"/>
                  </a:cubicBezTo>
                  <a:lnTo>
                    <a:pt x="75565" y="85725"/>
                  </a:lnTo>
                  <a:cubicBezTo>
                    <a:pt x="76835" y="89853"/>
                    <a:pt x="77470" y="93345"/>
                    <a:pt x="78740" y="97473"/>
                  </a:cubicBezTo>
                  <a:cubicBezTo>
                    <a:pt x="80010" y="102235"/>
                    <a:pt x="80645" y="106998"/>
                    <a:pt x="81598" y="111760"/>
                  </a:cubicBezTo>
                  <a:cubicBezTo>
                    <a:pt x="82233" y="116523"/>
                    <a:pt x="82550" y="121285"/>
                    <a:pt x="82550" y="126048"/>
                  </a:cubicBezTo>
                  <a:cubicBezTo>
                    <a:pt x="82550" y="130810"/>
                    <a:pt x="82233" y="135573"/>
                    <a:pt x="80328" y="139700"/>
                  </a:cubicBezTo>
                  <a:cubicBezTo>
                    <a:pt x="80010" y="140653"/>
                    <a:pt x="80328" y="141288"/>
                    <a:pt x="80963" y="141923"/>
                  </a:cubicBezTo>
                  <a:cubicBezTo>
                    <a:pt x="81201" y="142002"/>
                    <a:pt x="81419" y="142042"/>
                    <a:pt x="81623" y="142042"/>
                  </a:cubicBezTo>
                  <a:cubicBezTo>
                    <a:pt x="82233" y="142042"/>
                    <a:pt x="82709" y="141684"/>
                    <a:pt x="83185" y="140970"/>
                  </a:cubicBezTo>
                  <a:cubicBezTo>
                    <a:pt x="84138" y="138748"/>
                    <a:pt x="84773" y="136208"/>
                    <a:pt x="85090" y="133350"/>
                  </a:cubicBezTo>
                  <a:cubicBezTo>
                    <a:pt x="85408" y="131128"/>
                    <a:pt x="85408" y="128270"/>
                    <a:pt x="85408" y="126048"/>
                  </a:cubicBezTo>
                  <a:cubicBezTo>
                    <a:pt x="85408" y="120650"/>
                    <a:pt x="85090" y="115888"/>
                    <a:pt x="84138" y="110808"/>
                  </a:cubicBezTo>
                  <a:cubicBezTo>
                    <a:pt x="83503" y="106045"/>
                    <a:pt x="82550" y="100965"/>
                    <a:pt x="81598" y="96203"/>
                  </a:cubicBezTo>
                  <a:cubicBezTo>
                    <a:pt x="80645" y="92075"/>
                    <a:pt x="79375" y="88265"/>
                    <a:pt x="78423" y="84773"/>
                  </a:cubicBezTo>
                  <a:lnTo>
                    <a:pt x="78423" y="84773"/>
                  </a:lnTo>
                  <a:cubicBezTo>
                    <a:pt x="80963" y="85408"/>
                    <a:pt x="84138" y="85725"/>
                    <a:pt x="86995" y="86360"/>
                  </a:cubicBezTo>
                  <a:cubicBezTo>
                    <a:pt x="91123" y="86678"/>
                    <a:pt x="94615" y="86995"/>
                    <a:pt x="98425" y="87313"/>
                  </a:cubicBezTo>
                  <a:cubicBezTo>
                    <a:pt x="100648" y="87313"/>
                    <a:pt x="102553" y="87313"/>
                    <a:pt x="104458" y="87948"/>
                  </a:cubicBezTo>
                  <a:lnTo>
                    <a:pt x="110490" y="87948"/>
                  </a:lnTo>
                  <a:cubicBezTo>
                    <a:pt x="113983" y="87948"/>
                    <a:pt x="118110" y="87948"/>
                    <a:pt x="121603" y="86995"/>
                  </a:cubicBezTo>
                  <a:cubicBezTo>
                    <a:pt x="117475" y="86678"/>
                    <a:pt x="113983" y="86678"/>
                    <a:pt x="110173" y="86360"/>
                  </a:cubicBezTo>
                  <a:cubicBezTo>
                    <a:pt x="107950" y="86360"/>
                    <a:pt x="106045" y="85725"/>
                    <a:pt x="104458" y="85725"/>
                  </a:cubicBezTo>
                  <a:cubicBezTo>
                    <a:pt x="102553" y="85725"/>
                    <a:pt x="100648" y="85408"/>
                    <a:pt x="99060" y="85090"/>
                  </a:cubicBezTo>
                  <a:lnTo>
                    <a:pt x="93345" y="84138"/>
                  </a:lnTo>
                  <a:cubicBezTo>
                    <a:pt x="91440" y="83820"/>
                    <a:pt x="89853" y="83820"/>
                    <a:pt x="87948" y="83503"/>
                  </a:cubicBezTo>
                  <a:cubicBezTo>
                    <a:pt x="85090" y="83185"/>
                    <a:pt x="82233" y="82550"/>
                    <a:pt x="79375" y="81915"/>
                  </a:cubicBezTo>
                  <a:cubicBezTo>
                    <a:pt x="81915" y="79375"/>
                    <a:pt x="84138" y="76835"/>
                    <a:pt x="86678" y="73978"/>
                  </a:cubicBezTo>
                  <a:cubicBezTo>
                    <a:pt x="89535" y="70485"/>
                    <a:pt x="92710" y="66675"/>
                    <a:pt x="94933" y="62865"/>
                  </a:cubicBezTo>
                  <a:cubicBezTo>
                    <a:pt x="97473" y="58738"/>
                    <a:pt x="99695" y="54928"/>
                    <a:pt x="101600" y="50800"/>
                  </a:cubicBezTo>
                  <a:cubicBezTo>
                    <a:pt x="103823" y="46673"/>
                    <a:pt x="105410" y="42228"/>
                    <a:pt x="106045" y="37783"/>
                  </a:cubicBezTo>
                  <a:lnTo>
                    <a:pt x="106045" y="37783"/>
                  </a:lnTo>
                  <a:cubicBezTo>
                    <a:pt x="104775" y="42228"/>
                    <a:pt x="103188" y="46673"/>
                    <a:pt x="100965" y="50483"/>
                  </a:cubicBezTo>
                  <a:cubicBezTo>
                    <a:pt x="99060" y="54610"/>
                    <a:pt x="96203" y="58420"/>
                    <a:pt x="93345" y="61913"/>
                  </a:cubicBezTo>
                  <a:cubicBezTo>
                    <a:pt x="90488" y="65723"/>
                    <a:pt x="87948" y="69215"/>
                    <a:pt x="84773" y="72390"/>
                  </a:cubicBezTo>
                  <a:cubicBezTo>
                    <a:pt x="82233" y="75248"/>
                    <a:pt x="79375" y="77470"/>
                    <a:pt x="76835" y="80328"/>
                  </a:cubicBezTo>
                  <a:cubicBezTo>
                    <a:pt x="74613" y="73978"/>
                    <a:pt x="73025" y="67945"/>
                    <a:pt x="71120" y="61595"/>
                  </a:cubicBezTo>
                  <a:cubicBezTo>
                    <a:pt x="68898" y="54610"/>
                    <a:pt x="66358" y="47625"/>
                    <a:pt x="64135" y="40958"/>
                  </a:cubicBezTo>
                  <a:cubicBezTo>
                    <a:pt x="61595" y="34290"/>
                    <a:pt x="58738" y="26988"/>
                    <a:pt x="56198" y="20320"/>
                  </a:cubicBezTo>
                  <a:cubicBezTo>
                    <a:pt x="53340" y="13653"/>
                    <a:pt x="50483" y="6985"/>
                    <a:pt x="47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9"/>
          <p:cNvGrpSpPr/>
          <p:nvPr/>
        </p:nvGrpSpPr>
        <p:grpSpPr>
          <a:xfrm>
            <a:off x="406395" y="1674647"/>
            <a:ext cx="269129" cy="269106"/>
            <a:chOff x="3127550" y="3852575"/>
            <a:chExt cx="235500" cy="235500"/>
          </a:xfrm>
        </p:grpSpPr>
        <p:sp>
          <p:nvSpPr>
            <p:cNvPr id="1172" name="Google Shape;1172;p9"/>
            <p:cNvSpPr/>
            <p:nvPr/>
          </p:nvSpPr>
          <p:spPr>
            <a:xfrm>
              <a:off x="3127550" y="3852575"/>
              <a:ext cx="235500" cy="2355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9"/>
            <p:cNvSpPr/>
            <p:nvPr/>
          </p:nvSpPr>
          <p:spPr>
            <a:xfrm>
              <a:off x="3150350" y="3875375"/>
              <a:ext cx="189900" cy="1899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10"/>
          <p:cNvSpPr/>
          <p:nvPr/>
        </p:nvSpPr>
        <p:spPr>
          <a:xfrm>
            <a:off x="0" y="0"/>
            <a:ext cx="9153300" cy="5151000"/>
          </a:xfrm>
          <a:prstGeom prst="rect">
            <a:avLst/>
          </a:prstGeom>
          <a:solidFill>
            <a:srgbClr val="FF8F5E">
              <a:alpha val="26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10"/>
          <p:cNvSpPr txBox="1">
            <a:spLocks noGrp="1"/>
          </p:cNvSpPr>
          <p:nvPr>
            <p:ph type="body" idx="1"/>
          </p:nvPr>
        </p:nvSpPr>
        <p:spPr>
          <a:xfrm>
            <a:off x="4581425" y="893350"/>
            <a:ext cx="3333000" cy="12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latin typeface="Londrina Solid"/>
                <a:ea typeface="Londrina Solid"/>
                <a:cs typeface="Londrina Solid"/>
                <a:sym typeface="Londrina Solid"/>
              </a:defRPr>
            </a:lvl1pPr>
          </a:lstStyle>
          <a:p>
            <a:endParaRPr/>
          </a:p>
        </p:txBody>
      </p:sp>
      <p:grpSp>
        <p:nvGrpSpPr>
          <p:cNvPr id="1177" name="Google Shape;1177;p10"/>
          <p:cNvGrpSpPr/>
          <p:nvPr/>
        </p:nvGrpSpPr>
        <p:grpSpPr>
          <a:xfrm>
            <a:off x="3955363" y="242680"/>
            <a:ext cx="241105" cy="241105"/>
            <a:chOff x="3127550" y="3852575"/>
            <a:chExt cx="235500" cy="235500"/>
          </a:xfrm>
        </p:grpSpPr>
        <p:sp>
          <p:nvSpPr>
            <p:cNvPr id="1178" name="Google Shape;1178;p10"/>
            <p:cNvSpPr/>
            <p:nvPr/>
          </p:nvSpPr>
          <p:spPr>
            <a:xfrm>
              <a:off x="3127550" y="3852575"/>
              <a:ext cx="235500" cy="2355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0"/>
            <p:cNvSpPr/>
            <p:nvPr/>
          </p:nvSpPr>
          <p:spPr>
            <a:xfrm>
              <a:off x="3150350" y="3875375"/>
              <a:ext cx="189900" cy="1899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0" name="Google Shape;1180;p10"/>
          <p:cNvGrpSpPr/>
          <p:nvPr/>
        </p:nvGrpSpPr>
        <p:grpSpPr>
          <a:xfrm>
            <a:off x="8472104" y="917069"/>
            <a:ext cx="274004" cy="274004"/>
            <a:chOff x="3127550" y="3852575"/>
            <a:chExt cx="235500" cy="235500"/>
          </a:xfrm>
        </p:grpSpPr>
        <p:sp>
          <p:nvSpPr>
            <p:cNvPr id="1181" name="Google Shape;1181;p10"/>
            <p:cNvSpPr/>
            <p:nvPr/>
          </p:nvSpPr>
          <p:spPr>
            <a:xfrm>
              <a:off x="3127550" y="3852575"/>
              <a:ext cx="235500" cy="2355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0"/>
            <p:cNvSpPr/>
            <p:nvPr/>
          </p:nvSpPr>
          <p:spPr>
            <a:xfrm>
              <a:off x="3150350" y="3875375"/>
              <a:ext cx="189900" cy="1899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10"/>
          <p:cNvGrpSpPr/>
          <p:nvPr/>
        </p:nvGrpSpPr>
        <p:grpSpPr>
          <a:xfrm>
            <a:off x="1547924" y="4369468"/>
            <a:ext cx="1536356" cy="1524462"/>
            <a:chOff x="1200700" y="238125"/>
            <a:chExt cx="5218600" cy="5178200"/>
          </a:xfrm>
        </p:grpSpPr>
        <p:sp>
          <p:nvSpPr>
            <p:cNvPr id="1184" name="Google Shape;1184;p10"/>
            <p:cNvSpPr/>
            <p:nvPr/>
          </p:nvSpPr>
          <p:spPr>
            <a:xfrm>
              <a:off x="3724200" y="3902200"/>
              <a:ext cx="131225" cy="625850"/>
            </a:xfrm>
            <a:custGeom>
              <a:avLst/>
              <a:gdLst/>
              <a:ahLst/>
              <a:cxnLst/>
              <a:rect l="l" t="t" r="r" b="b"/>
              <a:pathLst>
                <a:path w="5249" h="25034" extrusionOk="0">
                  <a:moveTo>
                    <a:pt x="2826" y="1"/>
                  </a:moveTo>
                  <a:cubicBezTo>
                    <a:pt x="808" y="4038"/>
                    <a:pt x="0" y="8076"/>
                    <a:pt x="0" y="12114"/>
                  </a:cubicBezTo>
                  <a:cubicBezTo>
                    <a:pt x="0" y="15747"/>
                    <a:pt x="808" y="20592"/>
                    <a:pt x="2019" y="24630"/>
                  </a:cubicBezTo>
                  <a:lnTo>
                    <a:pt x="2019" y="25034"/>
                  </a:lnTo>
                  <a:lnTo>
                    <a:pt x="2826" y="25034"/>
                  </a:lnTo>
                  <a:cubicBezTo>
                    <a:pt x="2826" y="25034"/>
                    <a:pt x="3132" y="25034"/>
                    <a:pt x="2946" y="24768"/>
                  </a:cubicBezTo>
                  <a:lnTo>
                    <a:pt x="2946" y="24768"/>
                  </a:lnTo>
                  <a:cubicBezTo>
                    <a:pt x="4861" y="20431"/>
                    <a:pt x="5249" y="16474"/>
                    <a:pt x="5249" y="12517"/>
                  </a:cubicBezTo>
                  <a:cubicBezTo>
                    <a:pt x="5249" y="8480"/>
                    <a:pt x="4845" y="4038"/>
                    <a:pt x="2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0"/>
            <p:cNvSpPr/>
            <p:nvPr/>
          </p:nvSpPr>
          <p:spPr>
            <a:xfrm>
              <a:off x="3047900" y="4750100"/>
              <a:ext cx="302850" cy="595575"/>
            </a:xfrm>
            <a:custGeom>
              <a:avLst/>
              <a:gdLst/>
              <a:ahLst/>
              <a:cxnLst/>
              <a:rect l="l" t="t" r="r" b="b"/>
              <a:pathLst>
                <a:path w="12114" h="23823" extrusionOk="0">
                  <a:moveTo>
                    <a:pt x="11709" y="0"/>
                  </a:moveTo>
                  <a:lnTo>
                    <a:pt x="11709" y="0"/>
                  </a:lnTo>
                  <a:cubicBezTo>
                    <a:pt x="8075" y="3634"/>
                    <a:pt x="6057" y="7268"/>
                    <a:pt x="4038" y="10902"/>
                  </a:cubicBezTo>
                  <a:cubicBezTo>
                    <a:pt x="2019" y="14940"/>
                    <a:pt x="404" y="18977"/>
                    <a:pt x="0" y="23822"/>
                  </a:cubicBezTo>
                  <a:cubicBezTo>
                    <a:pt x="4038" y="21400"/>
                    <a:pt x="6460" y="17362"/>
                    <a:pt x="8479" y="13324"/>
                  </a:cubicBezTo>
                  <a:cubicBezTo>
                    <a:pt x="10498" y="9287"/>
                    <a:pt x="12113" y="5249"/>
                    <a:pt x="11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0"/>
            <p:cNvSpPr/>
            <p:nvPr/>
          </p:nvSpPr>
          <p:spPr>
            <a:xfrm>
              <a:off x="4249075" y="4740000"/>
              <a:ext cx="222100" cy="676325"/>
            </a:xfrm>
            <a:custGeom>
              <a:avLst/>
              <a:gdLst/>
              <a:ahLst/>
              <a:cxnLst/>
              <a:rect l="l" t="t" r="r" b="b"/>
              <a:pathLst>
                <a:path w="8884" h="27053" extrusionOk="0">
                  <a:moveTo>
                    <a:pt x="404" y="1"/>
                  </a:moveTo>
                  <a:lnTo>
                    <a:pt x="404" y="1"/>
                  </a:lnTo>
                  <a:cubicBezTo>
                    <a:pt x="0" y="5250"/>
                    <a:pt x="404" y="9691"/>
                    <a:pt x="2019" y="14132"/>
                  </a:cubicBezTo>
                  <a:cubicBezTo>
                    <a:pt x="3231" y="18170"/>
                    <a:pt x="5249" y="23015"/>
                    <a:pt x="8479" y="27052"/>
                  </a:cubicBezTo>
                  <a:cubicBezTo>
                    <a:pt x="8883" y="21804"/>
                    <a:pt x="8479" y="17362"/>
                    <a:pt x="6864" y="12921"/>
                  </a:cubicBezTo>
                  <a:cubicBezTo>
                    <a:pt x="5249" y="8076"/>
                    <a:pt x="3231" y="4038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0"/>
            <p:cNvSpPr/>
            <p:nvPr/>
          </p:nvSpPr>
          <p:spPr>
            <a:xfrm>
              <a:off x="4269250" y="3781075"/>
              <a:ext cx="292750" cy="524925"/>
            </a:xfrm>
            <a:custGeom>
              <a:avLst/>
              <a:gdLst/>
              <a:ahLst/>
              <a:cxnLst/>
              <a:rect l="l" t="t" r="r" b="b"/>
              <a:pathLst>
                <a:path w="11710" h="20997" extrusionOk="0">
                  <a:moveTo>
                    <a:pt x="1" y="1"/>
                  </a:moveTo>
                  <a:lnTo>
                    <a:pt x="1" y="1"/>
                  </a:lnTo>
                  <a:cubicBezTo>
                    <a:pt x="405" y="4038"/>
                    <a:pt x="2020" y="8076"/>
                    <a:pt x="3635" y="11710"/>
                  </a:cubicBezTo>
                  <a:cubicBezTo>
                    <a:pt x="5654" y="15344"/>
                    <a:pt x="8076" y="18170"/>
                    <a:pt x="11710" y="20996"/>
                  </a:cubicBezTo>
                  <a:cubicBezTo>
                    <a:pt x="11710" y="16151"/>
                    <a:pt x="10095" y="12921"/>
                    <a:pt x="8076" y="9287"/>
                  </a:cubicBezTo>
                  <a:cubicBezTo>
                    <a:pt x="6057" y="5653"/>
                    <a:pt x="3635" y="282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0"/>
            <p:cNvSpPr/>
            <p:nvPr/>
          </p:nvSpPr>
          <p:spPr>
            <a:xfrm>
              <a:off x="2866200" y="3801275"/>
              <a:ext cx="343225" cy="565275"/>
            </a:xfrm>
            <a:custGeom>
              <a:avLst/>
              <a:gdLst/>
              <a:ahLst/>
              <a:cxnLst/>
              <a:rect l="l" t="t" r="r" b="b"/>
              <a:pathLst>
                <a:path w="13729" h="22611" extrusionOk="0">
                  <a:moveTo>
                    <a:pt x="13728" y="0"/>
                  </a:moveTo>
                  <a:lnTo>
                    <a:pt x="13728" y="0"/>
                  </a:lnTo>
                  <a:cubicBezTo>
                    <a:pt x="9691" y="2827"/>
                    <a:pt x="6865" y="6460"/>
                    <a:pt x="4846" y="10094"/>
                  </a:cubicBezTo>
                  <a:cubicBezTo>
                    <a:pt x="2827" y="13324"/>
                    <a:pt x="404" y="17362"/>
                    <a:pt x="1" y="22611"/>
                  </a:cubicBezTo>
                  <a:cubicBezTo>
                    <a:pt x="4038" y="20188"/>
                    <a:pt x="6865" y="16151"/>
                    <a:pt x="9287" y="12517"/>
                  </a:cubicBezTo>
                  <a:cubicBezTo>
                    <a:pt x="11306" y="8883"/>
                    <a:pt x="13325" y="4845"/>
                    <a:pt x="137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0"/>
            <p:cNvSpPr/>
            <p:nvPr/>
          </p:nvSpPr>
          <p:spPr>
            <a:xfrm>
              <a:off x="3714100" y="3114875"/>
              <a:ext cx="141325" cy="464350"/>
            </a:xfrm>
            <a:custGeom>
              <a:avLst/>
              <a:gdLst/>
              <a:ahLst/>
              <a:cxnLst/>
              <a:rect l="l" t="t" r="r" b="b"/>
              <a:pathLst>
                <a:path w="5653" h="18574" extrusionOk="0">
                  <a:moveTo>
                    <a:pt x="2423" y="1"/>
                  </a:moveTo>
                  <a:cubicBezTo>
                    <a:pt x="404" y="3231"/>
                    <a:pt x="404" y="6057"/>
                    <a:pt x="0" y="9691"/>
                  </a:cubicBezTo>
                  <a:cubicBezTo>
                    <a:pt x="404" y="12517"/>
                    <a:pt x="1212" y="15747"/>
                    <a:pt x="2423" y="18574"/>
                  </a:cubicBezTo>
                  <a:cubicBezTo>
                    <a:pt x="4038" y="17766"/>
                    <a:pt x="4442" y="15747"/>
                    <a:pt x="5249" y="14132"/>
                  </a:cubicBezTo>
                  <a:cubicBezTo>
                    <a:pt x="5653" y="12114"/>
                    <a:pt x="5653" y="10499"/>
                    <a:pt x="5653" y="9287"/>
                  </a:cubicBezTo>
                  <a:cubicBezTo>
                    <a:pt x="5653" y="6057"/>
                    <a:pt x="4442" y="3231"/>
                    <a:pt x="2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0"/>
            <p:cNvSpPr/>
            <p:nvPr/>
          </p:nvSpPr>
          <p:spPr>
            <a:xfrm>
              <a:off x="3148825" y="3114875"/>
              <a:ext cx="272575" cy="383600"/>
            </a:xfrm>
            <a:custGeom>
              <a:avLst/>
              <a:gdLst/>
              <a:ahLst/>
              <a:cxnLst/>
              <a:rect l="l" t="t" r="r" b="b"/>
              <a:pathLst>
                <a:path w="10903" h="15344" extrusionOk="0">
                  <a:moveTo>
                    <a:pt x="10902" y="1"/>
                  </a:moveTo>
                  <a:lnTo>
                    <a:pt x="10902" y="1"/>
                  </a:lnTo>
                  <a:cubicBezTo>
                    <a:pt x="8076" y="1616"/>
                    <a:pt x="5654" y="3635"/>
                    <a:pt x="3635" y="6057"/>
                  </a:cubicBezTo>
                  <a:cubicBezTo>
                    <a:pt x="1616" y="8480"/>
                    <a:pt x="1" y="11710"/>
                    <a:pt x="1" y="15344"/>
                  </a:cubicBezTo>
                  <a:lnTo>
                    <a:pt x="1" y="15344"/>
                  </a:lnTo>
                  <a:cubicBezTo>
                    <a:pt x="3635" y="13729"/>
                    <a:pt x="5654" y="11710"/>
                    <a:pt x="7672" y="9287"/>
                  </a:cubicBezTo>
                  <a:cubicBezTo>
                    <a:pt x="8884" y="6461"/>
                    <a:pt x="10499" y="3635"/>
                    <a:pt x="109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0"/>
            <p:cNvSpPr/>
            <p:nvPr/>
          </p:nvSpPr>
          <p:spPr>
            <a:xfrm>
              <a:off x="1937575" y="4225225"/>
              <a:ext cx="454250" cy="464325"/>
            </a:xfrm>
            <a:custGeom>
              <a:avLst/>
              <a:gdLst/>
              <a:ahLst/>
              <a:cxnLst/>
              <a:rect l="l" t="t" r="r" b="b"/>
              <a:pathLst>
                <a:path w="18170" h="18573" extrusionOk="0">
                  <a:moveTo>
                    <a:pt x="18169" y="0"/>
                  </a:moveTo>
                  <a:lnTo>
                    <a:pt x="18169" y="0"/>
                  </a:lnTo>
                  <a:cubicBezTo>
                    <a:pt x="13728" y="1615"/>
                    <a:pt x="10094" y="4441"/>
                    <a:pt x="6864" y="7671"/>
                  </a:cubicBezTo>
                  <a:cubicBezTo>
                    <a:pt x="4441" y="11305"/>
                    <a:pt x="1211" y="14132"/>
                    <a:pt x="0" y="18573"/>
                  </a:cubicBezTo>
                  <a:cubicBezTo>
                    <a:pt x="4441" y="16554"/>
                    <a:pt x="8075" y="14132"/>
                    <a:pt x="10901" y="11305"/>
                  </a:cubicBezTo>
                  <a:cubicBezTo>
                    <a:pt x="13728" y="7671"/>
                    <a:pt x="16554" y="4441"/>
                    <a:pt x="181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0"/>
            <p:cNvSpPr/>
            <p:nvPr/>
          </p:nvSpPr>
          <p:spPr>
            <a:xfrm>
              <a:off x="2300950" y="3347050"/>
              <a:ext cx="464350" cy="403775"/>
            </a:xfrm>
            <a:custGeom>
              <a:avLst/>
              <a:gdLst/>
              <a:ahLst/>
              <a:cxnLst/>
              <a:rect l="l" t="t" r="r" b="b"/>
              <a:pathLst>
                <a:path w="18574" h="16151" extrusionOk="0">
                  <a:moveTo>
                    <a:pt x="18573" y="0"/>
                  </a:moveTo>
                  <a:cubicBezTo>
                    <a:pt x="14132" y="404"/>
                    <a:pt x="10498" y="2423"/>
                    <a:pt x="7672" y="6460"/>
                  </a:cubicBezTo>
                  <a:cubicBezTo>
                    <a:pt x="6057" y="7268"/>
                    <a:pt x="4442" y="9287"/>
                    <a:pt x="3634" y="10902"/>
                  </a:cubicBezTo>
                  <a:cubicBezTo>
                    <a:pt x="2423" y="12517"/>
                    <a:pt x="1615" y="14132"/>
                    <a:pt x="0" y="16151"/>
                  </a:cubicBezTo>
                  <a:cubicBezTo>
                    <a:pt x="2019" y="16151"/>
                    <a:pt x="4442" y="14535"/>
                    <a:pt x="6057" y="13324"/>
                  </a:cubicBezTo>
                  <a:cubicBezTo>
                    <a:pt x="7672" y="12113"/>
                    <a:pt x="9287" y="10902"/>
                    <a:pt x="10498" y="9287"/>
                  </a:cubicBezTo>
                  <a:cubicBezTo>
                    <a:pt x="13728" y="6460"/>
                    <a:pt x="16151" y="4038"/>
                    <a:pt x="18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0"/>
            <p:cNvSpPr/>
            <p:nvPr/>
          </p:nvSpPr>
          <p:spPr>
            <a:xfrm>
              <a:off x="1220900" y="3288450"/>
              <a:ext cx="565275" cy="220125"/>
            </a:xfrm>
            <a:custGeom>
              <a:avLst/>
              <a:gdLst/>
              <a:ahLst/>
              <a:cxnLst/>
              <a:rect l="l" t="t" r="r" b="b"/>
              <a:pathLst>
                <a:path w="22611" h="8805" extrusionOk="0">
                  <a:moveTo>
                    <a:pt x="18985" y="0"/>
                  </a:moveTo>
                  <a:cubicBezTo>
                    <a:pt x="15946" y="0"/>
                    <a:pt x="13117" y="664"/>
                    <a:pt x="10498" y="1537"/>
                  </a:cubicBezTo>
                  <a:cubicBezTo>
                    <a:pt x="8479" y="2344"/>
                    <a:pt x="6460" y="3152"/>
                    <a:pt x="4845" y="4363"/>
                  </a:cubicBezTo>
                  <a:cubicBezTo>
                    <a:pt x="4038" y="4767"/>
                    <a:pt x="2827" y="5171"/>
                    <a:pt x="2423" y="6382"/>
                  </a:cubicBezTo>
                  <a:lnTo>
                    <a:pt x="1212" y="7189"/>
                  </a:lnTo>
                  <a:lnTo>
                    <a:pt x="808" y="7593"/>
                  </a:lnTo>
                  <a:lnTo>
                    <a:pt x="404" y="7593"/>
                  </a:lnTo>
                  <a:cubicBezTo>
                    <a:pt x="0" y="8401"/>
                    <a:pt x="404" y="8804"/>
                    <a:pt x="404" y="8804"/>
                  </a:cubicBezTo>
                  <a:lnTo>
                    <a:pt x="2827" y="8804"/>
                  </a:lnTo>
                  <a:cubicBezTo>
                    <a:pt x="4038" y="8804"/>
                    <a:pt x="4845" y="8401"/>
                    <a:pt x="6057" y="8401"/>
                  </a:cubicBezTo>
                  <a:lnTo>
                    <a:pt x="12113" y="6786"/>
                  </a:lnTo>
                  <a:cubicBezTo>
                    <a:pt x="16151" y="5171"/>
                    <a:pt x="19381" y="3152"/>
                    <a:pt x="22611" y="325"/>
                  </a:cubicBezTo>
                  <a:cubicBezTo>
                    <a:pt x="21370" y="100"/>
                    <a:pt x="20162" y="0"/>
                    <a:pt x="18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0"/>
            <p:cNvSpPr/>
            <p:nvPr/>
          </p:nvSpPr>
          <p:spPr>
            <a:xfrm>
              <a:off x="4047200" y="3104800"/>
              <a:ext cx="323025" cy="403775"/>
            </a:xfrm>
            <a:custGeom>
              <a:avLst/>
              <a:gdLst/>
              <a:ahLst/>
              <a:cxnLst/>
              <a:rect l="l" t="t" r="r" b="b"/>
              <a:pathLst>
                <a:path w="12921" h="16151" extrusionOk="0">
                  <a:moveTo>
                    <a:pt x="0" y="0"/>
                  </a:moveTo>
                  <a:cubicBezTo>
                    <a:pt x="1212" y="3634"/>
                    <a:pt x="2827" y="6460"/>
                    <a:pt x="4845" y="8883"/>
                  </a:cubicBezTo>
                  <a:cubicBezTo>
                    <a:pt x="6864" y="11709"/>
                    <a:pt x="9287" y="14132"/>
                    <a:pt x="12921" y="16150"/>
                  </a:cubicBezTo>
                  <a:cubicBezTo>
                    <a:pt x="12921" y="12113"/>
                    <a:pt x="10902" y="8883"/>
                    <a:pt x="8883" y="6056"/>
                  </a:cubicBezTo>
                  <a:cubicBezTo>
                    <a:pt x="6460" y="3634"/>
                    <a:pt x="4038" y="80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0"/>
            <p:cNvSpPr/>
            <p:nvPr/>
          </p:nvSpPr>
          <p:spPr>
            <a:xfrm>
              <a:off x="5167625" y="4225225"/>
              <a:ext cx="444150" cy="464325"/>
            </a:xfrm>
            <a:custGeom>
              <a:avLst/>
              <a:gdLst/>
              <a:ahLst/>
              <a:cxnLst/>
              <a:rect l="l" t="t" r="r" b="b"/>
              <a:pathLst>
                <a:path w="17766" h="18573" extrusionOk="0">
                  <a:moveTo>
                    <a:pt x="0" y="0"/>
                  </a:moveTo>
                  <a:lnTo>
                    <a:pt x="0" y="0"/>
                  </a:lnTo>
                  <a:cubicBezTo>
                    <a:pt x="2019" y="4441"/>
                    <a:pt x="4442" y="7671"/>
                    <a:pt x="7672" y="10498"/>
                  </a:cubicBezTo>
                  <a:cubicBezTo>
                    <a:pt x="10498" y="13728"/>
                    <a:pt x="13728" y="16554"/>
                    <a:pt x="17766" y="18573"/>
                  </a:cubicBezTo>
                  <a:cubicBezTo>
                    <a:pt x="16554" y="13728"/>
                    <a:pt x="14132" y="10094"/>
                    <a:pt x="10902" y="7268"/>
                  </a:cubicBezTo>
                  <a:cubicBezTo>
                    <a:pt x="8075" y="4038"/>
                    <a:pt x="4442" y="161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0"/>
            <p:cNvSpPr/>
            <p:nvPr/>
          </p:nvSpPr>
          <p:spPr>
            <a:xfrm>
              <a:off x="4713400" y="3347050"/>
              <a:ext cx="535000" cy="373500"/>
            </a:xfrm>
            <a:custGeom>
              <a:avLst/>
              <a:gdLst/>
              <a:ahLst/>
              <a:cxnLst/>
              <a:rect l="l" t="t" r="r" b="b"/>
              <a:pathLst>
                <a:path w="21400" h="14940" extrusionOk="0">
                  <a:moveTo>
                    <a:pt x="0" y="0"/>
                  </a:moveTo>
                  <a:lnTo>
                    <a:pt x="0" y="0"/>
                  </a:lnTo>
                  <a:cubicBezTo>
                    <a:pt x="2827" y="4038"/>
                    <a:pt x="6460" y="6864"/>
                    <a:pt x="9287" y="8883"/>
                  </a:cubicBezTo>
                  <a:cubicBezTo>
                    <a:pt x="12921" y="11305"/>
                    <a:pt x="16958" y="13324"/>
                    <a:pt x="21399" y="14939"/>
                  </a:cubicBezTo>
                  <a:cubicBezTo>
                    <a:pt x="19381" y="10498"/>
                    <a:pt x="16151" y="7268"/>
                    <a:pt x="12517" y="4845"/>
                  </a:cubicBezTo>
                  <a:cubicBezTo>
                    <a:pt x="8883" y="2423"/>
                    <a:pt x="4845" y="40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0"/>
            <p:cNvSpPr/>
            <p:nvPr/>
          </p:nvSpPr>
          <p:spPr>
            <a:xfrm>
              <a:off x="5742975" y="3333775"/>
              <a:ext cx="676325" cy="140450"/>
            </a:xfrm>
            <a:custGeom>
              <a:avLst/>
              <a:gdLst/>
              <a:ahLst/>
              <a:cxnLst/>
              <a:rect l="l" t="t" r="r" b="b"/>
              <a:pathLst>
                <a:path w="27053" h="5618" extrusionOk="0">
                  <a:moveTo>
                    <a:pt x="8181" y="1"/>
                  </a:moveTo>
                  <a:cubicBezTo>
                    <a:pt x="5538" y="1"/>
                    <a:pt x="2839" y="393"/>
                    <a:pt x="1" y="1339"/>
                  </a:cubicBezTo>
                  <a:cubicBezTo>
                    <a:pt x="4038" y="3761"/>
                    <a:pt x="8479" y="4973"/>
                    <a:pt x="13325" y="5376"/>
                  </a:cubicBezTo>
                  <a:cubicBezTo>
                    <a:pt x="14950" y="5524"/>
                    <a:pt x="16576" y="5618"/>
                    <a:pt x="18221" y="5618"/>
                  </a:cubicBezTo>
                  <a:cubicBezTo>
                    <a:pt x="21071" y="5618"/>
                    <a:pt x="23981" y="5337"/>
                    <a:pt x="27052" y="4569"/>
                  </a:cubicBezTo>
                  <a:cubicBezTo>
                    <a:pt x="23015" y="1743"/>
                    <a:pt x="18170" y="935"/>
                    <a:pt x="13728" y="531"/>
                  </a:cubicBezTo>
                  <a:cubicBezTo>
                    <a:pt x="11889" y="197"/>
                    <a:pt x="10049" y="1"/>
                    <a:pt x="8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0"/>
            <p:cNvSpPr/>
            <p:nvPr/>
          </p:nvSpPr>
          <p:spPr>
            <a:xfrm>
              <a:off x="3754475" y="1126375"/>
              <a:ext cx="121150" cy="625850"/>
            </a:xfrm>
            <a:custGeom>
              <a:avLst/>
              <a:gdLst/>
              <a:ahLst/>
              <a:cxnLst/>
              <a:rect l="l" t="t" r="r" b="b"/>
              <a:pathLst>
                <a:path w="4846" h="25034" extrusionOk="0">
                  <a:moveTo>
                    <a:pt x="2423" y="1"/>
                  </a:moveTo>
                  <a:cubicBezTo>
                    <a:pt x="2423" y="1"/>
                    <a:pt x="2423" y="1"/>
                    <a:pt x="2423" y="1"/>
                  </a:cubicBezTo>
                  <a:lnTo>
                    <a:pt x="2423" y="1"/>
                  </a:lnTo>
                  <a:cubicBezTo>
                    <a:pt x="2423" y="1"/>
                    <a:pt x="2117" y="1"/>
                    <a:pt x="2304" y="267"/>
                  </a:cubicBezTo>
                  <a:lnTo>
                    <a:pt x="2304" y="267"/>
                  </a:lnTo>
                  <a:cubicBezTo>
                    <a:pt x="388" y="4603"/>
                    <a:pt x="0" y="8560"/>
                    <a:pt x="0" y="12517"/>
                  </a:cubicBezTo>
                  <a:cubicBezTo>
                    <a:pt x="0" y="16555"/>
                    <a:pt x="404" y="20996"/>
                    <a:pt x="2423" y="25034"/>
                  </a:cubicBezTo>
                  <a:cubicBezTo>
                    <a:pt x="4442" y="20996"/>
                    <a:pt x="4845" y="16958"/>
                    <a:pt x="4845" y="12921"/>
                  </a:cubicBezTo>
                  <a:cubicBezTo>
                    <a:pt x="4845" y="8883"/>
                    <a:pt x="4442" y="4442"/>
                    <a:pt x="2827" y="404"/>
                  </a:cubicBezTo>
                  <a:lnTo>
                    <a:pt x="28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0"/>
            <p:cNvSpPr/>
            <p:nvPr/>
          </p:nvSpPr>
          <p:spPr>
            <a:xfrm>
              <a:off x="4269250" y="308775"/>
              <a:ext cx="302850" cy="595550"/>
            </a:xfrm>
            <a:custGeom>
              <a:avLst/>
              <a:gdLst/>
              <a:ahLst/>
              <a:cxnLst/>
              <a:rect l="l" t="t" r="r" b="b"/>
              <a:pathLst>
                <a:path w="12114" h="23822" extrusionOk="0">
                  <a:moveTo>
                    <a:pt x="12114" y="0"/>
                  </a:moveTo>
                  <a:lnTo>
                    <a:pt x="12114" y="0"/>
                  </a:lnTo>
                  <a:cubicBezTo>
                    <a:pt x="8076" y="2827"/>
                    <a:pt x="5654" y="6864"/>
                    <a:pt x="3635" y="10902"/>
                  </a:cubicBezTo>
                  <a:cubicBezTo>
                    <a:pt x="1616" y="14939"/>
                    <a:pt x="1" y="18977"/>
                    <a:pt x="405" y="23822"/>
                  </a:cubicBezTo>
                  <a:cubicBezTo>
                    <a:pt x="3635" y="20188"/>
                    <a:pt x="6057" y="16554"/>
                    <a:pt x="8076" y="13324"/>
                  </a:cubicBezTo>
                  <a:cubicBezTo>
                    <a:pt x="10095" y="9287"/>
                    <a:pt x="11710" y="5249"/>
                    <a:pt x="12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0"/>
            <p:cNvSpPr/>
            <p:nvPr/>
          </p:nvSpPr>
          <p:spPr>
            <a:xfrm>
              <a:off x="3138750" y="238125"/>
              <a:ext cx="232175" cy="686400"/>
            </a:xfrm>
            <a:custGeom>
              <a:avLst/>
              <a:gdLst/>
              <a:ahLst/>
              <a:cxnLst/>
              <a:rect l="l" t="t" r="r" b="b"/>
              <a:pathLst>
                <a:path w="9287" h="27456" extrusionOk="0">
                  <a:moveTo>
                    <a:pt x="808" y="0"/>
                  </a:moveTo>
                  <a:cubicBezTo>
                    <a:pt x="0" y="5249"/>
                    <a:pt x="808" y="9690"/>
                    <a:pt x="2019" y="14535"/>
                  </a:cubicBezTo>
                  <a:cubicBezTo>
                    <a:pt x="3230" y="19380"/>
                    <a:pt x="5249" y="23418"/>
                    <a:pt x="8479" y="27455"/>
                  </a:cubicBezTo>
                  <a:cubicBezTo>
                    <a:pt x="9287" y="21803"/>
                    <a:pt x="8479" y="17362"/>
                    <a:pt x="7268" y="12516"/>
                  </a:cubicBezTo>
                  <a:cubicBezTo>
                    <a:pt x="6057" y="8479"/>
                    <a:pt x="4038" y="4038"/>
                    <a:pt x="8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0"/>
            <p:cNvSpPr/>
            <p:nvPr/>
          </p:nvSpPr>
          <p:spPr>
            <a:xfrm>
              <a:off x="3047900" y="1358550"/>
              <a:ext cx="292750" cy="524900"/>
            </a:xfrm>
            <a:custGeom>
              <a:avLst/>
              <a:gdLst/>
              <a:ahLst/>
              <a:cxnLst/>
              <a:rect l="l" t="t" r="r" b="b"/>
              <a:pathLst>
                <a:path w="11710" h="20996" extrusionOk="0">
                  <a:moveTo>
                    <a:pt x="0" y="0"/>
                  </a:moveTo>
                  <a:cubicBezTo>
                    <a:pt x="0" y="4441"/>
                    <a:pt x="1615" y="8075"/>
                    <a:pt x="3634" y="11709"/>
                  </a:cubicBezTo>
                  <a:cubicBezTo>
                    <a:pt x="5653" y="15343"/>
                    <a:pt x="8075" y="18169"/>
                    <a:pt x="11709" y="20995"/>
                  </a:cubicBezTo>
                  <a:cubicBezTo>
                    <a:pt x="10902" y="16150"/>
                    <a:pt x="9691" y="12920"/>
                    <a:pt x="8075" y="9286"/>
                  </a:cubicBezTo>
                  <a:cubicBezTo>
                    <a:pt x="6057" y="5653"/>
                    <a:pt x="3634" y="242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0"/>
            <p:cNvSpPr/>
            <p:nvPr/>
          </p:nvSpPr>
          <p:spPr>
            <a:xfrm>
              <a:off x="4400475" y="1287875"/>
              <a:ext cx="333125" cy="565300"/>
            </a:xfrm>
            <a:custGeom>
              <a:avLst/>
              <a:gdLst/>
              <a:ahLst/>
              <a:cxnLst/>
              <a:rect l="l" t="t" r="r" b="b"/>
              <a:pathLst>
                <a:path w="13325" h="22612" extrusionOk="0">
                  <a:moveTo>
                    <a:pt x="13325" y="1"/>
                  </a:moveTo>
                  <a:lnTo>
                    <a:pt x="13325" y="1"/>
                  </a:lnTo>
                  <a:cubicBezTo>
                    <a:pt x="9287" y="2423"/>
                    <a:pt x="6865" y="6057"/>
                    <a:pt x="4442" y="10095"/>
                  </a:cubicBezTo>
                  <a:cubicBezTo>
                    <a:pt x="2423" y="13728"/>
                    <a:pt x="405" y="17766"/>
                    <a:pt x="1" y="22611"/>
                  </a:cubicBezTo>
                  <a:cubicBezTo>
                    <a:pt x="4038" y="19785"/>
                    <a:pt x="6865" y="16151"/>
                    <a:pt x="8883" y="12517"/>
                  </a:cubicBezTo>
                  <a:cubicBezTo>
                    <a:pt x="10902" y="8883"/>
                    <a:pt x="12921" y="4846"/>
                    <a:pt x="133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0"/>
            <p:cNvSpPr/>
            <p:nvPr/>
          </p:nvSpPr>
          <p:spPr>
            <a:xfrm>
              <a:off x="3754475" y="2085300"/>
              <a:ext cx="141325" cy="464350"/>
            </a:xfrm>
            <a:custGeom>
              <a:avLst/>
              <a:gdLst/>
              <a:ahLst/>
              <a:cxnLst/>
              <a:rect l="l" t="t" r="r" b="b"/>
              <a:pathLst>
                <a:path w="5653" h="18574" extrusionOk="0">
                  <a:moveTo>
                    <a:pt x="2827" y="1"/>
                  </a:moveTo>
                  <a:cubicBezTo>
                    <a:pt x="1615" y="808"/>
                    <a:pt x="808" y="2827"/>
                    <a:pt x="404" y="4442"/>
                  </a:cubicBezTo>
                  <a:cubicBezTo>
                    <a:pt x="0" y="6461"/>
                    <a:pt x="0" y="8076"/>
                    <a:pt x="0" y="9287"/>
                  </a:cubicBezTo>
                  <a:cubicBezTo>
                    <a:pt x="0" y="12517"/>
                    <a:pt x="808" y="15343"/>
                    <a:pt x="2827" y="18573"/>
                  </a:cubicBezTo>
                  <a:cubicBezTo>
                    <a:pt x="4845" y="14940"/>
                    <a:pt x="4845" y="12113"/>
                    <a:pt x="5653" y="8883"/>
                  </a:cubicBezTo>
                  <a:cubicBezTo>
                    <a:pt x="4845" y="6057"/>
                    <a:pt x="4442" y="2827"/>
                    <a:pt x="28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0"/>
            <p:cNvSpPr/>
            <p:nvPr/>
          </p:nvSpPr>
          <p:spPr>
            <a:xfrm>
              <a:off x="4178425" y="2155950"/>
              <a:ext cx="282650" cy="383600"/>
            </a:xfrm>
            <a:custGeom>
              <a:avLst/>
              <a:gdLst/>
              <a:ahLst/>
              <a:cxnLst/>
              <a:rect l="l" t="t" r="r" b="b"/>
              <a:pathLst>
                <a:path w="11306" h="15344" extrusionOk="0">
                  <a:moveTo>
                    <a:pt x="11305" y="1"/>
                  </a:moveTo>
                  <a:cubicBezTo>
                    <a:pt x="7672" y="1616"/>
                    <a:pt x="5653" y="3635"/>
                    <a:pt x="3634" y="6057"/>
                  </a:cubicBezTo>
                  <a:cubicBezTo>
                    <a:pt x="2019" y="8480"/>
                    <a:pt x="808" y="11710"/>
                    <a:pt x="0" y="15344"/>
                  </a:cubicBezTo>
                  <a:cubicBezTo>
                    <a:pt x="3230" y="14132"/>
                    <a:pt x="5653" y="11710"/>
                    <a:pt x="7672" y="9287"/>
                  </a:cubicBezTo>
                  <a:cubicBezTo>
                    <a:pt x="9690" y="6461"/>
                    <a:pt x="11305" y="3635"/>
                    <a:pt x="11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0"/>
            <p:cNvSpPr/>
            <p:nvPr/>
          </p:nvSpPr>
          <p:spPr>
            <a:xfrm>
              <a:off x="5218100" y="954775"/>
              <a:ext cx="454250" cy="474450"/>
            </a:xfrm>
            <a:custGeom>
              <a:avLst/>
              <a:gdLst/>
              <a:ahLst/>
              <a:cxnLst/>
              <a:rect l="l" t="t" r="r" b="b"/>
              <a:pathLst>
                <a:path w="18170" h="18978" extrusionOk="0">
                  <a:moveTo>
                    <a:pt x="18169" y="1"/>
                  </a:moveTo>
                  <a:lnTo>
                    <a:pt x="18169" y="1"/>
                  </a:lnTo>
                  <a:cubicBezTo>
                    <a:pt x="13324" y="2020"/>
                    <a:pt x="10094" y="4846"/>
                    <a:pt x="6864" y="7672"/>
                  </a:cubicBezTo>
                  <a:cubicBezTo>
                    <a:pt x="4441" y="11306"/>
                    <a:pt x="1211" y="14132"/>
                    <a:pt x="0" y="18977"/>
                  </a:cubicBezTo>
                  <a:cubicBezTo>
                    <a:pt x="4441" y="17362"/>
                    <a:pt x="8075" y="14940"/>
                    <a:pt x="10902" y="11306"/>
                  </a:cubicBezTo>
                  <a:cubicBezTo>
                    <a:pt x="13728" y="7672"/>
                    <a:pt x="16554" y="4846"/>
                    <a:pt x="181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0"/>
            <p:cNvSpPr/>
            <p:nvPr/>
          </p:nvSpPr>
          <p:spPr>
            <a:xfrm>
              <a:off x="4834525" y="1913700"/>
              <a:ext cx="474425" cy="403775"/>
            </a:xfrm>
            <a:custGeom>
              <a:avLst/>
              <a:gdLst/>
              <a:ahLst/>
              <a:cxnLst/>
              <a:rect l="l" t="t" r="r" b="b"/>
              <a:pathLst>
                <a:path w="18977" h="16151" extrusionOk="0">
                  <a:moveTo>
                    <a:pt x="18977" y="1"/>
                  </a:moveTo>
                  <a:cubicBezTo>
                    <a:pt x="16554" y="1"/>
                    <a:pt x="14132" y="1616"/>
                    <a:pt x="12921" y="2827"/>
                  </a:cubicBezTo>
                  <a:cubicBezTo>
                    <a:pt x="11306" y="4038"/>
                    <a:pt x="9691" y="5250"/>
                    <a:pt x="8076" y="6865"/>
                  </a:cubicBezTo>
                  <a:cubicBezTo>
                    <a:pt x="5249" y="9691"/>
                    <a:pt x="2827" y="12113"/>
                    <a:pt x="0" y="16151"/>
                  </a:cubicBezTo>
                  <a:cubicBezTo>
                    <a:pt x="4845" y="15747"/>
                    <a:pt x="8076" y="13325"/>
                    <a:pt x="11306" y="9691"/>
                  </a:cubicBezTo>
                  <a:cubicBezTo>
                    <a:pt x="12921" y="8480"/>
                    <a:pt x="14132" y="6865"/>
                    <a:pt x="15343" y="5250"/>
                  </a:cubicBezTo>
                  <a:cubicBezTo>
                    <a:pt x="16151" y="3635"/>
                    <a:pt x="17362" y="2019"/>
                    <a:pt x="18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0"/>
            <p:cNvSpPr/>
            <p:nvPr/>
          </p:nvSpPr>
          <p:spPr>
            <a:xfrm>
              <a:off x="4077475" y="2801975"/>
              <a:ext cx="333125" cy="128725"/>
            </a:xfrm>
            <a:custGeom>
              <a:avLst/>
              <a:gdLst/>
              <a:ahLst/>
              <a:cxnLst/>
              <a:rect l="l" t="t" r="r" b="b"/>
              <a:pathLst>
                <a:path w="13325" h="5149" extrusionOk="0">
                  <a:moveTo>
                    <a:pt x="6864" y="0"/>
                  </a:moveTo>
                  <a:cubicBezTo>
                    <a:pt x="4442" y="404"/>
                    <a:pt x="2827" y="404"/>
                    <a:pt x="1" y="2423"/>
                  </a:cubicBezTo>
                  <a:cubicBezTo>
                    <a:pt x="1515" y="4240"/>
                    <a:pt x="3483" y="5148"/>
                    <a:pt x="5224" y="5148"/>
                  </a:cubicBezTo>
                  <a:cubicBezTo>
                    <a:pt x="5805" y="5148"/>
                    <a:pt x="6360" y="5047"/>
                    <a:pt x="6864" y="4845"/>
                  </a:cubicBezTo>
                  <a:cubicBezTo>
                    <a:pt x="9287" y="4845"/>
                    <a:pt x="11306" y="4442"/>
                    <a:pt x="13325" y="2019"/>
                  </a:cubicBezTo>
                  <a:cubicBezTo>
                    <a:pt x="10902" y="0"/>
                    <a:pt x="8883" y="0"/>
                    <a:pt x="68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0"/>
            <p:cNvSpPr/>
            <p:nvPr/>
          </p:nvSpPr>
          <p:spPr>
            <a:xfrm>
              <a:off x="4955650" y="2812075"/>
              <a:ext cx="605650" cy="131225"/>
            </a:xfrm>
            <a:custGeom>
              <a:avLst/>
              <a:gdLst/>
              <a:ahLst/>
              <a:cxnLst/>
              <a:rect l="l" t="t" r="r" b="b"/>
              <a:pathLst>
                <a:path w="24226" h="5249" extrusionOk="0">
                  <a:moveTo>
                    <a:pt x="12113" y="0"/>
                  </a:moveTo>
                  <a:cubicBezTo>
                    <a:pt x="8076" y="404"/>
                    <a:pt x="4038" y="1211"/>
                    <a:pt x="0" y="3230"/>
                  </a:cubicBezTo>
                  <a:cubicBezTo>
                    <a:pt x="4038" y="5249"/>
                    <a:pt x="8076" y="5249"/>
                    <a:pt x="12113" y="5249"/>
                  </a:cubicBezTo>
                  <a:cubicBezTo>
                    <a:pt x="16151" y="4441"/>
                    <a:pt x="20188" y="4038"/>
                    <a:pt x="24226" y="2019"/>
                  </a:cubicBezTo>
                  <a:cubicBezTo>
                    <a:pt x="20188" y="0"/>
                    <a:pt x="16151" y="0"/>
                    <a:pt x="12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0"/>
            <p:cNvSpPr/>
            <p:nvPr/>
          </p:nvSpPr>
          <p:spPr>
            <a:xfrm>
              <a:off x="5823725" y="2155950"/>
              <a:ext cx="565275" cy="218425"/>
            </a:xfrm>
            <a:custGeom>
              <a:avLst/>
              <a:gdLst/>
              <a:ahLst/>
              <a:cxnLst/>
              <a:rect l="l" t="t" r="r" b="b"/>
              <a:pathLst>
                <a:path w="22611" h="8737" extrusionOk="0">
                  <a:moveTo>
                    <a:pt x="19785" y="1"/>
                  </a:moveTo>
                  <a:cubicBezTo>
                    <a:pt x="18573" y="1"/>
                    <a:pt x="17766" y="405"/>
                    <a:pt x="16555" y="405"/>
                  </a:cubicBezTo>
                  <a:lnTo>
                    <a:pt x="10498" y="2020"/>
                  </a:lnTo>
                  <a:cubicBezTo>
                    <a:pt x="6461" y="3635"/>
                    <a:pt x="2827" y="5653"/>
                    <a:pt x="1" y="8480"/>
                  </a:cubicBezTo>
                  <a:cubicBezTo>
                    <a:pt x="974" y="8657"/>
                    <a:pt x="1928" y="8737"/>
                    <a:pt x="2863" y="8737"/>
                  </a:cubicBezTo>
                  <a:cubicBezTo>
                    <a:pt x="6193" y="8737"/>
                    <a:pt x="9276" y="7722"/>
                    <a:pt x="12113" y="6461"/>
                  </a:cubicBezTo>
                  <a:cubicBezTo>
                    <a:pt x="14132" y="6057"/>
                    <a:pt x="15747" y="4846"/>
                    <a:pt x="17766" y="4038"/>
                  </a:cubicBezTo>
                  <a:cubicBezTo>
                    <a:pt x="18573" y="3635"/>
                    <a:pt x="18977" y="2827"/>
                    <a:pt x="20188" y="2423"/>
                  </a:cubicBezTo>
                  <a:lnTo>
                    <a:pt x="20996" y="1616"/>
                  </a:lnTo>
                  <a:lnTo>
                    <a:pt x="21803" y="808"/>
                  </a:lnTo>
                  <a:lnTo>
                    <a:pt x="22207" y="808"/>
                  </a:lnTo>
                  <a:cubicBezTo>
                    <a:pt x="22611" y="405"/>
                    <a:pt x="22207" y="1"/>
                    <a:pt x="222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0"/>
            <p:cNvSpPr/>
            <p:nvPr/>
          </p:nvSpPr>
          <p:spPr>
            <a:xfrm>
              <a:off x="3239675" y="2155950"/>
              <a:ext cx="323025" cy="403800"/>
            </a:xfrm>
            <a:custGeom>
              <a:avLst/>
              <a:gdLst/>
              <a:ahLst/>
              <a:cxnLst/>
              <a:rect l="l" t="t" r="r" b="b"/>
              <a:pathLst>
                <a:path w="12921" h="16152" extrusionOk="0">
                  <a:moveTo>
                    <a:pt x="1" y="1"/>
                  </a:moveTo>
                  <a:cubicBezTo>
                    <a:pt x="1" y="4038"/>
                    <a:pt x="2020" y="6865"/>
                    <a:pt x="4038" y="10095"/>
                  </a:cubicBezTo>
                  <a:cubicBezTo>
                    <a:pt x="6461" y="12517"/>
                    <a:pt x="8883" y="15344"/>
                    <a:pt x="12921" y="16151"/>
                  </a:cubicBezTo>
                  <a:cubicBezTo>
                    <a:pt x="12113" y="12114"/>
                    <a:pt x="10095" y="9287"/>
                    <a:pt x="8076" y="6865"/>
                  </a:cubicBezTo>
                  <a:cubicBezTo>
                    <a:pt x="5653" y="4442"/>
                    <a:pt x="3231" y="202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0"/>
            <p:cNvSpPr/>
            <p:nvPr/>
          </p:nvSpPr>
          <p:spPr>
            <a:xfrm>
              <a:off x="1998125" y="954775"/>
              <a:ext cx="444150" cy="474450"/>
            </a:xfrm>
            <a:custGeom>
              <a:avLst/>
              <a:gdLst/>
              <a:ahLst/>
              <a:cxnLst/>
              <a:rect l="l" t="t" r="r" b="b"/>
              <a:pathLst>
                <a:path w="17766" h="18978" extrusionOk="0">
                  <a:moveTo>
                    <a:pt x="1" y="1"/>
                  </a:moveTo>
                  <a:lnTo>
                    <a:pt x="1" y="1"/>
                  </a:lnTo>
                  <a:cubicBezTo>
                    <a:pt x="1616" y="4846"/>
                    <a:pt x="4038" y="8076"/>
                    <a:pt x="6461" y="11710"/>
                  </a:cubicBezTo>
                  <a:cubicBezTo>
                    <a:pt x="9691" y="14940"/>
                    <a:pt x="13325" y="17362"/>
                    <a:pt x="17766" y="18977"/>
                  </a:cubicBezTo>
                  <a:cubicBezTo>
                    <a:pt x="15747" y="14132"/>
                    <a:pt x="13325" y="11306"/>
                    <a:pt x="10095" y="8076"/>
                  </a:cubicBezTo>
                  <a:cubicBezTo>
                    <a:pt x="7268" y="5250"/>
                    <a:pt x="4038" y="202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0"/>
            <p:cNvSpPr/>
            <p:nvPr/>
          </p:nvSpPr>
          <p:spPr>
            <a:xfrm>
              <a:off x="2351425" y="1923800"/>
              <a:ext cx="545075" cy="383600"/>
            </a:xfrm>
            <a:custGeom>
              <a:avLst/>
              <a:gdLst/>
              <a:ahLst/>
              <a:cxnLst/>
              <a:rect l="l" t="t" r="r" b="b"/>
              <a:pathLst>
                <a:path w="21803" h="15344" extrusionOk="0">
                  <a:moveTo>
                    <a:pt x="0" y="0"/>
                  </a:moveTo>
                  <a:lnTo>
                    <a:pt x="0" y="0"/>
                  </a:lnTo>
                  <a:cubicBezTo>
                    <a:pt x="2019" y="4846"/>
                    <a:pt x="5653" y="7672"/>
                    <a:pt x="9287" y="10094"/>
                  </a:cubicBezTo>
                  <a:cubicBezTo>
                    <a:pt x="12517" y="12921"/>
                    <a:pt x="16554" y="14939"/>
                    <a:pt x="21803" y="15343"/>
                  </a:cubicBezTo>
                  <a:cubicBezTo>
                    <a:pt x="18573" y="11306"/>
                    <a:pt x="15343" y="8883"/>
                    <a:pt x="12113" y="6057"/>
                  </a:cubicBezTo>
                  <a:cubicBezTo>
                    <a:pt x="8479" y="3634"/>
                    <a:pt x="4441" y="161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0"/>
            <p:cNvSpPr/>
            <p:nvPr/>
          </p:nvSpPr>
          <p:spPr>
            <a:xfrm>
              <a:off x="3259875" y="2771700"/>
              <a:ext cx="292750" cy="141325"/>
            </a:xfrm>
            <a:custGeom>
              <a:avLst/>
              <a:gdLst/>
              <a:ahLst/>
              <a:cxnLst/>
              <a:rect l="l" t="t" r="r" b="b"/>
              <a:pathLst>
                <a:path w="11710" h="5653" extrusionOk="0">
                  <a:moveTo>
                    <a:pt x="5653" y="0"/>
                  </a:moveTo>
                  <a:cubicBezTo>
                    <a:pt x="4038" y="0"/>
                    <a:pt x="2423" y="808"/>
                    <a:pt x="0" y="2019"/>
                  </a:cubicBezTo>
                  <a:cubicBezTo>
                    <a:pt x="404" y="3634"/>
                    <a:pt x="1615" y="4038"/>
                    <a:pt x="2423" y="4845"/>
                  </a:cubicBezTo>
                  <a:cubicBezTo>
                    <a:pt x="3634" y="5249"/>
                    <a:pt x="4442" y="5653"/>
                    <a:pt x="5653" y="5653"/>
                  </a:cubicBezTo>
                  <a:cubicBezTo>
                    <a:pt x="7672" y="5653"/>
                    <a:pt x="9690" y="5249"/>
                    <a:pt x="11709" y="3634"/>
                  </a:cubicBezTo>
                  <a:cubicBezTo>
                    <a:pt x="10094" y="1211"/>
                    <a:pt x="8075" y="808"/>
                    <a:pt x="56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0"/>
            <p:cNvSpPr/>
            <p:nvPr/>
          </p:nvSpPr>
          <p:spPr>
            <a:xfrm>
              <a:off x="2210100" y="2801975"/>
              <a:ext cx="494625" cy="121150"/>
            </a:xfrm>
            <a:custGeom>
              <a:avLst/>
              <a:gdLst/>
              <a:ahLst/>
              <a:cxnLst/>
              <a:rect l="l" t="t" r="r" b="b"/>
              <a:pathLst>
                <a:path w="19785" h="4846" extrusionOk="0">
                  <a:moveTo>
                    <a:pt x="9691" y="0"/>
                  </a:moveTo>
                  <a:cubicBezTo>
                    <a:pt x="6864" y="0"/>
                    <a:pt x="3634" y="404"/>
                    <a:pt x="0" y="2423"/>
                  </a:cubicBezTo>
                  <a:cubicBezTo>
                    <a:pt x="3634" y="4442"/>
                    <a:pt x="6864" y="4845"/>
                    <a:pt x="10094" y="4845"/>
                  </a:cubicBezTo>
                  <a:cubicBezTo>
                    <a:pt x="13324" y="4442"/>
                    <a:pt x="16958" y="4038"/>
                    <a:pt x="19785" y="1615"/>
                  </a:cubicBezTo>
                  <a:cubicBezTo>
                    <a:pt x="16151" y="0"/>
                    <a:pt x="13324" y="0"/>
                    <a:pt x="9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0"/>
            <p:cNvSpPr/>
            <p:nvPr/>
          </p:nvSpPr>
          <p:spPr>
            <a:xfrm>
              <a:off x="1200700" y="2183075"/>
              <a:ext cx="676325" cy="147675"/>
            </a:xfrm>
            <a:custGeom>
              <a:avLst/>
              <a:gdLst/>
              <a:ahLst/>
              <a:cxnLst/>
              <a:rect l="l" t="t" r="r" b="b"/>
              <a:pathLst>
                <a:path w="27053" h="5907" extrusionOk="0">
                  <a:moveTo>
                    <a:pt x="8181" y="0"/>
                  </a:moveTo>
                  <a:cubicBezTo>
                    <a:pt x="5539" y="0"/>
                    <a:pt x="2839" y="392"/>
                    <a:pt x="1" y="1338"/>
                  </a:cubicBezTo>
                  <a:cubicBezTo>
                    <a:pt x="4038" y="4165"/>
                    <a:pt x="8883" y="4972"/>
                    <a:pt x="13325" y="5376"/>
                  </a:cubicBezTo>
                  <a:cubicBezTo>
                    <a:pt x="15164" y="5710"/>
                    <a:pt x="17004" y="5906"/>
                    <a:pt x="18872" y="5906"/>
                  </a:cubicBezTo>
                  <a:cubicBezTo>
                    <a:pt x="21515" y="5906"/>
                    <a:pt x="24214" y="5515"/>
                    <a:pt x="27052" y="4568"/>
                  </a:cubicBezTo>
                  <a:cubicBezTo>
                    <a:pt x="22207" y="2146"/>
                    <a:pt x="17766" y="935"/>
                    <a:pt x="13729" y="531"/>
                  </a:cubicBezTo>
                  <a:cubicBezTo>
                    <a:pt x="11889" y="196"/>
                    <a:pt x="10049" y="0"/>
                    <a:pt x="81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10"/>
          <p:cNvGrpSpPr/>
          <p:nvPr/>
        </p:nvGrpSpPr>
        <p:grpSpPr>
          <a:xfrm>
            <a:off x="278936" y="3436854"/>
            <a:ext cx="390854" cy="411698"/>
            <a:chOff x="5232406" y="2094648"/>
            <a:chExt cx="586515" cy="617793"/>
          </a:xfrm>
        </p:grpSpPr>
        <p:sp>
          <p:nvSpPr>
            <p:cNvPr id="1217" name="Google Shape;1217;p10"/>
            <p:cNvSpPr/>
            <p:nvPr/>
          </p:nvSpPr>
          <p:spPr>
            <a:xfrm flipH="1">
              <a:off x="5232406" y="2094648"/>
              <a:ext cx="586515" cy="617793"/>
            </a:xfrm>
            <a:custGeom>
              <a:avLst/>
              <a:gdLst/>
              <a:ahLst/>
              <a:cxnLst/>
              <a:rect l="l" t="t" r="r" b="b"/>
              <a:pathLst>
                <a:path w="163831" h="172568" extrusionOk="0">
                  <a:moveTo>
                    <a:pt x="163830" y="107633"/>
                  </a:moveTo>
                  <a:cubicBezTo>
                    <a:pt x="163830" y="107633"/>
                    <a:pt x="163051" y="108217"/>
                    <a:pt x="162141" y="108953"/>
                  </a:cubicBezTo>
                  <a:lnTo>
                    <a:pt x="162141" y="108953"/>
                  </a:lnTo>
                  <a:cubicBezTo>
                    <a:pt x="162175" y="108937"/>
                    <a:pt x="162209" y="108920"/>
                    <a:pt x="162243" y="108903"/>
                  </a:cubicBezTo>
                  <a:cubicBezTo>
                    <a:pt x="163195" y="108268"/>
                    <a:pt x="163830" y="107633"/>
                    <a:pt x="163830" y="107633"/>
                  </a:cubicBezTo>
                  <a:close/>
                  <a:moveTo>
                    <a:pt x="48578" y="0"/>
                  </a:moveTo>
                  <a:cubicBezTo>
                    <a:pt x="48578" y="0"/>
                    <a:pt x="50800" y="4445"/>
                    <a:pt x="52070" y="6350"/>
                  </a:cubicBezTo>
                  <a:cubicBezTo>
                    <a:pt x="55563" y="12065"/>
                    <a:pt x="57150" y="18733"/>
                    <a:pt x="59055" y="25083"/>
                  </a:cubicBezTo>
                  <a:cubicBezTo>
                    <a:pt x="64770" y="41593"/>
                    <a:pt x="62548" y="59690"/>
                    <a:pt x="68580" y="76200"/>
                  </a:cubicBezTo>
                  <a:cubicBezTo>
                    <a:pt x="71120" y="82233"/>
                    <a:pt x="73025" y="88583"/>
                    <a:pt x="76518" y="93345"/>
                  </a:cubicBezTo>
                  <a:cubicBezTo>
                    <a:pt x="77788" y="95250"/>
                    <a:pt x="79058" y="97155"/>
                    <a:pt x="80645" y="99378"/>
                  </a:cubicBezTo>
                  <a:cubicBezTo>
                    <a:pt x="80963" y="100013"/>
                    <a:pt x="82868" y="102553"/>
                    <a:pt x="85090" y="103505"/>
                  </a:cubicBezTo>
                  <a:cubicBezTo>
                    <a:pt x="79693" y="102553"/>
                    <a:pt x="75565" y="96203"/>
                    <a:pt x="61595" y="91440"/>
                  </a:cubicBezTo>
                  <a:cubicBezTo>
                    <a:pt x="56077" y="89413"/>
                    <a:pt x="50959" y="88704"/>
                    <a:pt x="45970" y="88704"/>
                  </a:cubicBezTo>
                  <a:cubicBezTo>
                    <a:pt x="36894" y="88704"/>
                    <a:pt x="28250" y="91051"/>
                    <a:pt x="18415" y="92075"/>
                  </a:cubicBezTo>
                  <a:cubicBezTo>
                    <a:pt x="15875" y="92075"/>
                    <a:pt x="0" y="95250"/>
                    <a:pt x="0" y="95250"/>
                  </a:cubicBezTo>
                  <a:cubicBezTo>
                    <a:pt x="0" y="95250"/>
                    <a:pt x="7303" y="95568"/>
                    <a:pt x="8890" y="96203"/>
                  </a:cubicBezTo>
                  <a:cubicBezTo>
                    <a:pt x="12700" y="96838"/>
                    <a:pt x="13653" y="96520"/>
                    <a:pt x="17463" y="98108"/>
                  </a:cubicBezTo>
                  <a:cubicBezTo>
                    <a:pt x="31115" y="103188"/>
                    <a:pt x="40640" y="106045"/>
                    <a:pt x="53658" y="111443"/>
                  </a:cubicBezTo>
                  <a:cubicBezTo>
                    <a:pt x="58103" y="113665"/>
                    <a:pt x="66358" y="115888"/>
                    <a:pt x="70803" y="115888"/>
                  </a:cubicBezTo>
                  <a:cubicBezTo>
                    <a:pt x="74295" y="115888"/>
                    <a:pt x="78740" y="115888"/>
                    <a:pt x="80328" y="115570"/>
                  </a:cubicBezTo>
                  <a:lnTo>
                    <a:pt x="80328" y="115570"/>
                  </a:lnTo>
                  <a:cubicBezTo>
                    <a:pt x="80327" y="115570"/>
                    <a:pt x="76200" y="116840"/>
                    <a:pt x="71120" y="121920"/>
                  </a:cubicBezTo>
                  <a:cubicBezTo>
                    <a:pt x="63818" y="128905"/>
                    <a:pt x="62230" y="133668"/>
                    <a:pt x="57150" y="138113"/>
                  </a:cubicBezTo>
                  <a:cubicBezTo>
                    <a:pt x="48895" y="145733"/>
                    <a:pt x="39688" y="148590"/>
                    <a:pt x="40640" y="148590"/>
                  </a:cubicBezTo>
                  <a:cubicBezTo>
                    <a:pt x="86995" y="146368"/>
                    <a:pt x="96520" y="120015"/>
                    <a:pt x="96520" y="120015"/>
                  </a:cubicBezTo>
                  <a:cubicBezTo>
                    <a:pt x="96520" y="120015"/>
                    <a:pt x="106045" y="146050"/>
                    <a:pt x="101600" y="166370"/>
                  </a:cubicBezTo>
                  <a:cubicBezTo>
                    <a:pt x="100421" y="170955"/>
                    <a:pt x="100702" y="172567"/>
                    <a:pt x="101505" y="172567"/>
                  </a:cubicBezTo>
                  <a:cubicBezTo>
                    <a:pt x="102648" y="172567"/>
                    <a:pt x="104851" y="169299"/>
                    <a:pt x="105410" y="166688"/>
                  </a:cubicBezTo>
                  <a:cubicBezTo>
                    <a:pt x="108585" y="152400"/>
                    <a:pt x="103823" y="134620"/>
                    <a:pt x="103823" y="134620"/>
                  </a:cubicBezTo>
                  <a:cubicBezTo>
                    <a:pt x="103823" y="134620"/>
                    <a:pt x="100535" y="119973"/>
                    <a:pt x="100629" y="119973"/>
                  </a:cubicBezTo>
                  <a:lnTo>
                    <a:pt x="100629" y="119973"/>
                  </a:lnTo>
                  <a:cubicBezTo>
                    <a:pt x="100632" y="119973"/>
                    <a:pt x="100638" y="119987"/>
                    <a:pt x="100648" y="120015"/>
                  </a:cubicBezTo>
                  <a:cubicBezTo>
                    <a:pt x="101283" y="120968"/>
                    <a:pt x="106363" y="124778"/>
                    <a:pt x="113983" y="125730"/>
                  </a:cubicBezTo>
                  <a:cubicBezTo>
                    <a:pt x="117755" y="126390"/>
                    <a:pt x="121192" y="126770"/>
                    <a:pt x="124500" y="126770"/>
                  </a:cubicBezTo>
                  <a:cubicBezTo>
                    <a:pt x="132328" y="126770"/>
                    <a:pt x="139440" y="124642"/>
                    <a:pt x="148590" y="119063"/>
                  </a:cubicBezTo>
                  <a:cubicBezTo>
                    <a:pt x="152400" y="116840"/>
                    <a:pt x="156528" y="113665"/>
                    <a:pt x="160020" y="110808"/>
                  </a:cubicBezTo>
                  <a:cubicBezTo>
                    <a:pt x="160587" y="110241"/>
                    <a:pt x="161407" y="109547"/>
                    <a:pt x="162141" y="108953"/>
                  </a:cubicBezTo>
                  <a:lnTo>
                    <a:pt x="162141" y="108953"/>
                  </a:lnTo>
                  <a:cubicBezTo>
                    <a:pt x="158376" y="110836"/>
                    <a:pt x="155215" y="112395"/>
                    <a:pt x="150495" y="112395"/>
                  </a:cubicBezTo>
                  <a:cubicBezTo>
                    <a:pt x="139383" y="112078"/>
                    <a:pt x="135255" y="107315"/>
                    <a:pt x="125413" y="105728"/>
                  </a:cubicBezTo>
                  <a:cubicBezTo>
                    <a:pt x="122518" y="105261"/>
                    <a:pt x="120117" y="105096"/>
                    <a:pt x="118171" y="105096"/>
                  </a:cubicBezTo>
                  <a:cubicBezTo>
                    <a:pt x="113499" y="105096"/>
                    <a:pt x="111443" y="106045"/>
                    <a:pt x="111443" y="106045"/>
                  </a:cubicBezTo>
                  <a:cubicBezTo>
                    <a:pt x="111443" y="106045"/>
                    <a:pt x="114300" y="104458"/>
                    <a:pt x="120650" y="98743"/>
                  </a:cubicBezTo>
                  <a:cubicBezTo>
                    <a:pt x="126683" y="93345"/>
                    <a:pt x="129858" y="87313"/>
                    <a:pt x="131763" y="81915"/>
                  </a:cubicBezTo>
                  <a:cubicBezTo>
                    <a:pt x="135255" y="71755"/>
                    <a:pt x="134620" y="64453"/>
                    <a:pt x="130493" y="51118"/>
                  </a:cubicBezTo>
                  <a:cubicBezTo>
                    <a:pt x="128588" y="44133"/>
                    <a:pt x="117794" y="28576"/>
                    <a:pt x="117793" y="28575"/>
                  </a:cubicBezTo>
                  <a:lnTo>
                    <a:pt x="117793" y="28575"/>
                  </a:lnTo>
                  <a:cubicBezTo>
                    <a:pt x="117793" y="28576"/>
                    <a:pt x="122238" y="37783"/>
                    <a:pt x="122873" y="46355"/>
                  </a:cubicBezTo>
                  <a:cubicBezTo>
                    <a:pt x="123508" y="53975"/>
                    <a:pt x="122238" y="57150"/>
                    <a:pt x="117793" y="65405"/>
                  </a:cubicBezTo>
                  <a:cubicBezTo>
                    <a:pt x="114618" y="71755"/>
                    <a:pt x="109855" y="74295"/>
                    <a:pt x="106998" y="80645"/>
                  </a:cubicBezTo>
                  <a:cubicBezTo>
                    <a:pt x="103505" y="87313"/>
                    <a:pt x="100648" y="98743"/>
                    <a:pt x="100648" y="98743"/>
                  </a:cubicBezTo>
                  <a:cubicBezTo>
                    <a:pt x="100648" y="98743"/>
                    <a:pt x="101600" y="92393"/>
                    <a:pt x="101283" y="86678"/>
                  </a:cubicBezTo>
                  <a:cubicBezTo>
                    <a:pt x="100648" y="79058"/>
                    <a:pt x="100013" y="71120"/>
                    <a:pt x="97473" y="63818"/>
                  </a:cubicBezTo>
                  <a:cubicBezTo>
                    <a:pt x="90805" y="42863"/>
                    <a:pt x="82233" y="31750"/>
                    <a:pt x="67628" y="15875"/>
                  </a:cubicBezTo>
                  <a:cubicBezTo>
                    <a:pt x="63183" y="11113"/>
                    <a:pt x="48578" y="0"/>
                    <a:pt x="48578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0"/>
            <p:cNvSpPr/>
            <p:nvPr/>
          </p:nvSpPr>
          <p:spPr>
            <a:xfrm flipH="1">
              <a:off x="5232406" y="2094648"/>
              <a:ext cx="586515" cy="617793"/>
            </a:xfrm>
            <a:custGeom>
              <a:avLst/>
              <a:gdLst/>
              <a:ahLst/>
              <a:cxnLst/>
              <a:rect l="l" t="t" r="r" b="b"/>
              <a:pathLst>
                <a:path w="163831" h="172568" extrusionOk="0">
                  <a:moveTo>
                    <a:pt x="163830" y="107633"/>
                  </a:moveTo>
                  <a:cubicBezTo>
                    <a:pt x="163830" y="107633"/>
                    <a:pt x="163051" y="108217"/>
                    <a:pt x="162141" y="108953"/>
                  </a:cubicBezTo>
                  <a:lnTo>
                    <a:pt x="162141" y="108953"/>
                  </a:lnTo>
                  <a:cubicBezTo>
                    <a:pt x="162175" y="108937"/>
                    <a:pt x="162209" y="108920"/>
                    <a:pt x="162243" y="108903"/>
                  </a:cubicBezTo>
                  <a:cubicBezTo>
                    <a:pt x="163195" y="108268"/>
                    <a:pt x="163830" y="107633"/>
                    <a:pt x="163830" y="107633"/>
                  </a:cubicBezTo>
                  <a:close/>
                  <a:moveTo>
                    <a:pt x="48578" y="0"/>
                  </a:moveTo>
                  <a:cubicBezTo>
                    <a:pt x="48578" y="0"/>
                    <a:pt x="50800" y="4445"/>
                    <a:pt x="52070" y="6350"/>
                  </a:cubicBezTo>
                  <a:cubicBezTo>
                    <a:pt x="55563" y="12065"/>
                    <a:pt x="57150" y="18733"/>
                    <a:pt x="59055" y="25083"/>
                  </a:cubicBezTo>
                  <a:cubicBezTo>
                    <a:pt x="64770" y="41593"/>
                    <a:pt x="62548" y="59690"/>
                    <a:pt x="68580" y="76200"/>
                  </a:cubicBezTo>
                  <a:cubicBezTo>
                    <a:pt x="71120" y="82233"/>
                    <a:pt x="73025" y="88583"/>
                    <a:pt x="76518" y="93345"/>
                  </a:cubicBezTo>
                  <a:cubicBezTo>
                    <a:pt x="77788" y="95250"/>
                    <a:pt x="79058" y="97155"/>
                    <a:pt x="80645" y="99378"/>
                  </a:cubicBezTo>
                  <a:cubicBezTo>
                    <a:pt x="80963" y="100013"/>
                    <a:pt x="82868" y="102553"/>
                    <a:pt x="85090" y="103505"/>
                  </a:cubicBezTo>
                  <a:cubicBezTo>
                    <a:pt x="79693" y="102553"/>
                    <a:pt x="75565" y="96203"/>
                    <a:pt x="61595" y="91440"/>
                  </a:cubicBezTo>
                  <a:cubicBezTo>
                    <a:pt x="56077" y="89413"/>
                    <a:pt x="50959" y="88704"/>
                    <a:pt x="45970" y="88704"/>
                  </a:cubicBezTo>
                  <a:cubicBezTo>
                    <a:pt x="36894" y="88704"/>
                    <a:pt x="28250" y="91051"/>
                    <a:pt x="18415" y="92075"/>
                  </a:cubicBezTo>
                  <a:cubicBezTo>
                    <a:pt x="15875" y="92075"/>
                    <a:pt x="0" y="95250"/>
                    <a:pt x="0" y="95250"/>
                  </a:cubicBezTo>
                  <a:cubicBezTo>
                    <a:pt x="0" y="95250"/>
                    <a:pt x="7303" y="95568"/>
                    <a:pt x="8890" y="96203"/>
                  </a:cubicBezTo>
                  <a:cubicBezTo>
                    <a:pt x="12700" y="96838"/>
                    <a:pt x="13653" y="96520"/>
                    <a:pt x="17463" y="98108"/>
                  </a:cubicBezTo>
                  <a:cubicBezTo>
                    <a:pt x="31115" y="103188"/>
                    <a:pt x="40640" y="106045"/>
                    <a:pt x="53658" y="111443"/>
                  </a:cubicBezTo>
                  <a:cubicBezTo>
                    <a:pt x="58103" y="113665"/>
                    <a:pt x="66358" y="115888"/>
                    <a:pt x="70803" y="115888"/>
                  </a:cubicBezTo>
                  <a:cubicBezTo>
                    <a:pt x="74295" y="115888"/>
                    <a:pt x="78740" y="115888"/>
                    <a:pt x="80328" y="115570"/>
                  </a:cubicBezTo>
                  <a:lnTo>
                    <a:pt x="80328" y="115570"/>
                  </a:lnTo>
                  <a:cubicBezTo>
                    <a:pt x="80327" y="115570"/>
                    <a:pt x="76200" y="116840"/>
                    <a:pt x="71120" y="121920"/>
                  </a:cubicBezTo>
                  <a:cubicBezTo>
                    <a:pt x="63818" y="128905"/>
                    <a:pt x="62230" y="133668"/>
                    <a:pt x="57150" y="138113"/>
                  </a:cubicBezTo>
                  <a:cubicBezTo>
                    <a:pt x="48895" y="145733"/>
                    <a:pt x="39688" y="148590"/>
                    <a:pt x="40640" y="148590"/>
                  </a:cubicBezTo>
                  <a:cubicBezTo>
                    <a:pt x="86995" y="146368"/>
                    <a:pt x="96520" y="120015"/>
                    <a:pt x="96520" y="120015"/>
                  </a:cubicBezTo>
                  <a:cubicBezTo>
                    <a:pt x="96520" y="120015"/>
                    <a:pt x="106045" y="146050"/>
                    <a:pt x="101600" y="166370"/>
                  </a:cubicBezTo>
                  <a:cubicBezTo>
                    <a:pt x="100421" y="170955"/>
                    <a:pt x="100702" y="172567"/>
                    <a:pt x="101505" y="172567"/>
                  </a:cubicBezTo>
                  <a:cubicBezTo>
                    <a:pt x="102648" y="172567"/>
                    <a:pt x="104851" y="169299"/>
                    <a:pt x="105410" y="166688"/>
                  </a:cubicBezTo>
                  <a:cubicBezTo>
                    <a:pt x="108585" y="152400"/>
                    <a:pt x="103823" y="134620"/>
                    <a:pt x="103823" y="134620"/>
                  </a:cubicBezTo>
                  <a:cubicBezTo>
                    <a:pt x="103823" y="134620"/>
                    <a:pt x="100535" y="119973"/>
                    <a:pt x="100629" y="119973"/>
                  </a:cubicBezTo>
                  <a:lnTo>
                    <a:pt x="100629" y="119973"/>
                  </a:lnTo>
                  <a:cubicBezTo>
                    <a:pt x="100632" y="119973"/>
                    <a:pt x="100638" y="119987"/>
                    <a:pt x="100648" y="120015"/>
                  </a:cubicBezTo>
                  <a:cubicBezTo>
                    <a:pt x="101283" y="120968"/>
                    <a:pt x="106363" y="124778"/>
                    <a:pt x="113983" y="125730"/>
                  </a:cubicBezTo>
                  <a:cubicBezTo>
                    <a:pt x="117755" y="126390"/>
                    <a:pt x="121192" y="126770"/>
                    <a:pt x="124500" y="126770"/>
                  </a:cubicBezTo>
                  <a:cubicBezTo>
                    <a:pt x="132328" y="126770"/>
                    <a:pt x="139440" y="124642"/>
                    <a:pt x="148590" y="119063"/>
                  </a:cubicBezTo>
                  <a:cubicBezTo>
                    <a:pt x="152400" y="116840"/>
                    <a:pt x="156528" y="113665"/>
                    <a:pt x="160020" y="110808"/>
                  </a:cubicBezTo>
                  <a:cubicBezTo>
                    <a:pt x="160587" y="110241"/>
                    <a:pt x="161407" y="109547"/>
                    <a:pt x="162141" y="108953"/>
                  </a:cubicBezTo>
                  <a:lnTo>
                    <a:pt x="162141" y="108953"/>
                  </a:lnTo>
                  <a:cubicBezTo>
                    <a:pt x="158376" y="110836"/>
                    <a:pt x="155215" y="112395"/>
                    <a:pt x="150495" y="112395"/>
                  </a:cubicBezTo>
                  <a:cubicBezTo>
                    <a:pt x="139383" y="112078"/>
                    <a:pt x="135255" y="107315"/>
                    <a:pt x="125413" y="105728"/>
                  </a:cubicBezTo>
                  <a:cubicBezTo>
                    <a:pt x="122518" y="105261"/>
                    <a:pt x="120117" y="105096"/>
                    <a:pt x="118171" y="105096"/>
                  </a:cubicBezTo>
                  <a:cubicBezTo>
                    <a:pt x="113499" y="105096"/>
                    <a:pt x="111443" y="106045"/>
                    <a:pt x="111443" y="106045"/>
                  </a:cubicBezTo>
                  <a:cubicBezTo>
                    <a:pt x="111443" y="106045"/>
                    <a:pt x="114300" y="104458"/>
                    <a:pt x="120650" y="98743"/>
                  </a:cubicBezTo>
                  <a:cubicBezTo>
                    <a:pt x="126683" y="93345"/>
                    <a:pt x="129858" y="87313"/>
                    <a:pt x="131763" y="81915"/>
                  </a:cubicBezTo>
                  <a:cubicBezTo>
                    <a:pt x="135255" y="71755"/>
                    <a:pt x="134620" y="64453"/>
                    <a:pt x="130493" y="51118"/>
                  </a:cubicBezTo>
                  <a:cubicBezTo>
                    <a:pt x="128588" y="44133"/>
                    <a:pt x="117794" y="28576"/>
                    <a:pt x="117793" y="28575"/>
                  </a:cubicBezTo>
                  <a:lnTo>
                    <a:pt x="117793" y="28575"/>
                  </a:lnTo>
                  <a:cubicBezTo>
                    <a:pt x="117793" y="28576"/>
                    <a:pt x="122238" y="37783"/>
                    <a:pt x="122873" y="46355"/>
                  </a:cubicBezTo>
                  <a:cubicBezTo>
                    <a:pt x="123508" y="53975"/>
                    <a:pt x="122238" y="57150"/>
                    <a:pt x="117793" y="65405"/>
                  </a:cubicBezTo>
                  <a:cubicBezTo>
                    <a:pt x="114618" y="71755"/>
                    <a:pt x="109855" y="74295"/>
                    <a:pt x="106998" y="80645"/>
                  </a:cubicBezTo>
                  <a:cubicBezTo>
                    <a:pt x="103505" y="87313"/>
                    <a:pt x="100648" y="98743"/>
                    <a:pt x="100648" y="98743"/>
                  </a:cubicBezTo>
                  <a:cubicBezTo>
                    <a:pt x="100648" y="98743"/>
                    <a:pt x="101600" y="92393"/>
                    <a:pt x="101283" y="86678"/>
                  </a:cubicBezTo>
                  <a:cubicBezTo>
                    <a:pt x="100648" y="79058"/>
                    <a:pt x="100013" y="71120"/>
                    <a:pt x="97473" y="63818"/>
                  </a:cubicBezTo>
                  <a:cubicBezTo>
                    <a:pt x="90805" y="42863"/>
                    <a:pt x="82233" y="31750"/>
                    <a:pt x="67628" y="15875"/>
                  </a:cubicBezTo>
                  <a:cubicBezTo>
                    <a:pt x="63183" y="11113"/>
                    <a:pt x="48578" y="0"/>
                    <a:pt x="48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0"/>
            <p:cNvSpPr/>
            <p:nvPr/>
          </p:nvSpPr>
          <p:spPr>
            <a:xfrm flipH="1">
              <a:off x="5308564" y="2199220"/>
              <a:ext cx="435339" cy="508510"/>
            </a:xfrm>
            <a:custGeom>
              <a:avLst/>
              <a:gdLst/>
              <a:ahLst/>
              <a:cxnLst/>
              <a:rect l="l" t="t" r="r" b="b"/>
              <a:pathLst>
                <a:path w="121603" h="142042" extrusionOk="0">
                  <a:moveTo>
                    <a:pt x="46990" y="0"/>
                  </a:moveTo>
                  <a:lnTo>
                    <a:pt x="46990" y="635"/>
                  </a:lnTo>
                  <a:cubicBezTo>
                    <a:pt x="49848" y="7303"/>
                    <a:pt x="52388" y="13970"/>
                    <a:pt x="54928" y="21273"/>
                  </a:cubicBezTo>
                  <a:cubicBezTo>
                    <a:pt x="57150" y="27940"/>
                    <a:pt x="59690" y="34925"/>
                    <a:pt x="61913" y="41910"/>
                  </a:cubicBezTo>
                  <a:cubicBezTo>
                    <a:pt x="64453" y="48578"/>
                    <a:pt x="66358" y="55563"/>
                    <a:pt x="68263" y="62865"/>
                  </a:cubicBezTo>
                  <a:cubicBezTo>
                    <a:pt x="70485" y="68898"/>
                    <a:pt x="72073" y="74613"/>
                    <a:pt x="73660" y="80963"/>
                  </a:cubicBezTo>
                  <a:cubicBezTo>
                    <a:pt x="68263" y="79375"/>
                    <a:pt x="63183" y="77788"/>
                    <a:pt x="57785" y="76200"/>
                  </a:cubicBezTo>
                  <a:cubicBezTo>
                    <a:pt x="51435" y="74613"/>
                    <a:pt x="45085" y="73025"/>
                    <a:pt x="38735" y="72073"/>
                  </a:cubicBezTo>
                  <a:cubicBezTo>
                    <a:pt x="32385" y="70803"/>
                    <a:pt x="26035" y="69533"/>
                    <a:pt x="19685" y="68898"/>
                  </a:cubicBezTo>
                  <a:cubicBezTo>
                    <a:pt x="13335" y="67945"/>
                    <a:pt x="6985" y="67628"/>
                    <a:pt x="0" y="67628"/>
                  </a:cubicBezTo>
                  <a:cubicBezTo>
                    <a:pt x="6350" y="68263"/>
                    <a:pt x="12700" y="69215"/>
                    <a:pt x="19050" y="70485"/>
                  </a:cubicBezTo>
                  <a:cubicBezTo>
                    <a:pt x="25400" y="71438"/>
                    <a:pt x="31750" y="72708"/>
                    <a:pt x="38100" y="74295"/>
                  </a:cubicBezTo>
                  <a:cubicBezTo>
                    <a:pt x="44450" y="75883"/>
                    <a:pt x="50483" y="77470"/>
                    <a:pt x="56833" y="79058"/>
                  </a:cubicBezTo>
                  <a:cubicBezTo>
                    <a:pt x="62548" y="80645"/>
                    <a:pt x="67628" y="82233"/>
                    <a:pt x="73025" y="84138"/>
                  </a:cubicBezTo>
                  <a:cubicBezTo>
                    <a:pt x="71438" y="86678"/>
                    <a:pt x="69533" y="88583"/>
                    <a:pt x="67628" y="90488"/>
                  </a:cubicBezTo>
                  <a:cubicBezTo>
                    <a:pt x="65088" y="93345"/>
                    <a:pt x="62548" y="95885"/>
                    <a:pt x="59690" y="98108"/>
                  </a:cubicBezTo>
                  <a:lnTo>
                    <a:pt x="51435" y="105410"/>
                  </a:lnTo>
                  <a:cubicBezTo>
                    <a:pt x="48578" y="107633"/>
                    <a:pt x="45403" y="109538"/>
                    <a:pt x="42228" y="111125"/>
                  </a:cubicBezTo>
                  <a:cubicBezTo>
                    <a:pt x="42228" y="111125"/>
                    <a:pt x="41910" y="111760"/>
                    <a:pt x="42228" y="111760"/>
                  </a:cubicBezTo>
                  <a:cubicBezTo>
                    <a:pt x="42228" y="111919"/>
                    <a:pt x="42307" y="111998"/>
                    <a:pt x="42387" y="111998"/>
                  </a:cubicBezTo>
                  <a:cubicBezTo>
                    <a:pt x="42466" y="111998"/>
                    <a:pt x="42545" y="111919"/>
                    <a:pt x="42545" y="111760"/>
                  </a:cubicBezTo>
                  <a:cubicBezTo>
                    <a:pt x="45720" y="110173"/>
                    <a:pt x="48895" y="107950"/>
                    <a:pt x="52070" y="106045"/>
                  </a:cubicBezTo>
                  <a:cubicBezTo>
                    <a:pt x="55245" y="104140"/>
                    <a:pt x="58103" y="101600"/>
                    <a:pt x="61278" y="99378"/>
                  </a:cubicBezTo>
                  <a:cubicBezTo>
                    <a:pt x="64135" y="96838"/>
                    <a:pt x="66675" y="94615"/>
                    <a:pt x="69533" y="91758"/>
                  </a:cubicBezTo>
                  <a:lnTo>
                    <a:pt x="75565" y="85725"/>
                  </a:lnTo>
                  <a:cubicBezTo>
                    <a:pt x="76835" y="89853"/>
                    <a:pt x="77470" y="93345"/>
                    <a:pt x="78740" y="97473"/>
                  </a:cubicBezTo>
                  <a:cubicBezTo>
                    <a:pt x="80010" y="102235"/>
                    <a:pt x="80645" y="106998"/>
                    <a:pt x="81598" y="111760"/>
                  </a:cubicBezTo>
                  <a:cubicBezTo>
                    <a:pt x="82233" y="116523"/>
                    <a:pt x="82550" y="121285"/>
                    <a:pt x="82550" y="126048"/>
                  </a:cubicBezTo>
                  <a:cubicBezTo>
                    <a:pt x="82550" y="130810"/>
                    <a:pt x="82233" y="135573"/>
                    <a:pt x="80328" y="139700"/>
                  </a:cubicBezTo>
                  <a:cubicBezTo>
                    <a:pt x="80010" y="140653"/>
                    <a:pt x="80328" y="141288"/>
                    <a:pt x="80963" y="141923"/>
                  </a:cubicBezTo>
                  <a:cubicBezTo>
                    <a:pt x="81201" y="142002"/>
                    <a:pt x="81419" y="142042"/>
                    <a:pt x="81623" y="142042"/>
                  </a:cubicBezTo>
                  <a:cubicBezTo>
                    <a:pt x="82233" y="142042"/>
                    <a:pt x="82709" y="141684"/>
                    <a:pt x="83185" y="140970"/>
                  </a:cubicBezTo>
                  <a:cubicBezTo>
                    <a:pt x="84138" y="138748"/>
                    <a:pt x="84773" y="136208"/>
                    <a:pt x="85090" y="133350"/>
                  </a:cubicBezTo>
                  <a:cubicBezTo>
                    <a:pt x="85408" y="131128"/>
                    <a:pt x="85408" y="128270"/>
                    <a:pt x="85408" y="126048"/>
                  </a:cubicBezTo>
                  <a:cubicBezTo>
                    <a:pt x="85408" y="120650"/>
                    <a:pt x="85090" y="115888"/>
                    <a:pt x="84138" y="110808"/>
                  </a:cubicBezTo>
                  <a:cubicBezTo>
                    <a:pt x="83503" y="106045"/>
                    <a:pt x="82550" y="100965"/>
                    <a:pt x="81598" y="96203"/>
                  </a:cubicBezTo>
                  <a:cubicBezTo>
                    <a:pt x="80645" y="92075"/>
                    <a:pt x="79375" y="88265"/>
                    <a:pt x="78423" y="84773"/>
                  </a:cubicBezTo>
                  <a:lnTo>
                    <a:pt x="78423" y="84773"/>
                  </a:lnTo>
                  <a:cubicBezTo>
                    <a:pt x="80963" y="85408"/>
                    <a:pt x="84138" y="85725"/>
                    <a:pt x="86995" y="86360"/>
                  </a:cubicBezTo>
                  <a:cubicBezTo>
                    <a:pt x="91123" y="86678"/>
                    <a:pt x="94615" y="86995"/>
                    <a:pt x="98425" y="87313"/>
                  </a:cubicBezTo>
                  <a:cubicBezTo>
                    <a:pt x="100648" y="87313"/>
                    <a:pt x="102553" y="87313"/>
                    <a:pt x="104458" y="87948"/>
                  </a:cubicBezTo>
                  <a:lnTo>
                    <a:pt x="110490" y="87948"/>
                  </a:lnTo>
                  <a:cubicBezTo>
                    <a:pt x="113983" y="87948"/>
                    <a:pt x="118110" y="87948"/>
                    <a:pt x="121603" y="86995"/>
                  </a:cubicBezTo>
                  <a:cubicBezTo>
                    <a:pt x="117475" y="86678"/>
                    <a:pt x="113983" y="86678"/>
                    <a:pt x="110173" y="86360"/>
                  </a:cubicBezTo>
                  <a:cubicBezTo>
                    <a:pt x="107950" y="86360"/>
                    <a:pt x="106045" y="85725"/>
                    <a:pt x="104458" y="85725"/>
                  </a:cubicBezTo>
                  <a:cubicBezTo>
                    <a:pt x="102553" y="85725"/>
                    <a:pt x="100648" y="85408"/>
                    <a:pt x="99060" y="85090"/>
                  </a:cubicBezTo>
                  <a:lnTo>
                    <a:pt x="93345" y="84138"/>
                  </a:lnTo>
                  <a:cubicBezTo>
                    <a:pt x="91440" y="83820"/>
                    <a:pt x="89853" y="83820"/>
                    <a:pt x="87948" y="83503"/>
                  </a:cubicBezTo>
                  <a:cubicBezTo>
                    <a:pt x="85090" y="83185"/>
                    <a:pt x="82233" y="82550"/>
                    <a:pt x="79375" y="81915"/>
                  </a:cubicBezTo>
                  <a:cubicBezTo>
                    <a:pt x="81915" y="79375"/>
                    <a:pt x="84138" y="76835"/>
                    <a:pt x="86678" y="73978"/>
                  </a:cubicBezTo>
                  <a:cubicBezTo>
                    <a:pt x="89535" y="70485"/>
                    <a:pt x="92710" y="66675"/>
                    <a:pt x="94933" y="62865"/>
                  </a:cubicBezTo>
                  <a:cubicBezTo>
                    <a:pt x="97473" y="58738"/>
                    <a:pt x="99695" y="54928"/>
                    <a:pt x="101600" y="50800"/>
                  </a:cubicBezTo>
                  <a:cubicBezTo>
                    <a:pt x="103823" y="46673"/>
                    <a:pt x="105410" y="42228"/>
                    <a:pt x="106045" y="37783"/>
                  </a:cubicBezTo>
                  <a:lnTo>
                    <a:pt x="106045" y="37783"/>
                  </a:lnTo>
                  <a:cubicBezTo>
                    <a:pt x="104775" y="42228"/>
                    <a:pt x="103188" y="46673"/>
                    <a:pt x="100965" y="50483"/>
                  </a:cubicBezTo>
                  <a:cubicBezTo>
                    <a:pt x="99060" y="54610"/>
                    <a:pt x="96203" y="58420"/>
                    <a:pt x="93345" y="61913"/>
                  </a:cubicBezTo>
                  <a:cubicBezTo>
                    <a:pt x="90488" y="65723"/>
                    <a:pt x="87948" y="69215"/>
                    <a:pt x="84773" y="72390"/>
                  </a:cubicBezTo>
                  <a:cubicBezTo>
                    <a:pt x="82233" y="75248"/>
                    <a:pt x="79375" y="77470"/>
                    <a:pt x="76835" y="80328"/>
                  </a:cubicBezTo>
                  <a:cubicBezTo>
                    <a:pt x="74613" y="73978"/>
                    <a:pt x="73025" y="67945"/>
                    <a:pt x="71120" y="61595"/>
                  </a:cubicBezTo>
                  <a:cubicBezTo>
                    <a:pt x="68898" y="54610"/>
                    <a:pt x="66358" y="47625"/>
                    <a:pt x="64135" y="40958"/>
                  </a:cubicBezTo>
                  <a:cubicBezTo>
                    <a:pt x="61595" y="34290"/>
                    <a:pt x="58738" y="26988"/>
                    <a:pt x="56198" y="20320"/>
                  </a:cubicBezTo>
                  <a:cubicBezTo>
                    <a:pt x="53340" y="13653"/>
                    <a:pt x="50483" y="6985"/>
                    <a:pt x="47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175" y="445025"/>
            <a:ext cx="77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ondrina Solid"/>
              <a:buNone/>
              <a:defRPr sz="32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ondrina Solid"/>
              <a:buNone/>
              <a:defRPr sz="32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ondrina Solid"/>
              <a:buNone/>
              <a:defRPr sz="32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ondrina Solid"/>
              <a:buNone/>
              <a:defRPr sz="32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ondrina Solid"/>
              <a:buNone/>
              <a:defRPr sz="32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ondrina Solid"/>
              <a:buNone/>
              <a:defRPr sz="32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ondrina Solid"/>
              <a:buNone/>
              <a:defRPr sz="32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ondrina Solid"/>
              <a:buNone/>
              <a:defRPr sz="32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ondrina Solid"/>
              <a:buNone/>
              <a:defRPr sz="32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175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"/>
              <a:buChar char="●"/>
              <a:defRPr sz="18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Char char="○"/>
              <a:defRPr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Char char="■"/>
              <a:defRPr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Char char="●"/>
              <a:defRPr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Char char="○"/>
              <a:defRPr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Char char="■"/>
              <a:defRPr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Char char="●"/>
              <a:defRPr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Char char="○"/>
              <a:defRPr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Char char="■"/>
              <a:defRPr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16"/>
          <p:cNvSpPr txBox="1">
            <a:spLocks noGrp="1"/>
          </p:cNvSpPr>
          <p:nvPr>
            <p:ph type="ctrTitle"/>
          </p:nvPr>
        </p:nvSpPr>
        <p:spPr>
          <a:xfrm>
            <a:off x="2002523" y="517765"/>
            <a:ext cx="5184000" cy="21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dk1"/>
                </a:solidFill>
              </a:rPr>
              <a:t>KONVERSI SUHU</a:t>
            </a:r>
          </a:p>
        </p:txBody>
      </p:sp>
      <p:sp>
        <p:nvSpPr>
          <p:cNvPr id="1578" name="Google Shape;1578;p16"/>
          <p:cNvSpPr txBox="1">
            <a:spLocks noGrp="1"/>
          </p:cNvSpPr>
          <p:nvPr>
            <p:ph type="subTitle" idx="1"/>
          </p:nvPr>
        </p:nvSpPr>
        <p:spPr>
          <a:xfrm>
            <a:off x="2576185" y="2757649"/>
            <a:ext cx="4036675" cy="816701"/>
          </a:xfrm>
          <a:prstGeom prst="rect">
            <a:avLst/>
          </a:prstGeom>
          <a:solidFill>
            <a:srgbClr val="2C2C5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NAMA : CANDRA KURNIAWAN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NIM : 2300018080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KELAS : B</a:t>
            </a:r>
            <a:endParaRPr dirty="0"/>
          </a:p>
        </p:txBody>
      </p:sp>
      <p:grpSp>
        <p:nvGrpSpPr>
          <p:cNvPr id="1579" name="Google Shape;1579;p16"/>
          <p:cNvGrpSpPr/>
          <p:nvPr/>
        </p:nvGrpSpPr>
        <p:grpSpPr>
          <a:xfrm>
            <a:off x="2921775" y="184175"/>
            <a:ext cx="1464718" cy="583194"/>
            <a:chOff x="3545525" y="1039700"/>
            <a:chExt cx="1464718" cy="583194"/>
          </a:xfrm>
        </p:grpSpPr>
        <p:sp>
          <p:nvSpPr>
            <p:cNvPr id="1580" name="Google Shape;1580;p16"/>
            <p:cNvSpPr/>
            <p:nvPr/>
          </p:nvSpPr>
          <p:spPr>
            <a:xfrm>
              <a:off x="3545525" y="1039700"/>
              <a:ext cx="1464718" cy="583194"/>
            </a:xfrm>
            <a:custGeom>
              <a:avLst/>
              <a:gdLst/>
              <a:ahLst/>
              <a:cxnLst/>
              <a:rect l="l" t="t" r="r" b="b"/>
              <a:pathLst>
                <a:path w="252320" h="100464" extrusionOk="0">
                  <a:moveTo>
                    <a:pt x="114292" y="0"/>
                  </a:moveTo>
                  <a:cubicBezTo>
                    <a:pt x="112035" y="0"/>
                    <a:pt x="109687" y="150"/>
                    <a:pt x="107251" y="464"/>
                  </a:cubicBezTo>
                  <a:cubicBezTo>
                    <a:pt x="77753" y="3943"/>
                    <a:pt x="71097" y="30870"/>
                    <a:pt x="69887" y="36467"/>
                  </a:cubicBezTo>
                  <a:cubicBezTo>
                    <a:pt x="70492" y="42820"/>
                    <a:pt x="72610" y="47963"/>
                    <a:pt x="76089" y="51745"/>
                  </a:cubicBezTo>
                  <a:cubicBezTo>
                    <a:pt x="80918" y="56712"/>
                    <a:pt x="88515" y="59539"/>
                    <a:pt x="97618" y="59539"/>
                  </a:cubicBezTo>
                  <a:cubicBezTo>
                    <a:pt x="98496" y="59539"/>
                    <a:pt x="99388" y="59513"/>
                    <a:pt x="100292" y="59460"/>
                  </a:cubicBezTo>
                  <a:cubicBezTo>
                    <a:pt x="109217" y="59006"/>
                    <a:pt x="113150" y="53863"/>
                    <a:pt x="114966" y="50535"/>
                  </a:cubicBezTo>
                  <a:cubicBezTo>
                    <a:pt x="117386" y="45845"/>
                    <a:pt x="117386" y="40248"/>
                    <a:pt x="115117" y="36618"/>
                  </a:cubicBezTo>
                  <a:cubicBezTo>
                    <a:pt x="113951" y="35015"/>
                    <a:pt x="112223" y="33130"/>
                    <a:pt x="108716" y="33130"/>
                  </a:cubicBezTo>
                  <a:cubicBezTo>
                    <a:pt x="108583" y="33130"/>
                    <a:pt x="108448" y="33133"/>
                    <a:pt x="108310" y="33139"/>
                  </a:cubicBezTo>
                  <a:cubicBezTo>
                    <a:pt x="103772" y="33139"/>
                    <a:pt x="100292" y="35105"/>
                    <a:pt x="99082" y="38584"/>
                  </a:cubicBezTo>
                  <a:cubicBezTo>
                    <a:pt x="97721" y="42064"/>
                    <a:pt x="98780" y="45997"/>
                    <a:pt x="101956" y="48719"/>
                  </a:cubicBezTo>
                  <a:cubicBezTo>
                    <a:pt x="102410" y="49324"/>
                    <a:pt x="102562" y="50232"/>
                    <a:pt x="102108" y="50988"/>
                  </a:cubicBezTo>
                  <a:cubicBezTo>
                    <a:pt x="101745" y="51261"/>
                    <a:pt x="101273" y="51479"/>
                    <a:pt x="100790" y="51479"/>
                  </a:cubicBezTo>
                  <a:cubicBezTo>
                    <a:pt x="100468" y="51479"/>
                    <a:pt x="100141" y="51382"/>
                    <a:pt x="99839" y="51140"/>
                  </a:cubicBezTo>
                  <a:cubicBezTo>
                    <a:pt x="95754" y="47509"/>
                    <a:pt x="94393" y="42215"/>
                    <a:pt x="96208" y="37677"/>
                  </a:cubicBezTo>
                  <a:cubicBezTo>
                    <a:pt x="97872" y="32987"/>
                    <a:pt x="102410" y="30416"/>
                    <a:pt x="108310" y="30416"/>
                  </a:cubicBezTo>
                  <a:cubicBezTo>
                    <a:pt x="108594" y="30394"/>
                    <a:pt x="108877" y="30383"/>
                    <a:pt x="109156" y="30383"/>
                  </a:cubicBezTo>
                  <a:cubicBezTo>
                    <a:pt x="112738" y="30383"/>
                    <a:pt x="115864" y="32158"/>
                    <a:pt x="117689" y="35105"/>
                  </a:cubicBezTo>
                  <a:cubicBezTo>
                    <a:pt x="120714" y="39643"/>
                    <a:pt x="120714" y="46602"/>
                    <a:pt x="117689" y="52350"/>
                  </a:cubicBezTo>
                  <a:cubicBezTo>
                    <a:pt x="114512" y="58552"/>
                    <a:pt x="108310" y="62485"/>
                    <a:pt x="100595" y="62636"/>
                  </a:cubicBezTo>
                  <a:lnTo>
                    <a:pt x="98175" y="62636"/>
                  </a:lnTo>
                  <a:cubicBezTo>
                    <a:pt x="87888" y="62636"/>
                    <a:pt x="79417" y="59611"/>
                    <a:pt x="73820" y="53863"/>
                  </a:cubicBezTo>
                  <a:cubicBezTo>
                    <a:pt x="69282" y="49022"/>
                    <a:pt x="66862" y="42820"/>
                    <a:pt x="66710" y="34954"/>
                  </a:cubicBezTo>
                  <a:cubicBezTo>
                    <a:pt x="62238" y="31987"/>
                    <a:pt x="57078" y="30576"/>
                    <a:pt x="52021" y="30576"/>
                  </a:cubicBezTo>
                  <a:cubicBezTo>
                    <a:pt x="39802" y="30576"/>
                    <a:pt x="28181" y="38814"/>
                    <a:pt x="28288" y="53258"/>
                  </a:cubicBezTo>
                  <a:cubicBezTo>
                    <a:pt x="26779" y="54767"/>
                    <a:pt x="21659" y="58887"/>
                    <a:pt x="12711" y="58887"/>
                  </a:cubicBezTo>
                  <a:cubicBezTo>
                    <a:pt x="9102" y="58887"/>
                    <a:pt x="4870" y="58217"/>
                    <a:pt x="0" y="56434"/>
                  </a:cubicBezTo>
                  <a:lnTo>
                    <a:pt x="0" y="56434"/>
                  </a:lnTo>
                  <a:cubicBezTo>
                    <a:pt x="0" y="56434"/>
                    <a:pt x="7261" y="78520"/>
                    <a:pt x="53852" y="81545"/>
                  </a:cubicBezTo>
                  <a:cubicBezTo>
                    <a:pt x="55970" y="81848"/>
                    <a:pt x="57634" y="81999"/>
                    <a:pt x="59147" y="81999"/>
                  </a:cubicBezTo>
                  <a:cubicBezTo>
                    <a:pt x="57180" y="75797"/>
                    <a:pt x="58391" y="70654"/>
                    <a:pt x="62324" y="67023"/>
                  </a:cubicBezTo>
                  <a:cubicBezTo>
                    <a:pt x="65368" y="64532"/>
                    <a:pt x="69144" y="63166"/>
                    <a:pt x="73000" y="63166"/>
                  </a:cubicBezTo>
                  <a:cubicBezTo>
                    <a:pt x="75466" y="63166"/>
                    <a:pt x="77964" y="63725"/>
                    <a:pt x="80325" y="64905"/>
                  </a:cubicBezTo>
                  <a:cubicBezTo>
                    <a:pt x="85468" y="67477"/>
                    <a:pt x="88493" y="72015"/>
                    <a:pt x="88040" y="76704"/>
                  </a:cubicBezTo>
                  <a:cubicBezTo>
                    <a:pt x="87737" y="81394"/>
                    <a:pt x="85014" y="85024"/>
                    <a:pt x="80476" y="85932"/>
                  </a:cubicBezTo>
                  <a:cubicBezTo>
                    <a:pt x="79504" y="86210"/>
                    <a:pt x="78524" y="86344"/>
                    <a:pt x="77565" y="86344"/>
                  </a:cubicBezTo>
                  <a:cubicBezTo>
                    <a:pt x="74346" y="86344"/>
                    <a:pt x="71368" y="84831"/>
                    <a:pt x="69736" y="82150"/>
                  </a:cubicBezTo>
                  <a:cubicBezTo>
                    <a:pt x="69282" y="81394"/>
                    <a:pt x="69585" y="80486"/>
                    <a:pt x="70341" y="80032"/>
                  </a:cubicBezTo>
                  <a:cubicBezTo>
                    <a:pt x="70580" y="79937"/>
                    <a:pt x="70835" y="79886"/>
                    <a:pt x="71081" y="79886"/>
                  </a:cubicBezTo>
                  <a:cubicBezTo>
                    <a:pt x="71611" y="79886"/>
                    <a:pt x="72101" y="80121"/>
                    <a:pt x="72307" y="80637"/>
                  </a:cubicBezTo>
                  <a:cubicBezTo>
                    <a:pt x="73349" y="82258"/>
                    <a:pt x="75365" y="83170"/>
                    <a:pt x="77610" y="83170"/>
                  </a:cubicBezTo>
                  <a:cubicBezTo>
                    <a:pt x="78299" y="83170"/>
                    <a:pt x="79009" y="83084"/>
                    <a:pt x="79720" y="82906"/>
                  </a:cubicBezTo>
                  <a:cubicBezTo>
                    <a:pt x="81232" y="82604"/>
                    <a:pt x="84712" y="81243"/>
                    <a:pt x="84863" y="76553"/>
                  </a:cubicBezTo>
                  <a:cubicBezTo>
                    <a:pt x="85014" y="73074"/>
                    <a:pt x="82745" y="69746"/>
                    <a:pt x="78812" y="67779"/>
                  </a:cubicBezTo>
                  <a:cubicBezTo>
                    <a:pt x="77074" y="66945"/>
                    <a:pt x="74857" y="66367"/>
                    <a:pt x="72513" y="66367"/>
                  </a:cubicBezTo>
                  <a:cubicBezTo>
                    <a:pt x="69756" y="66367"/>
                    <a:pt x="66824" y="67167"/>
                    <a:pt x="64290" y="69292"/>
                  </a:cubicBezTo>
                  <a:cubicBezTo>
                    <a:pt x="56273" y="76099"/>
                    <a:pt x="66257" y="89865"/>
                    <a:pt x="66257" y="90167"/>
                  </a:cubicBezTo>
                  <a:cubicBezTo>
                    <a:pt x="66559" y="90319"/>
                    <a:pt x="66559" y="90470"/>
                    <a:pt x="66559" y="90621"/>
                  </a:cubicBezTo>
                  <a:cubicBezTo>
                    <a:pt x="70643" y="96218"/>
                    <a:pt x="76543" y="99244"/>
                    <a:pt x="87283" y="100303"/>
                  </a:cubicBezTo>
                  <a:cubicBezTo>
                    <a:pt x="88280" y="100412"/>
                    <a:pt x="89240" y="100463"/>
                    <a:pt x="90165" y="100463"/>
                  </a:cubicBezTo>
                  <a:cubicBezTo>
                    <a:pt x="107207" y="100463"/>
                    <a:pt x="112243" y="82906"/>
                    <a:pt x="112243" y="82906"/>
                  </a:cubicBezTo>
                  <a:cubicBezTo>
                    <a:pt x="119278" y="93460"/>
                    <a:pt x="124294" y="95934"/>
                    <a:pt x="133669" y="95934"/>
                  </a:cubicBezTo>
                  <a:cubicBezTo>
                    <a:pt x="135178" y="95934"/>
                    <a:pt x="136801" y="95869"/>
                    <a:pt x="138564" y="95764"/>
                  </a:cubicBezTo>
                  <a:cubicBezTo>
                    <a:pt x="147640" y="95159"/>
                    <a:pt x="153388" y="88050"/>
                    <a:pt x="156565" y="81999"/>
                  </a:cubicBezTo>
                  <a:cubicBezTo>
                    <a:pt x="156565" y="81545"/>
                    <a:pt x="156868" y="81091"/>
                    <a:pt x="157170" y="80789"/>
                  </a:cubicBezTo>
                  <a:cubicBezTo>
                    <a:pt x="157170" y="80789"/>
                    <a:pt x="158532" y="77461"/>
                    <a:pt x="159591" y="72923"/>
                  </a:cubicBezTo>
                  <a:cubicBezTo>
                    <a:pt x="160044" y="70200"/>
                    <a:pt x="160347" y="67477"/>
                    <a:pt x="159591" y="64754"/>
                  </a:cubicBezTo>
                  <a:cubicBezTo>
                    <a:pt x="159137" y="62636"/>
                    <a:pt x="158229" y="60821"/>
                    <a:pt x="156716" y="59157"/>
                  </a:cubicBezTo>
                  <a:cubicBezTo>
                    <a:pt x="154482" y="56710"/>
                    <a:pt x="151724" y="55460"/>
                    <a:pt x="149074" y="55460"/>
                  </a:cubicBezTo>
                  <a:cubicBezTo>
                    <a:pt x="147956" y="55460"/>
                    <a:pt x="146857" y="55683"/>
                    <a:pt x="145825" y="56132"/>
                  </a:cubicBezTo>
                  <a:cubicBezTo>
                    <a:pt x="142800" y="57342"/>
                    <a:pt x="140682" y="60367"/>
                    <a:pt x="140833" y="63393"/>
                  </a:cubicBezTo>
                  <a:cubicBezTo>
                    <a:pt x="140984" y="65662"/>
                    <a:pt x="141589" y="67174"/>
                    <a:pt x="142800" y="68233"/>
                  </a:cubicBezTo>
                  <a:cubicBezTo>
                    <a:pt x="143856" y="69127"/>
                    <a:pt x="145392" y="69410"/>
                    <a:pt x="146963" y="69410"/>
                  </a:cubicBezTo>
                  <a:cubicBezTo>
                    <a:pt x="148317" y="69410"/>
                    <a:pt x="149696" y="69200"/>
                    <a:pt x="150817" y="68990"/>
                  </a:cubicBezTo>
                  <a:cubicBezTo>
                    <a:pt x="151004" y="68936"/>
                    <a:pt x="151182" y="68911"/>
                    <a:pt x="151349" y="68911"/>
                  </a:cubicBezTo>
                  <a:cubicBezTo>
                    <a:pt x="152125" y="68911"/>
                    <a:pt x="152659" y="69453"/>
                    <a:pt x="152783" y="70200"/>
                  </a:cubicBezTo>
                  <a:cubicBezTo>
                    <a:pt x="152935" y="71259"/>
                    <a:pt x="152330" y="72015"/>
                    <a:pt x="151422" y="72166"/>
                  </a:cubicBezTo>
                  <a:cubicBezTo>
                    <a:pt x="150123" y="72403"/>
                    <a:pt x="148685" y="72593"/>
                    <a:pt x="147235" y="72593"/>
                  </a:cubicBezTo>
                  <a:cubicBezTo>
                    <a:pt x="144971" y="72593"/>
                    <a:pt x="142677" y="72129"/>
                    <a:pt x="140833" y="70654"/>
                  </a:cubicBezTo>
                  <a:cubicBezTo>
                    <a:pt x="139018" y="69141"/>
                    <a:pt x="137808" y="66872"/>
                    <a:pt x="137656" y="63695"/>
                  </a:cubicBezTo>
                  <a:cubicBezTo>
                    <a:pt x="137202" y="59308"/>
                    <a:pt x="140077" y="54921"/>
                    <a:pt x="144463" y="53106"/>
                  </a:cubicBezTo>
                  <a:cubicBezTo>
                    <a:pt x="145957" y="52453"/>
                    <a:pt x="147493" y="52131"/>
                    <a:pt x="149028" y="52131"/>
                  </a:cubicBezTo>
                  <a:cubicBezTo>
                    <a:pt x="152470" y="52131"/>
                    <a:pt x="155905" y="53750"/>
                    <a:pt x="158834" y="56888"/>
                  </a:cubicBezTo>
                  <a:cubicBezTo>
                    <a:pt x="159742" y="57796"/>
                    <a:pt x="160347" y="58703"/>
                    <a:pt x="160801" y="59611"/>
                  </a:cubicBezTo>
                  <a:cubicBezTo>
                    <a:pt x="163524" y="64452"/>
                    <a:pt x="163070" y="69897"/>
                    <a:pt x="162162" y="74284"/>
                  </a:cubicBezTo>
                  <a:lnTo>
                    <a:pt x="162162" y="74435"/>
                  </a:lnTo>
                  <a:cubicBezTo>
                    <a:pt x="165647" y="75597"/>
                    <a:pt x="168718" y="76145"/>
                    <a:pt x="171572" y="76145"/>
                  </a:cubicBezTo>
                  <a:cubicBezTo>
                    <a:pt x="178010" y="76145"/>
                    <a:pt x="183347" y="73357"/>
                    <a:pt x="189845" y="68536"/>
                  </a:cubicBezTo>
                  <a:cubicBezTo>
                    <a:pt x="193734" y="65424"/>
                    <a:pt x="197069" y="63868"/>
                    <a:pt x="201752" y="63868"/>
                  </a:cubicBezTo>
                  <a:cubicBezTo>
                    <a:pt x="202533" y="63868"/>
                    <a:pt x="203351" y="63911"/>
                    <a:pt x="204215" y="63998"/>
                  </a:cubicBezTo>
                  <a:cubicBezTo>
                    <a:pt x="207729" y="64419"/>
                    <a:pt x="211504" y="66147"/>
                    <a:pt x="220515" y="66147"/>
                  </a:cubicBezTo>
                  <a:cubicBezTo>
                    <a:pt x="221203" y="66147"/>
                    <a:pt x="221920" y="66137"/>
                    <a:pt x="222670" y="66115"/>
                  </a:cubicBezTo>
                  <a:cubicBezTo>
                    <a:pt x="234167" y="65964"/>
                    <a:pt x="233864" y="64603"/>
                    <a:pt x="239159" y="62939"/>
                  </a:cubicBezTo>
                  <a:cubicBezTo>
                    <a:pt x="244756" y="60670"/>
                    <a:pt x="251563" y="54165"/>
                    <a:pt x="252319" y="51896"/>
                  </a:cubicBezTo>
                  <a:lnTo>
                    <a:pt x="252319" y="51896"/>
                  </a:lnTo>
                  <a:cubicBezTo>
                    <a:pt x="250504" y="53863"/>
                    <a:pt x="245815" y="55829"/>
                    <a:pt x="239159" y="57342"/>
                  </a:cubicBezTo>
                  <a:cubicBezTo>
                    <a:pt x="237117" y="57779"/>
                    <a:pt x="235200" y="57998"/>
                    <a:pt x="233322" y="57998"/>
                  </a:cubicBezTo>
                  <a:cubicBezTo>
                    <a:pt x="229358" y="57998"/>
                    <a:pt x="225571" y="57023"/>
                    <a:pt x="221158" y="55073"/>
                  </a:cubicBezTo>
                  <a:cubicBezTo>
                    <a:pt x="214199" y="52047"/>
                    <a:pt x="214804" y="44635"/>
                    <a:pt x="206333" y="43576"/>
                  </a:cubicBezTo>
                  <a:cubicBezTo>
                    <a:pt x="205838" y="43517"/>
                    <a:pt x="205375" y="43489"/>
                    <a:pt x="204939" y="43489"/>
                  </a:cubicBezTo>
                  <a:cubicBezTo>
                    <a:pt x="199169" y="43489"/>
                    <a:pt x="198324" y="48353"/>
                    <a:pt x="191982" y="48353"/>
                  </a:cubicBezTo>
                  <a:cubicBezTo>
                    <a:pt x="191504" y="48353"/>
                    <a:pt x="190995" y="48325"/>
                    <a:pt x="190450" y="48266"/>
                  </a:cubicBezTo>
                  <a:cubicBezTo>
                    <a:pt x="186819" y="47963"/>
                    <a:pt x="183794" y="41610"/>
                    <a:pt x="175474" y="39794"/>
                  </a:cubicBezTo>
                  <a:cubicBezTo>
                    <a:pt x="172185" y="38424"/>
                    <a:pt x="168540" y="37987"/>
                    <a:pt x="165227" y="37987"/>
                  </a:cubicBezTo>
                  <a:cubicBezTo>
                    <a:pt x="159397" y="37987"/>
                    <a:pt x="154599" y="39341"/>
                    <a:pt x="154599" y="39341"/>
                  </a:cubicBezTo>
                  <a:cubicBezTo>
                    <a:pt x="156559" y="23236"/>
                    <a:pt x="142444" y="0"/>
                    <a:pt x="114292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6"/>
            <p:cNvSpPr/>
            <p:nvPr/>
          </p:nvSpPr>
          <p:spPr>
            <a:xfrm>
              <a:off x="3545525" y="1039700"/>
              <a:ext cx="1464718" cy="583194"/>
            </a:xfrm>
            <a:custGeom>
              <a:avLst/>
              <a:gdLst/>
              <a:ahLst/>
              <a:cxnLst/>
              <a:rect l="l" t="t" r="r" b="b"/>
              <a:pathLst>
                <a:path w="252320" h="100464" extrusionOk="0">
                  <a:moveTo>
                    <a:pt x="114292" y="0"/>
                  </a:moveTo>
                  <a:cubicBezTo>
                    <a:pt x="112035" y="0"/>
                    <a:pt x="109687" y="150"/>
                    <a:pt x="107251" y="464"/>
                  </a:cubicBezTo>
                  <a:cubicBezTo>
                    <a:pt x="77753" y="3943"/>
                    <a:pt x="71097" y="30870"/>
                    <a:pt x="69887" y="36467"/>
                  </a:cubicBezTo>
                  <a:cubicBezTo>
                    <a:pt x="70492" y="42820"/>
                    <a:pt x="72610" y="47963"/>
                    <a:pt x="76089" y="51745"/>
                  </a:cubicBezTo>
                  <a:cubicBezTo>
                    <a:pt x="80918" y="56712"/>
                    <a:pt x="88515" y="59539"/>
                    <a:pt x="97618" y="59539"/>
                  </a:cubicBezTo>
                  <a:cubicBezTo>
                    <a:pt x="98496" y="59539"/>
                    <a:pt x="99388" y="59513"/>
                    <a:pt x="100292" y="59460"/>
                  </a:cubicBezTo>
                  <a:cubicBezTo>
                    <a:pt x="109217" y="59006"/>
                    <a:pt x="113150" y="53863"/>
                    <a:pt x="114966" y="50535"/>
                  </a:cubicBezTo>
                  <a:cubicBezTo>
                    <a:pt x="117386" y="45845"/>
                    <a:pt x="117386" y="40248"/>
                    <a:pt x="115117" y="36618"/>
                  </a:cubicBezTo>
                  <a:cubicBezTo>
                    <a:pt x="113951" y="35015"/>
                    <a:pt x="112223" y="33130"/>
                    <a:pt x="108716" y="33130"/>
                  </a:cubicBezTo>
                  <a:cubicBezTo>
                    <a:pt x="108583" y="33130"/>
                    <a:pt x="108448" y="33133"/>
                    <a:pt x="108310" y="33139"/>
                  </a:cubicBezTo>
                  <a:cubicBezTo>
                    <a:pt x="103772" y="33139"/>
                    <a:pt x="100292" y="35105"/>
                    <a:pt x="99082" y="38584"/>
                  </a:cubicBezTo>
                  <a:cubicBezTo>
                    <a:pt x="97721" y="42064"/>
                    <a:pt x="98780" y="45997"/>
                    <a:pt x="101956" y="48719"/>
                  </a:cubicBezTo>
                  <a:cubicBezTo>
                    <a:pt x="102410" y="49324"/>
                    <a:pt x="102562" y="50232"/>
                    <a:pt x="102108" y="50988"/>
                  </a:cubicBezTo>
                  <a:cubicBezTo>
                    <a:pt x="101745" y="51261"/>
                    <a:pt x="101273" y="51479"/>
                    <a:pt x="100790" y="51479"/>
                  </a:cubicBezTo>
                  <a:cubicBezTo>
                    <a:pt x="100468" y="51479"/>
                    <a:pt x="100141" y="51382"/>
                    <a:pt x="99839" y="51140"/>
                  </a:cubicBezTo>
                  <a:cubicBezTo>
                    <a:pt x="95754" y="47509"/>
                    <a:pt x="94393" y="42215"/>
                    <a:pt x="96208" y="37677"/>
                  </a:cubicBezTo>
                  <a:cubicBezTo>
                    <a:pt x="97872" y="32987"/>
                    <a:pt x="102410" y="30416"/>
                    <a:pt x="108310" y="30416"/>
                  </a:cubicBezTo>
                  <a:cubicBezTo>
                    <a:pt x="108594" y="30394"/>
                    <a:pt x="108877" y="30383"/>
                    <a:pt x="109156" y="30383"/>
                  </a:cubicBezTo>
                  <a:cubicBezTo>
                    <a:pt x="112738" y="30383"/>
                    <a:pt x="115864" y="32158"/>
                    <a:pt x="117689" y="35105"/>
                  </a:cubicBezTo>
                  <a:cubicBezTo>
                    <a:pt x="120714" y="39643"/>
                    <a:pt x="120714" y="46602"/>
                    <a:pt x="117689" y="52350"/>
                  </a:cubicBezTo>
                  <a:cubicBezTo>
                    <a:pt x="114512" y="58552"/>
                    <a:pt x="108310" y="62485"/>
                    <a:pt x="100595" y="62636"/>
                  </a:cubicBezTo>
                  <a:lnTo>
                    <a:pt x="98175" y="62636"/>
                  </a:lnTo>
                  <a:cubicBezTo>
                    <a:pt x="87888" y="62636"/>
                    <a:pt x="79417" y="59611"/>
                    <a:pt x="73820" y="53863"/>
                  </a:cubicBezTo>
                  <a:cubicBezTo>
                    <a:pt x="69282" y="49022"/>
                    <a:pt x="66862" y="42820"/>
                    <a:pt x="66710" y="34954"/>
                  </a:cubicBezTo>
                  <a:cubicBezTo>
                    <a:pt x="62238" y="31987"/>
                    <a:pt x="57078" y="30576"/>
                    <a:pt x="52021" y="30576"/>
                  </a:cubicBezTo>
                  <a:cubicBezTo>
                    <a:pt x="39802" y="30576"/>
                    <a:pt x="28181" y="38814"/>
                    <a:pt x="28288" y="53258"/>
                  </a:cubicBezTo>
                  <a:cubicBezTo>
                    <a:pt x="26779" y="54767"/>
                    <a:pt x="21659" y="58887"/>
                    <a:pt x="12711" y="58887"/>
                  </a:cubicBezTo>
                  <a:cubicBezTo>
                    <a:pt x="9102" y="58887"/>
                    <a:pt x="4870" y="58217"/>
                    <a:pt x="0" y="56434"/>
                  </a:cubicBezTo>
                  <a:lnTo>
                    <a:pt x="0" y="56434"/>
                  </a:lnTo>
                  <a:cubicBezTo>
                    <a:pt x="0" y="56434"/>
                    <a:pt x="7261" y="78520"/>
                    <a:pt x="53852" y="81545"/>
                  </a:cubicBezTo>
                  <a:cubicBezTo>
                    <a:pt x="55970" y="81848"/>
                    <a:pt x="57634" y="81999"/>
                    <a:pt x="59147" y="81999"/>
                  </a:cubicBezTo>
                  <a:cubicBezTo>
                    <a:pt x="57180" y="75797"/>
                    <a:pt x="58391" y="70654"/>
                    <a:pt x="62324" y="67023"/>
                  </a:cubicBezTo>
                  <a:cubicBezTo>
                    <a:pt x="65368" y="64532"/>
                    <a:pt x="69144" y="63166"/>
                    <a:pt x="73000" y="63166"/>
                  </a:cubicBezTo>
                  <a:cubicBezTo>
                    <a:pt x="75466" y="63166"/>
                    <a:pt x="77964" y="63725"/>
                    <a:pt x="80325" y="64905"/>
                  </a:cubicBezTo>
                  <a:cubicBezTo>
                    <a:pt x="85468" y="67477"/>
                    <a:pt x="88493" y="72015"/>
                    <a:pt x="88040" y="76704"/>
                  </a:cubicBezTo>
                  <a:cubicBezTo>
                    <a:pt x="87737" y="81394"/>
                    <a:pt x="85014" y="85024"/>
                    <a:pt x="80476" y="85932"/>
                  </a:cubicBezTo>
                  <a:cubicBezTo>
                    <a:pt x="79504" y="86210"/>
                    <a:pt x="78524" y="86344"/>
                    <a:pt x="77565" y="86344"/>
                  </a:cubicBezTo>
                  <a:cubicBezTo>
                    <a:pt x="74346" y="86344"/>
                    <a:pt x="71368" y="84831"/>
                    <a:pt x="69736" y="82150"/>
                  </a:cubicBezTo>
                  <a:cubicBezTo>
                    <a:pt x="69282" y="81394"/>
                    <a:pt x="69585" y="80486"/>
                    <a:pt x="70341" y="80032"/>
                  </a:cubicBezTo>
                  <a:cubicBezTo>
                    <a:pt x="70580" y="79937"/>
                    <a:pt x="70835" y="79886"/>
                    <a:pt x="71081" y="79886"/>
                  </a:cubicBezTo>
                  <a:cubicBezTo>
                    <a:pt x="71611" y="79886"/>
                    <a:pt x="72101" y="80121"/>
                    <a:pt x="72307" y="80637"/>
                  </a:cubicBezTo>
                  <a:cubicBezTo>
                    <a:pt x="73349" y="82258"/>
                    <a:pt x="75365" y="83170"/>
                    <a:pt x="77610" y="83170"/>
                  </a:cubicBezTo>
                  <a:cubicBezTo>
                    <a:pt x="78299" y="83170"/>
                    <a:pt x="79009" y="83084"/>
                    <a:pt x="79720" y="82906"/>
                  </a:cubicBezTo>
                  <a:cubicBezTo>
                    <a:pt x="81232" y="82604"/>
                    <a:pt x="84712" y="81243"/>
                    <a:pt x="84863" y="76553"/>
                  </a:cubicBezTo>
                  <a:cubicBezTo>
                    <a:pt x="85014" y="73074"/>
                    <a:pt x="82745" y="69746"/>
                    <a:pt x="78812" y="67779"/>
                  </a:cubicBezTo>
                  <a:cubicBezTo>
                    <a:pt x="77074" y="66945"/>
                    <a:pt x="74857" y="66367"/>
                    <a:pt x="72513" y="66367"/>
                  </a:cubicBezTo>
                  <a:cubicBezTo>
                    <a:pt x="69756" y="66367"/>
                    <a:pt x="66824" y="67167"/>
                    <a:pt x="64290" y="69292"/>
                  </a:cubicBezTo>
                  <a:cubicBezTo>
                    <a:pt x="56273" y="76099"/>
                    <a:pt x="66257" y="89865"/>
                    <a:pt x="66257" y="90167"/>
                  </a:cubicBezTo>
                  <a:cubicBezTo>
                    <a:pt x="66559" y="90319"/>
                    <a:pt x="66559" y="90470"/>
                    <a:pt x="66559" y="90621"/>
                  </a:cubicBezTo>
                  <a:cubicBezTo>
                    <a:pt x="70643" y="96218"/>
                    <a:pt x="76543" y="99244"/>
                    <a:pt x="87283" y="100303"/>
                  </a:cubicBezTo>
                  <a:cubicBezTo>
                    <a:pt x="88280" y="100412"/>
                    <a:pt x="89240" y="100463"/>
                    <a:pt x="90165" y="100463"/>
                  </a:cubicBezTo>
                  <a:cubicBezTo>
                    <a:pt x="107207" y="100463"/>
                    <a:pt x="112243" y="82906"/>
                    <a:pt x="112243" y="82906"/>
                  </a:cubicBezTo>
                  <a:cubicBezTo>
                    <a:pt x="119278" y="93460"/>
                    <a:pt x="124294" y="95934"/>
                    <a:pt x="133669" y="95934"/>
                  </a:cubicBezTo>
                  <a:cubicBezTo>
                    <a:pt x="135178" y="95934"/>
                    <a:pt x="136801" y="95869"/>
                    <a:pt x="138564" y="95764"/>
                  </a:cubicBezTo>
                  <a:cubicBezTo>
                    <a:pt x="147640" y="95159"/>
                    <a:pt x="153388" y="88050"/>
                    <a:pt x="156565" y="81999"/>
                  </a:cubicBezTo>
                  <a:cubicBezTo>
                    <a:pt x="156565" y="81545"/>
                    <a:pt x="156868" y="81091"/>
                    <a:pt x="157170" y="80789"/>
                  </a:cubicBezTo>
                  <a:cubicBezTo>
                    <a:pt x="157170" y="80789"/>
                    <a:pt x="158532" y="77461"/>
                    <a:pt x="159591" y="72923"/>
                  </a:cubicBezTo>
                  <a:cubicBezTo>
                    <a:pt x="160044" y="70200"/>
                    <a:pt x="160347" y="67477"/>
                    <a:pt x="159591" y="64754"/>
                  </a:cubicBezTo>
                  <a:cubicBezTo>
                    <a:pt x="159137" y="62636"/>
                    <a:pt x="158229" y="60821"/>
                    <a:pt x="156716" y="59157"/>
                  </a:cubicBezTo>
                  <a:cubicBezTo>
                    <a:pt x="154482" y="56710"/>
                    <a:pt x="151724" y="55460"/>
                    <a:pt x="149074" y="55460"/>
                  </a:cubicBezTo>
                  <a:cubicBezTo>
                    <a:pt x="147956" y="55460"/>
                    <a:pt x="146857" y="55683"/>
                    <a:pt x="145825" y="56132"/>
                  </a:cubicBezTo>
                  <a:cubicBezTo>
                    <a:pt x="142800" y="57342"/>
                    <a:pt x="140682" y="60367"/>
                    <a:pt x="140833" y="63393"/>
                  </a:cubicBezTo>
                  <a:cubicBezTo>
                    <a:pt x="140984" y="65662"/>
                    <a:pt x="141589" y="67174"/>
                    <a:pt x="142800" y="68233"/>
                  </a:cubicBezTo>
                  <a:cubicBezTo>
                    <a:pt x="143856" y="69127"/>
                    <a:pt x="145392" y="69410"/>
                    <a:pt x="146963" y="69410"/>
                  </a:cubicBezTo>
                  <a:cubicBezTo>
                    <a:pt x="148317" y="69410"/>
                    <a:pt x="149696" y="69200"/>
                    <a:pt x="150817" y="68990"/>
                  </a:cubicBezTo>
                  <a:cubicBezTo>
                    <a:pt x="151004" y="68936"/>
                    <a:pt x="151182" y="68911"/>
                    <a:pt x="151349" y="68911"/>
                  </a:cubicBezTo>
                  <a:cubicBezTo>
                    <a:pt x="152125" y="68911"/>
                    <a:pt x="152659" y="69453"/>
                    <a:pt x="152783" y="70200"/>
                  </a:cubicBezTo>
                  <a:cubicBezTo>
                    <a:pt x="152935" y="71259"/>
                    <a:pt x="152330" y="72015"/>
                    <a:pt x="151422" y="72166"/>
                  </a:cubicBezTo>
                  <a:cubicBezTo>
                    <a:pt x="150123" y="72403"/>
                    <a:pt x="148685" y="72593"/>
                    <a:pt x="147235" y="72593"/>
                  </a:cubicBezTo>
                  <a:cubicBezTo>
                    <a:pt x="144971" y="72593"/>
                    <a:pt x="142677" y="72129"/>
                    <a:pt x="140833" y="70654"/>
                  </a:cubicBezTo>
                  <a:cubicBezTo>
                    <a:pt x="139018" y="69141"/>
                    <a:pt x="137808" y="66872"/>
                    <a:pt x="137656" y="63695"/>
                  </a:cubicBezTo>
                  <a:cubicBezTo>
                    <a:pt x="137202" y="59308"/>
                    <a:pt x="140077" y="54921"/>
                    <a:pt x="144463" y="53106"/>
                  </a:cubicBezTo>
                  <a:cubicBezTo>
                    <a:pt x="145957" y="52453"/>
                    <a:pt x="147493" y="52131"/>
                    <a:pt x="149028" y="52131"/>
                  </a:cubicBezTo>
                  <a:cubicBezTo>
                    <a:pt x="152470" y="52131"/>
                    <a:pt x="155905" y="53750"/>
                    <a:pt x="158834" y="56888"/>
                  </a:cubicBezTo>
                  <a:cubicBezTo>
                    <a:pt x="159742" y="57796"/>
                    <a:pt x="160347" y="58703"/>
                    <a:pt x="160801" y="59611"/>
                  </a:cubicBezTo>
                  <a:cubicBezTo>
                    <a:pt x="163524" y="64452"/>
                    <a:pt x="163070" y="69897"/>
                    <a:pt x="162162" y="74284"/>
                  </a:cubicBezTo>
                  <a:lnTo>
                    <a:pt x="162162" y="74435"/>
                  </a:lnTo>
                  <a:cubicBezTo>
                    <a:pt x="165647" y="75597"/>
                    <a:pt x="168718" y="76145"/>
                    <a:pt x="171572" y="76145"/>
                  </a:cubicBezTo>
                  <a:cubicBezTo>
                    <a:pt x="178010" y="76145"/>
                    <a:pt x="183347" y="73357"/>
                    <a:pt x="189845" y="68536"/>
                  </a:cubicBezTo>
                  <a:cubicBezTo>
                    <a:pt x="193734" y="65424"/>
                    <a:pt x="197069" y="63868"/>
                    <a:pt x="201752" y="63868"/>
                  </a:cubicBezTo>
                  <a:cubicBezTo>
                    <a:pt x="202533" y="63868"/>
                    <a:pt x="203351" y="63911"/>
                    <a:pt x="204215" y="63998"/>
                  </a:cubicBezTo>
                  <a:cubicBezTo>
                    <a:pt x="207729" y="64419"/>
                    <a:pt x="211504" y="66147"/>
                    <a:pt x="220515" y="66147"/>
                  </a:cubicBezTo>
                  <a:cubicBezTo>
                    <a:pt x="221203" y="66147"/>
                    <a:pt x="221920" y="66137"/>
                    <a:pt x="222670" y="66115"/>
                  </a:cubicBezTo>
                  <a:cubicBezTo>
                    <a:pt x="234167" y="65964"/>
                    <a:pt x="233864" y="64603"/>
                    <a:pt x="239159" y="62939"/>
                  </a:cubicBezTo>
                  <a:cubicBezTo>
                    <a:pt x="244756" y="60670"/>
                    <a:pt x="251563" y="54165"/>
                    <a:pt x="252319" y="51896"/>
                  </a:cubicBezTo>
                  <a:lnTo>
                    <a:pt x="252319" y="51896"/>
                  </a:lnTo>
                  <a:cubicBezTo>
                    <a:pt x="250504" y="53863"/>
                    <a:pt x="245815" y="55829"/>
                    <a:pt x="239159" y="57342"/>
                  </a:cubicBezTo>
                  <a:cubicBezTo>
                    <a:pt x="237117" y="57779"/>
                    <a:pt x="235200" y="57998"/>
                    <a:pt x="233322" y="57998"/>
                  </a:cubicBezTo>
                  <a:cubicBezTo>
                    <a:pt x="229358" y="57998"/>
                    <a:pt x="225571" y="57023"/>
                    <a:pt x="221158" y="55073"/>
                  </a:cubicBezTo>
                  <a:cubicBezTo>
                    <a:pt x="214199" y="52047"/>
                    <a:pt x="214804" y="44635"/>
                    <a:pt x="206333" y="43576"/>
                  </a:cubicBezTo>
                  <a:cubicBezTo>
                    <a:pt x="205838" y="43517"/>
                    <a:pt x="205375" y="43489"/>
                    <a:pt x="204939" y="43489"/>
                  </a:cubicBezTo>
                  <a:cubicBezTo>
                    <a:pt x="199169" y="43489"/>
                    <a:pt x="198324" y="48353"/>
                    <a:pt x="191982" y="48353"/>
                  </a:cubicBezTo>
                  <a:cubicBezTo>
                    <a:pt x="191504" y="48353"/>
                    <a:pt x="190995" y="48325"/>
                    <a:pt x="190450" y="48266"/>
                  </a:cubicBezTo>
                  <a:cubicBezTo>
                    <a:pt x="186819" y="47963"/>
                    <a:pt x="183794" y="41610"/>
                    <a:pt x="175474" y="39794"/>
                  </a:cubicBezTo>
                  <a:cubicBezTo>
                    <a:pt x="172185" y="38424"/>
                    <a:pt x="168540" y="37987"/>
                    <a:pt x="165227" y="37987"/>
                  </a:cubicBezTo>
                  <a:cubicBezTo>
                    <a:pt x="159397" y="37987"/>
                    <a:pt x="154599" y="39341"/>
                    <a:pt x="154599" y="39341"/>
                  </a:cubicBezTo>
                  <a:cubicBezTo>
                    <a:pt x="156559" y="23236"/>
                    <a:pt x="142444" y="0"/>
                    <a:pt x="11429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2" name="Google Shape;1582;p16"/>
          <p:cNvGrpSpPr/>
          <p:nvPr/>
        </p:nvGrpSpPr>
        <p:grpSpPr>
          <a:xfrm flipH="1">
            <a:off x="7511934" y="3181599"/>
            <a:ext cx="1354360" cy="764236"/>
            <a:chOff x="397009" y="3697962"/>
            <a:chExt cx="1354360" cy="764236"/>
          </a:xfrm>
        </p:grpSpPr>
        <p:grpSp>
          <p:nvGrpSpPr>
            <p:cNvPr id="1583" name="Google Shape;1583;p16"/>
            <p:cNvGrpSpPr/>
            <p:nvPr/>
          </p:nvGrpSpPr>
          <p:grpSpPr>
            <a:xfrm flipH="1">
              <a:off x="397009" y="3697962"/>
              <a:ext cx="1354360" cy="764236"/>
              <a:chOff x="551525" y="1064150"/>
              <a:chExt cx="6192775" cy="3494450"/>
            </a:xfrm>
          </p:grpSpPr>
          <p:sp>
            <p:nvSpPr>
              <p:cNvPr id="1584" name="Google Shape;1584;p16"/>
              <p:cNvSpPr/>
              <p:nvPr/>
            </p:nvSpPr>
            <p:spPr>
              <a:xfrm>
                <a:off x="2880550" y="1797225"/>
                <a:ext cx="3863750" cy="2289000"/>
              </a:xfrm>
              <a:custGeom>
                <a:avLst/>
                <a:gdLst/>
                <a:ahLst/>
                <a:cxnLst/>
                <a:rect l="l" t="t" r="r" b="b"/>
                <a:pathLst>
                  <a:path w="154550" h="91560" extrusionOk="0">
                    <a:moveTo>
                      <a:pt x="154519" y="65612"/>
                    </a:moveTo>
                    <a:cubicBezTo>
                      <a:pt x="154536" y="65640"/>
                      <a:pt x="154546" y="65655"/>
                      <a:pt x="154549" y="65655"/>
                    </a:cubicBezTo>
                    <a:cubicBezTo>
                      <a:pt x="154550" y="65655"/>
                      <a:pt x="154549" y="65652"/>
                      <a:pt x="154547" y="65647"/>
                    </a:cubicBezTo>
                    <a:cubicBezTo>
                      <a:pt x="154538" y="65635"/>
                      <a:pt x="154528" y="65624"/>
                      <a:pt x="154519" y="65612"/>
                    </a:cubicBezTo>
                    <a:close/>
                    <a:moveTo>
                      <a:pt x="34575" y="0"/>
                    </a:moveTo>
                    <a:cubicBezTo>
                      <a:pt x="28716" y="0"/>
                      <a:pt x="23905" y="1833"/>
                      <a:pt x="20967" y="3179"/>
                    </a:cubicBezTo>
                    <a:cubicBezTo>
                      <a:pt x="15131" y="7286"/>
                      <a:pt x="0" y="19174"/>
                      <a:pt x="216" y="38844"/>
                    </a:cubicBezTo>
                    <a:cubicBezTo>
                      <a:pt x="865" y="66943"/>
                      <a:pt x="21831" y="80777"/>
                      <a:pt x="30694" y="85316"/>
                    </a:cubicBezTo>
                    <a:cubicBezTo>
                      <a:pt x="37051" y="88604"/>
                      <a:pt x="44464" y="91559"/>
                      <a:pt x="52962" y="91559"/>
                    </a:cubicBezTo>
                    <a:cubicBezTo>
                      <a:pt x="61222" y="91559"/>
                      <a:pt x="70506" y="88768"/>
                      <a:pt x="80840" y="80777"/>
                    </a:cubicBezTo>
                    <a:cubicBezTo>
                      <a:pt x="84947" y="77535"/>
                      <a:pt x="88838" y="74293"/>
                      <a:pt x="92080" y="71483"/>
                    </a:cubicBezTo>
                    <a:cubicBezTo>
                      <a:pt x="101591" y="63485"/>
                      <a:pt x="108507" y="57865"/>
                      <a:pt x="118018" y="56352"/>
                    </a:cubicBezTo>
                    <a:cubicBezTo>
                      <a:pt x="122303" y="54391"/>
                      <a:pt x="126662" y="53382"/>
                      <a:pt x="130954" y="53382"/>
                    </a:cubicBezTo>
                    <a:cubicBezTo>
                      <a:pt x="139424" y="53382"/>
                      <a:pt x="147636" y="57312"/>
                      <a:pt x="154519" y="65612"/>
                    </a:cubicBezTo>
                    <a:lnTo>
                      <a:pt x="154519" y="65612"/>
                    </a:lnTo>
                    <a:cubicBezTo>
                      <a:pt x="153853" y="64544"/>
                      <a:pt x="142227" y="43825"/>
                      <a:pt x="116081" y="43825"/>
                    </a:cubicBezTo>
                    <a:cubicBezTo>
                      <a:pt x="107781" y="43825"/>
                      <a:pt x="98017" y="45913"/>
                      <a:pt x="86676" y="51381"/>
                    </a:cubicBezTo>
                    <a:cubicBezTo>
                      <a:pt x="83002" y="53758"/>
                      <a:pt x="76950" y="56784"/>
                      <a:pt x="68520" y="56784"/>
                    </a:cubicBezTo>
                    <a:cubicBezTo>
                      <a:pt x="67439" y="56784"/>
                      <a:pt x="66358" y="56784"/>
                      <a:pt x="65277" y="56568"/>
                    </a:cubicBezTo>
                    <a:cubicBezTo>
                      <a:pt x="64197" y="56568"/>
                      <a:pt x="63332" y="55488"/>
                      <a:pt x="63764" y="54623"/>
                    </a:cubicBezTo>
                    <a:cubicBezTo>
                      <a:pt x="63764" y="53655"/>
                      <a:pt x="64631" y="52860"/>
                      <a:pt x="65434" y="52860"/>
                    </a:cubicBezTo>
                    <a:cubicBezTo>
                      <a:pt x="65527" y="52860"/>
                      <a:pt x="65620" y="52871"/>
                      <a:pt x="65710" y="52894"/>
                    </a:cubicBezTo>
                    <a:cubicBezTo>
                      <a:pt x="66674" y="52984"/>
                      <a:pt x="67611" y="53026"/>
                      <a:pt x="68520" y="53026"/>
                    </a:cubicBezTo>
                    <a:cubicBezTo>
                      <a:pt x="80650" y="53026"/>
                      <a:pt x="87772" y="45530"/>
                      <a:pt x="87973" y="45329"/>
                    </a:cubicBezTo>
                    <a:cubicBezTo>
                      <a:pt x="89054" y="42086"/>
                      <a:pt x="89486" y="37979"/>
                      <a:pt x="86892" y="33656"/>
                    </a:cubicBezTo>
                    <a:cubicBezTo>
                      <a:pt x="84498" y="29400"/>
                      <a:pt x="80058" y="28254"/>
                      <a:pt x="75938" y="28254"/>
                    </a:cubicBezTo>
                    <a:cubicBezTo>
                      <a:pt x="73363" y="28254"/>
                      <a:pt x="70914" y="28702"/>
                      <a:pt x="69168" y="29117"/>
                    </a:cubicBezTo>
                    <a:cubicBezTo>
                      <a:pt x="69168" y="34737"/>
                      <a:pt x="67871" y="45112"/>
                      <a:pt x="61387" y="52029"/>
                    </a:cubicBezTo>
                    <a:cubicBezTo>
                      <a:pt x="55335" y="58081"/>
                      <a:pt x="46905" y="61972"/>
                      <a:pt x="39340" y="61972"/>
                    </a:cubicBezTo>
                    <a:lnTo>
                      <a:pt x="38259" y="61972"/>
                    </a:lnTo>
                    <a:cubicBezTo>
                      <a:pt x="32207" y="61540"/>
                      <a:pt x="27019" y="58946"/>
                      <a:pt x="23128" y="53975"/>
                    </a:cubicBezTo>
                    <a:cubicBezTo>
                      <a:pt x="18589" y="48138"/>
                      <a:pt x="18805" y="38844"/>
                      <a:pt x="23777" y="33224"/>
                    </a:cubicBezTo>
                    <a:cubicBezTo>
                      <a:pt x="26281" y="30378"/>
                      <a:pt x="29504" y="28971"/>
                      <a:pt x="33100" y="28971"/>
                    </a:cubicBezTo>
                    <a:cubicBezTo>
                      <a:pt x="36332" y="28971"/>
                      <a:pt x="39865" y="30108"/>
                      <a:pt x="43446" y="32360"/>
                    </a:cubicBezTo>
                    <a:cubicBezTo>
                      <a:pt x="44311" y="33008"/>
                      <a:pt x="44527" y="34089"/>
                      <a:pt x="44095" y="34953"/>
                    </a:cubicBezTo>
                    <a:cubicBezTo>
                      <a:pt x="43676" y="35372"/>
                      <a:pt x="43077" y="35611"/>
                      <a:pt x="42472" y="35611"/>
                    </a:cubicBezTo>
                    <a:cubicBezTo>
                      <a:pt x="42141" y="35611"/>
                      <a:pt x="41807" y="35539"/>
                      <a:pt x="41501" y="35386"/>
                    </a:cubicBezTo>
                    <a:cubicBezTo>
                      <a:pt x="38583" y="33548"/>
                      <a:pt x="35719" y="32630"/>
                      <a:pt x="33125" y="32630"/>
                    </a:cubicBezTo>
                    <a:cubicBezTo>
                      <a:pt x="30531" y="32630"/>
                      <a:pt x="28208" y="33548"/>
                      <a:pt x="26371" y="35386"/>
                    </a:cubicBezTo>
                    <a:cubicBezTo>
                      <a:pt x="22696" y="39709"/>
                      <a:pt x="22480" y="47058"/>
                      <a:pt x="25938" y="51381"/>
                    </a:cubicBezTo>
                    <a:cubicBezTo>
                      <a:pt x="29180" y="55488"/>
                      <a:pt x="33503" y="57433"/>
                      <a:pt x="38259" y="57865"/>
                    </a:cubicBezTo>
                    <a:cubicBezTo>
                      <a:pt x="38476" y="57872"/>
                      <a:pt x="38694" y="57875"/>
                      <a:pt x="38913" y="57875"/>
                    </a:cubicBezTo>
                    <a:cubicBezTo>
                      <a:pt x="45675" y="57875"/>
                      <a:pt x="53343" y="54663"/>
                      <a:pt x="58577" y="49219"/>
                    </a:cubicBezTo>
                    <a:cubicBezTo>
                      <a:pt x="66791" y="40789"/>
                      <a:pt x="65277" y="25010"/>
                      <a:pt x="65277" y="25010"/>
                    </a:cubicBezTo>
                    <a:cubicBezTo>
                      <a:pt x="63981" y="19607"/>
                      <a:pt x="60306" y="10745"/>
                      <a:pt x="49499" y="4260"/>
                    </a:cubicBezTo>
                    <a:cubicBezTo>
                      <a:pt x="44157" y="1074"/>
                      <a:pt x="39059" y="0"/>
                      <a:pt x="345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16"/>
              <p:cNvSpPr/>
              <p:nvPr/>
            </p:nvSpPr>
            <p:spPr>
              <a:xfrm>
                <a:off x="551525" y="1064150"/>
                <a:ext cx="5003900" cy="3494450"/>
              </a:xfrm>
              <a:custGeom>
                <a:avLst/>
                <a:gdLst/>
                <a:ahLst/>
                <a:cxnLst/>
                <a:rect l="l" t="t" r="r" b="b"/>
                <a:pathLst>
                  <a:path w="200156" h="139778" extrusionOk="0">
                    <a:moveTo>
                      <a:pt x="65514" y="1"/>
                    </a:moveTo>
                    <a:cubicBezTo>
                      <a:pt x="62585" y="1"/>
                      <a:pt x="59483" y="231"/>
                      <a:pt x="56200" y="728"/>
                    </a:cubicBezTo>
                    <a:cubicBezTo>
                      <a:pt x="14267" y="7213"/>
                      <a:pt x="12970" y="43958"/>
                      <a:pt x="17725" y="59521"/>
                    </a:cubicBezTo>
                    <a:cubicBezTo>
                      <a:pt x="20103" y="64492"/>
                      <a:pt x="29397" y="78975"/>
                      <a:pt x="46041" y="79839"/>
                    </a:cubicBezTo>
                    <a:cubicBezTo>
                      <a:pt x="47262" y="79909"/>
                      <a:pt x="48455" y="79943"/>
                      <a:pt x="49619" y="79943"/>
                    </a:cubicBezTo>
                    <a:cubicBezTo>
                      <a:pt x="66587" y="79943"/>
                      <a:pt x="77485" y="72585"/>
                      <a:pt x="82138" y="58224"/>
                    </a:cubicBezTo>
                    <a:cubicBezTo>
                      <a:pt x="84515" y="50443"/>
                      <a:pt x="83651" y="42013"/>
                      <a:pt x="79976" y="35745"/>
                    </a:cubicBezTo>
                    <a:cubicBezTo>
                      <a:pt x="76085" y="29909"/>
                      <a:pt x="69601" y="26450"/>
                      <a:pt x="61171" y="25586"/>
                    </a:cubicBezTo>
                    <a:cubicBezTo>
                      <a:pt x="60558" y="25520"/>
                      <a:pt x="59944" y="25487"/>
                      <a:pt x="59333" y="25487"/>
                    </a:cubicBezTo>
                    <a:cubicBezTo>
                      <a:pt x="53919" y="25487"/>
                      <a:pt x="48716" y="28035"/>
                      <a:pt x="45608" y="32502"/>
                    </a:cubicBezTo>
                    <a:cubicBezTo>
                      <a:pt x="42798" y="36393"/>
                      <a:pt x="42150" y="40932"/>
                      <a:pt x="43447" y="44174"/>
                    </a:cubicBezTo>
                    <a:cubicBezTo>
                      <a:pt x="44528" y="46552"/>
                      <a:pt x="46905" y="48065"/>
                      <a:pt x="50796" y="48281"/>
                    </a:cubicBezTo>
                    <a:cubicBezTo>
                      <a:pt x="51120" y="48299"/>
                      <a:pt x="51437" y="48308"/>
                      <a:pt x="51746" y="48308"/>
                    </a:cubicBezTo>
                    <a:cubicBezTo>
                      <a:pt x="55149" y="48308"/>
                      <a:pt x="57659" y="47219"/>
                      <a:pt x="59442" y="45039"/>
                    </a:cubicBezTo>
                    <a:cubicBezTo>
                      <a:pt x="59685" y="44554"/>
                      <a:pt x="60200" y="44272"/>
                      <a:pt x="60758" y="44272"/>
                    </a:cubicBezTo>
                    <a:cubicBezTo>
                      <a:pt x="61194" y="44272"/>
                      <a:pt x="61657" y="44444"/>
                      <a:pt x="62036" y="44823"/>
                    </a:cubicBezTo>
                    <a:cubicBezTo>
                      <a:pt x="62900" y="45255"/>
                      <a:pt x="63116" y="46552"/>
                      <a:pt x="62252" y="47417"/>
                    </a:cubicBezTo>
                    <a:cubicBezTo>
                      <a:pt x="59803" y="50682"/>
                      <a:pt x="56004" y="52406"/>
                      <a:pt x="51221" y="52406"/>
                    </a:cubicBezTo>
                    <a:cubicBezTo>
                      <a:pt x="50938" y="52406"/>
                      <a:pt x="50653" y="52400"/>
                      <a:pt x="50364" y="52388"/>
                    </a:cubicBezTo>
                    <a:cubicBezTo>
                      <a:pt x="45608" y="51956"/>
                      <a:pt x="41718" y="49794"/>
                      <a:pt x="40205" y="46120"/>
                    </a:cubicBezTo>
                    <a:cubicBezTo>
                      <a:pt x="38043" y="41797"/>
                      <a:pt x="39124" y="35745"/>
                      <a:pt x="42582" y="30773"/>
                    </a:cubicBezTo>
                    <a:cubicBezTo>
                      <a:pt x="46444" y="25174"/>
                      <a:pt x="52720" y="21989"/>
                      <a:pt x="59407" y="21989"/>
                    </a:cubicBezTo>
                    <a:cubicBezTo>
                      <a:pt x="60207" y="21989"/>
                      <a:pt x="61012" y="22035"/>
                      <a:pt x="61820" y="22127"/>
                    </a:cubicBezTo>
                    <a:cubicBezTo>
                      <a:pt x="73708" y="23424"/>
                      <a:pt x="79976" y="29044"/>
                      <a:pt x="83218" y="34015"/>
                    </a:cubicBezTo>
                    <a:cubicBezTo>
                      <a:pt x="87757" y="40932"/>
                      <a:pt x="88838" y="50443"/>
                      <a:pt x="85812" y="59305"/>
                    </a:cubicBezTo>
                    <a:cubicBezTo>
                      <a:pt x="80625" y="75300"/>
                      <a:pt x="68304" y="83730"/>
                      <a:pt x="49715" y="83730"/>
                    </a:cubicBezTo>
                    <a:lnTo>
                      <a:pt x="46473" y="83730"/>
                    </a:lnTo>
                    <a:cubicBezTo>
                      <a:pt x="29613" y="82865"/>
                      <a:pt x="19886" y="69896"/>
                      <a:pt x="16212" y="63412"/>
                    </a:cubicBezTo>
                    <a:cubicBezTo>
                      <a:pt x="10808" y="67735"/>
                      <a:pt x="1" y="78975"/>
                      <a:pt x="7998" y="97780"/>
                    </a:cubicBezTo>
                    <a:cubicBezTo>
                      <a:pt x="12537" y="108587"/>
                      <a:pt x="22048" y="111829"/>
                      <a:pt x="30910" y="112262"/>
                    </a:cubicBezTo>
                    <a:cubicBezTo>
                      <a:pt x="29613" y="108803"/>
                      <a:pt x="28100" y="103183"/>
                      <a:pt x="27452" y="95834"/>
                    </a:cubicBezTo>
                    <a:cubicBezTo>
                      <a:pt x="27452" y="94753"/>
                      <a:pt x="28316" y="93889"/>
                      <a:pt x="29181" y="93889"/>
                    </a:cubicBezTo>
                    <a:cubicBezTo>
                      <a:pt x="30262" y="93889"/>
                      <a:pt x="30910" y="94753"/>
                      <a:pt x="30910" y="95618"/>
                    </a:cubicBezTo>
                    <a:cubicBezTo>
                      <a:pt x="31559" y="104264"/>
                      <a:pt x="33936" y="110100"/>
                      <a:pt x="35233" y="113126"/>
                    </a:cubicBezTo>
                    <a:cubicBezTo>
                      <a:pt x="37505" y="116371"/>
                      <a:pt x="46598" y="127412"/>
                      <a:pt x="63609" y="127412"/>
                    </a:cubicBezTo>
                    <a:cubicBezTo>
                      <a:pt x="69259" y="127412"/>
                      <a:pt x="75782" y="126195"/>
                      <a:pt x="83218" y="123069"/>
                    </a:cubicBezTo>
                    <a:cubicBezTo>
                      <a:pt x="86461" y="120691"/>
                      <a:pt x="91216" y="116368"/>
                      <a:pt x="92945" y="109235"/>
                    </a:cubicBezTo>
                    <a:cubicBezTo>
                      <a:pt x="94026" y="103616"/>
                      <a:pt x="91216" y="97996"/>
                      <a:pt x="85380" y="94970"/>
                    </a:cubicBezTo>
                    <a:cubicBezTo>
                      <a:pt x="83157" y="93858"/>
                      <a:pt x="80378" y="93064"/>
                      <a:pt x="77400" y="93064"/>
                    </a:cubicBezTo>
                    <a:cubicBezTo>
                      <a:pt x="73430" y="93064"/>
                      <a:pt x="69107" y="94476"/>
                      <a:pt x="65278" y="98428"/>
                    </a:cubicBezTo>
                    <a:cubicBezTo>
                      <a:pt x="62900" y="101022"/>
                      <a:pt x="62036" y="104264"/>
                      <a:pt x="62900" y="106858"/>
                    </a:cubicBezTo>
                    <a:cubicBezTo>
                      <a:pt x="63765" y="109235"/>
                      <a:pt x="65926" y="110965"/>
                      <a:pt x="68304" y="111181"/>
                    </a:cubicBezTo>
                    <a:cubicBezTo>
                      <a:pt x="68491" y="111194"/>
                      <a:pt x="68676" y="111201"/>
                      <a:pt x="68860" y="111201"/>
                    </a:cubicBezTo>
                    <a:cubicBezTo>
                      <a:pt x="71649" y="111201"/>
                      <a:pt x="74057" y="109644"/>
                      <a:pt x="76085" y="105993"/>
                    </a:cubicBezTo>
                    <a:cubicBezTo>
                      <a:pt x="76508" y="105571"/>
                      <a:pt x="77114" y="105240"/>
                      <a:pt x="77664" y="105240"/>
                    </a:cubicBezTo>
                    <a:cubicBezTo>
                      <a:pt x="77958" y="105240"/>
                      <a:pt x="78237" y="105335"/>
                      <a:pt x="78463" y="105561"/>
                    </a:cubicBezTo>
                    <a:cubicBezTo>
                      <a:pt x="79328" y="105993"/>
                      <a:pt x="79544" y="107074"/>
                      <a:pt x="79112" y="107939"/>
                    </a:cubicBezTo>
                    <a:cubicBezTo>
                      <a:pt x="76412" y="112373"/>
                      <a:pt x="72681" y="114744"/>
                      <a:pt x="68838" y="114744"/>
                    </a:cubicBezTo>
                    <a:cubicBezTo>
                      <a:pt x="68373" y="114744"/>
                      <a:pt x="67906" y="114709"/>
                      <a:pt x="67439" y="114639"/>
                    </a:cubicBezTo>
                    <a:cubicBezTo>
                      <a:pt x="63765" y="114207"/>
                      <a:pt x="60523" y="111397"/>
                      <a:pt x="59010" y="107939"/>
                    </a:cubicBezTo>
                    <a:cubicBezTo>
                      <a:pt x="57713" y="103832"/>
                      <a:pt x="58793" y="99293"/>
                      <a:pt x="62252" y="95834"/>
                    </a:cubicBezTo>
                    <a:cubicBezTo>
                      <a:pt x="66614" y="91608"/>
                      <a:pt x="71922" y="89360"/>
                      <a:pt x="77308" y="89360"/>
                    </a:cubicBezTo>
                    <a:cubicBezTo>
                      <a:pt x="80462" y="89360"/>
                      <a:pt x="83643" y="90131"/>
                      <a:pt x="86677" y="91727"/>
                    </a:cubicBezTo>
                    <a:cubicBezTo>
                      <a:pt x="94026" y="95618"/>
                      <a:pt x="97484" y="102751"/>
                      <a:pt x="96187" y="110100"/>
                    </a:cubicBezTo>
                    <a:cubicBezTo>
                      <a:pt x="94458" y="117881"/>
                      <a:pt x="89271" y="122853"/>
                      <a:pt x="85812" y="125879"/>
                    </a:cubicBezTo>
                    <a:cubicBezTo>
                      <a:pt x="91428" y="130559"/>
                      <a:pt x="105311" y="139777"/>
                      <a:pt x="126197" y="139777"/>
                    </a:cubicBezTo>
                    <a:cubicBezTo>
                      <a:pt x="129429" y="139777"/>
                      <a:pt x="132829" y="139557"/>
                      <a:pt x="136391" y="139064"/>
                    </a:cubicBezTo>
                    <a:cubicBezTo>
                      <a:pt x="170111" y="134093"/>
                      <a:pt x="182215" y="115288"/>
                      <a:pt x="197778" y="97347"/>
                    </a:cubicBezTo>
                    <a:cubicBezTo>
                      <a:pt x="198426" y="96699"/>
                      <a:pt x="199291" y="95618"/>
                      <a:pt x="200155" y="94753"/>
                    </a:cubicBezTo>
                    <a:lnTo>
                      <a:pt x="200155" y="94753"/>
                    </a:lnTo>
                    <a:cubicBezTo>
                      <a:pt x="196265" y="97131"/>
                      <a:pt x="192590" y="100373"/>
                      <a:pt x="188051" y="104264"/>
                    </a:cubicBezTo>
                    <a:cubicBezTo>
                      <a:pt x="184376" y="106858"/>
                      <a:pt x="180702" y="110100"/>
                      <a:pt x="176379" y="113558"/>
                    </a:cubicBezTo>
                    <a:cubicBezTo>
                      <a:pt x="165355" y="122204"/>
                      <a:pt x="155196" y="125014"/>
                      <a:pt x="146334" y="125014"/>
                    </a:cubicBezTo>
                    <a:cubicBezTo>
                      <a:pt x="136824" y="125014"/>
                      <a:pt x="128826" y="121772"/>
                      <a:pt x="122341" y="118530"/>
                    </a:cubicBezTo>
                    <a:cubicBezTo>
                      <a:pt x="112831" y="113558"/>
                      <a:pt x="90351" y="98860"/>
                      <a:pt x="89919" y="68815"/>
                    </a:cubicBezTo>
                    <a:cubicBezTo>
                      <a:pt x="89271" y="49146"/>
                      <a:pt x="102888" y="36609"/>
                      <a:pt x="110237" y="31205"/>
                    </a:cubicBezTo>
                    <a:cubicBezTo>
                      <a:pt x="106508" y="22374"/>
                      <a:pt x="94405" y="1"/>
                      <a:pt x="655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6" name="Google Shape;1586;p16"/>
            <p:cNvGrpSpPr/>
            <p:nvPr/>
          </p:nvGrpSpPr>
          <p:grpSpPr>
            <a:xfrm flipH="1">
              <a:off x="397009" y="3697962"/>
              <a:ext cx="1354360" cy="764236"/>
              <a:chOff x="551525" y="1064150"/>
              <a:chExt cx="6192775" cy="3494450"/>
            </a:xfrm>
          </p:grpSpPr>
          <p:sp>
            <p:nvSpPr>
              <p:cNvPr id="1587" name="Google Shape;1587;p16"/>
              <p:cNvSpPr/>
              <p:nvPr/>
            </p:nvSpPr>
            <p:spPr>
              <a:xfrm>
                <a:off x="2880550" y="1797225"/>
                <a:ext cx="3863750" cy="2289000"/>
              </a:xfrm>
              <a:custGeom>
                <a:avLst/>
                <a:gdLst/>
                <a:ahLst/>
                <a:cxnLst/>
                <a:rect l="l" t="t" r="r" b="b"/>
                <a:pathLst>
                  <a:path w="154550" h="91560" extrusionOk="0">
                    <a:moveTo>
                      <a:pt x="154519" y="65612"/>
                    </a:moveTo>
                    <a:cubicBezTo>
                      <a:pt x="154536" y="65640"/>
                      <a:pt x="154546" y="65655"/>
                      <a:pt x="154549" y="65655"/>
                    </a:cubicBezTo>
                    <a:cubicBezTo>
                      <a:pt x="154550" y="65655"/>
                      <a:pt x="154549" y="65652"/>
                      <a:pt x="154547" y="65647"/>
                    </a:cubicBezTo>
                    <a:cubicBezTo>
                      <a:pt x="154538" y="65635"/>
                      <a:pt x="154528" y="65624"/>
                      <a:pt x="154519" y="65612"/>
                    </a:cubicBezTo>
                    <a:close/>
                    <a:moveTo>
                      <a:pt x="34575" y="0"/>
                    </a:moveTo>
                    <a:cubicBezTo>
                      <a:pt x="28716" y="0"/>
                      <a:pt x="23905" y="1833"/>
                      <a:pt x="20967" y="3179"/>
                    </a:cubicBezTo>
                    <a:cubicBezTo>
                      <a:pt x="15131" y="7286"/>
                      <a:pt x="0" y="19174"/>
                      <a:pt x="216" y="38844"/>
                    </a:cubicBezTo>
                    <a:cubicBezTo>
                      <a:pt x="865" y="66943"/>
                      <a:pt x="21831" y="80777"/>
                      <a:pt x="30694" y="85316"/>
                    </a:cubicBezTo>
                    <a:cubicBezTo>
                      <a:pt x="37051" y="88604"/>
                      <a:pt x="44464" y="91559"/>
                      <a:pt x="52962" y="91559"/>
                    </a:cubicBezTo>
                    <a:cubicBezTo>
                      <a:pt x="61222" y="91559"/>
                      <a:pt x="70506" y="88768"/>
                      <a:pt x="80840" y="80777"/>
                    </a:cubicBezTo>
                    <a:cubicBezTo>
                      <a:pt x="84947" y="77535"/>
                      <a:pt x="88838" y="74293"/>
                      <a:pt x="92080" y="71483"/>
                    </a:cubicBezTo>
                    <a:cubicBezTo>
                      <a:pt x="101591" y="63485"/>
                      <a:pt x="108507" y="57865"/>
                      <a:pt x="118018" y="56352"/>
                    </a:cubicBezTo>
                    <a:cubicBezTo>
                      <a:pt x="122303" y="54391"/>
                      <a:pt x="126662" y="53382"/>
                      <a:pt x="130954" y="53382"/>
                    </a:cubicBezTo>
                    <a:cubicBezTo>
                      <a:pt x="139424" y="53382"/>
                      <a:pt x="147636" y="57312"/>
                      <a:pt x="154519" y="65612"/>
                    </a:cubicBezTo>
                    <a:lnTo>
                      <a:pt x="154519" y="65612"/>
                    </a:lnTo>
                    <a:cubicBezTo>
                      <a:pt x="153853" y="64544"/>
                      <a:pt x="142227" y="43825"/>
                      <a:pt x="116081" y="43825"/>
                    </a:cubicBezTo>
                    <a:cubicBezTo>
                      <a:pt x="107781" y="43825"/>
                      <a:pt x="98017" y="45913"/>
                      <a:pt x="86676" y="51381"/>
                    </a:cubicBezTo>
                    <a:cubicBezTo>
                      <a:pt x="83002" y="53758"/>
                      <a:pt x="76950" y="56784"/>
                      <a:pt x="68520" y="56784"/>
                    </a:cubicBezTo>
                    <a:cubicBezTo>
                      <a:pt x="67439" y="56784"/>
                      <a:pt x="66358" y="56784"/>
                      <a:pt x="65277" y="56568"/>
                    </a:cubicBezTo>
                    <a:cubicBezTo>
                      <a:pt x="64197" y="56568"/>
                      <a:pt x="63332" y="55488"/>
                      <a:pt x="63764" y="54623"/>
                    </a:cubicBezTo>
                    <a:cubicBezTo>
                      <a:pt x="63764" y="53655"/>
                      <a:pt x="64631" y="52860"/>
                      <a:pt x="65434" y="52860"/>
                    </a:cubicBezTo>
                    <a:cubicBezTo>
                      <a:pt x="65527" y="52860"/>
                      <a:pt x="65620" y="52871"/>
                      <a:pt x="65710" y="52894"/>
                    </a:cubicBezTo>
                    <a:cubicBezTo>
                      <a:pt x="66674" y="52984"/>
                      <a:pt x="67611" y="53026"/>
                      <a:pt x="68520" y="53026"/>
                    </a:cubicBezTo>
                    <a:cubicBezTo>
                      <a:pt x="80650" y="53026"/>
                      <a:pt x="87772" y="45530"/>
                      <a:pt x="87973" y="45329"/>
                    </a:cubicBezTo>
                    <a:cubicBezTo>
                      <a:pt x="89054" y="42086"/>
                      <a:pt x="89486" y="37979"/>
                      <a:pt x="86892" y="33656"/>
                    </a:cubicBezTo>
                    <a:cubicBezTo>
                      <a:pt x="84498" y="29400"/>
                      <a:pt x="80058" y="28254"/>
                      <a:pt x="75938" y="28254"/>
                    </a:cubicBezTo>
                    <a:cubicBezTo>
                      <a:pt x="73363" y="28254"/>
                      <a:pt x="70914" y="28702"/>
                      <a:pt x="69168" y="29117"/>
                    </a:cubicBezTo>
                    <a:cubicBezTo>
                      <a:pt x="69168" y="34737"/>
                      <a:pt x="67871" y="45112"/>
                      <a:pt x="61387" y="52029"/>
                    </a:cubicBezTo>
                    <a:cubicBezTo>
                      <a:pt x="55335" y="58081"/>
                      <a:pt x="46905" y="61972"/>
                      <a:pt x="39340" y="61972"/>
                    </a:cubicBezTo>
                    <a:lnTo>
                      <a:pt x="38259" y="61972"/>
                    </a:lnTo>
                    <a:cubicBezTo>
                      <a:pt x="32207" y="61540"/>
                      <a:pt x="27019" y="58946"/>
                      <a:pt x="23128" y="53975"/>
                    </a:cubicBezTo>
                    <a:cubicBezTo>
                      <a:pt x="18589" y="48138"/>
                      <a:pt x="18805" y="38844"/>
                      <a:pt x="23777" y="33224"/>
                    </a:cubicBezTo>
                    <a:cubicBezTo>
                      <a:pt x="26281" y="30378"/>
                      <a:pt x="29504" y="28971"/>
                      <a:pt x="33100" y="28971"/>
                    </a:cubicBezTo>
                    <a:cubicBezTo>
                      <a:pt x="36332" y="28971"/>
                      <a:pt x="39865" y="30108"/>
                      <a:pt x="43446" y="32360"/>
                    </a:cubicBezTo>
                    <a:cubicBezTo>
                      <a:pt x="44311" y="33008"/>
                      <a:pt x="44527" y="34089"/>
                      <a:pt x="44095" y="34953"/>
                    </a:cubicBezTo>
                    <a:cubicBezTo>
                      <a:pt x="43676" y="35372"/>
                      <a:pt x="43077" y="35611"/>
                      <a:pt x="42472" y="35611"/>
                    </a:cubicBezTo>
                    <a:cubicBezTo>
                      <a:pt x="42141" y="35611"/>
                      <a:pt x="41807" y="35539"/>
                      <a:pt x="41501" y="35386"/>
                    </a:cubicBezTo>
                    <a:cubicBezTo>
                      <a:pt x="38583" y="33548"/>
                      <a:pt x="35719" y="32630"/>
                      <a:pt x="33125" y="32630"/>
                    </a:cubicBezTo>
                    <a:cubicBezTo>
                      <a:pt x="30531" y="32630"/>
                      <a:pt x="28208" y="33548"/>
                      <a:pt x="26371" y="35386"/>
                    </a:cubicBezTo>
                    <a:cubicBezTo>
                      <a:pt x="22696" y="39709"/>
                      <a:pt x="22480" y="47058"/>
                      <a:pt x="25938" y="51381"/>
                    </a:cubicBezTo>
                    <a:cubicBezTo>
                      <a:pt x="29180" y="55488"/>
                      <a:pt x="33503" y="57433"/>
                      <a:pt x="38259" y="57865"/>
                    </a:cubicBezTo>
                    <a:cubicBezTo>
                      <a:pt x="38476" y="57872"/>
                      <a:pt x="38694" y="57875"/>
                      <a:pt x="38913" y="57875"/>
                    </a:cubicBezTo>
                    <a:cubicBezTo>
                      <a:pt x="45675" y="57875"/>
                      <a:pt x="53343" y="54663"/>
                      <a:pt x="58577" y="49219"/>
                    </a:cubicBezTo>
                    <a:cubicBezTo>
                      <a:pt x="66791" y="40789"/>
                      <a:pt x="65277" y="25010"/>
                      <a:pt x="65277" y="25010"/>
                    </a:cubicBezTo>
                    <a:cubicBezTo>
                      <a:pt x="63981" y="19607"/>
                      <a:pt x="60306" y="10745"/>
                      <a:pt x="49499" y="4260"/>
                    </a:cubicBezTo>
                    <a:cubicBezTo>
                      <a:pt x="44157" y="1074"/>
                      <a:pt x="39059" y="0"/>
                      <a:pt x="345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16"/>
              <p:cNvSpPr/>
              <p:nvPr/>
            </p:nvSpPr>
            <p:spPr>
              <a:xfrm>
                <a:off x="551525" y="1064150"/>
                <a:ext cx="5003900" cy="3494450"/>
              </a:xfrm>
              <a:custGeom>
                <a:avLst/>
                <a:gdLst/>
                <a:ahLst/>
                <a:cxnLst/>
                <a:rect l="l" t="t" r="r" b="b"/>
                <a:pathLst>
                  <a:path w="200156" h="139778" extrusionOk="0">
                    <a:moveTo>
                      <a:pt x="65514" y="1"/>
                    </a:moveTo>
                    <a:cubicBezTo>
                      <a:pt x="62585" y="1"/>
                      <a:pt x="59483" y="231"/>
                      <a:pt x="56200" y="728"/>
                    </a:cubicBezTo>
                    <a:cubicBezTo>
                      <a:pt x="14267" y="7213"/>
                      <a:pt x="12970" y="43958"/>
                      <a:pt x="17725" y="59521"/>
                    </a:cubicBezTo>
                    <a:cubicBezTo>
                      <a:pt x="20103" y="64492"/>
                      <a:pt x="29397" y="78975"/>
                      <a:pt x="46041" y="79839"/>
                    </a:cubicBezTo>
                    <a:cubicBezTo>
                      <a:pt x="47262" y="79909"/>
                      <a:pt x="48455" y="79943"/>
                      <a:pt x="49619" y="79943"/>
                    </a:cubicBezTo>
                    <a:cubicBezTo>
                      <a:pt x="66587" y="79943"/>
                      <a:pt x="77485" y="72585"/>
                      <a:pt x="82138" y="58224"/>
                    </a:cubicBezTo>
                    <a:cubicBezTo>
                      <a:pt x="84515" y="50443"/>
                      <a:pt x="83651" y="42013"/>
                      <a:pt x="79976" y="35745"/>
                    </a:cubicBezTo>
                    <a:cubicBezTo>
                      <a:pt x="76085" y="29909"/>
                      <a:pt x="69601" y="26450"/>
                      <a:pt x="61171" y="25586"/>
                    </a:cubicBezTo>
                    <a:cubicBezTo>
                      <a:pt x="60558" y="25520"/>
                      <a:pt x="59944" y="25487"/>
                      <a:pt x="59333" y="25487"/>
                    </a:cubicBezTo>
                    <a:cubicBezTo>
                      <a:pt x="53919" y="25487"/>
                      <a:pt x="48716" y="28035"/>
                      <a:pt x="45608" y="32502"/>
                    </a:cubicBezTo>
                    <a:cubicBezTo>
                      <a:pt x="42798" y="36393"/>
                      <a:pt x="42150" y="40932"/>
                      <a:pt x="43447" y="44174"/>
                    </a:cubicBezTo>
                    <a:cubicBezTo>
                      <a:pt x="44528" y="46552"/>
                      <a:pt x="46905" y="48065"/>
                      <a:pt x="50796" y="48281"/>
                    </a:cubicBezTo>
                    <a:cubicBezTo>
                      <a:pt x="51120" y="48299"/>
                      <a:pt x="51437" y="48308"/>
                      <a:pt x="51746" y="48308"/>
                    </a:cubicBezTo>
                    <a:cubicBezTo>
                      <a:pt x="55149" y="48308"/>
                      <a:pt x="57659" y="47219"/>
                      <a:pt x="59442" y="45039"/>
                    </a:cubicBezTo>
                    <a:cubicBezTo>
                      <a:pt x="59685" y="44554"/>
                      <a:pt x="60200" y="44272"/>
                      <a:pt x="60758" y="44272"/>
                    </a:cubicBezTo>
                    <a:cubicBezTo>
                      <a:pt x="61194" y="44272"/>
                      <a:pt x="61657" y="44444"/>
                      <a:pt x="62036" y="44823"/>
                    </a:cubicBezTo>
                    <a:cubicBezTo>
                      <a:pt x="62900" y="45255"/>
                      <a:pt x="63116" y="46552"/>
                      <a:pt x="62252" y="47417"/>
                    </a:cubicBezTo>
                    <a:cubicBezTo>
                      <a:pt x="59803" y="50682"/>
                      <a:pt x="56004" y="52406"/>
                      <a:pt x="51221" y="52406"/>
                    </a:cubicBezTo>
                    <a:cubicBezTo>
                      <a:pt x="50938" y="52406"/>
                      <a:pt x="50653" y="52400"/>
                      <a:pt x="50364" y="52388"/>
                    </a:cubicBezTo>
                    <a:cubicBezTo>
                      <a:pt x="45608" y="51956"/>
                      <a:pt x="41718" y="49794"/>
                      <a:pt x="40205" y="46120"/>
                    </a:cubicBezTo>
                    <a:cubicBezTo>
                      <a:pt x="38043" y="41797"/>
                      <a:pt x="39124" y="35745"/>
                      <a:pt x="42582" y="30773"/>
                    </a:cubicBezTo>
                    <a:cubicBezTo>
                      <a:pt x="46444" y="25174"/>
                      <a:pt x="52720" y="21989"/>
                      <a:pt x="59407" y="21989"/>
                    </a:cubicBezTo>
                    <a:cubicBezTo>
                      <a:pt x="60207" y="21989"/>
                      <a:pt x="61012" y="22035"/>
                      <a:pt x="61820" y="22127"/>
                    </a:cubicBezTo>
                    <a:cubicBezTo>
                      <a:pt x="73708" y="23424"/>
                      <a:pt x="79976" y="29044"/>
                      <a:pt x="83218" y="34015"/>
                    </a:cubicBezTo>
                    <a:cubicBezTo>
                      <a:pt x="87757" y="40932"/>
                      <a:pt x="88838" y="50443"/>
                      <a:pt x="85812" y="59305"/>
                    </a:cubicBezTo>
                    <a:cubicBezTo>
                      <a:pt x="80625" y="75300"/>
                      <a:pt x="68304" y="83730"/>
                      <a:pt x="49715" y="83730"/>
                    </a:cubicBezTo>
                    <a:lnTo>
                      <a:pt x="46473" y="83730"/>
                    </a:lnTo>
                    <a:cubicBezTo>
                      <a:pt x="29613" y="82865"/>
                      <a:pt x="19886" y="69896"/>
                      <a:pt x="16212" y="63412"/>
                    </a:cubicBezTo>
                    <a:cubicBezTo>
                      <a:pt x="10808" y="67735"/>
                      <a:pt x="1" y="78975"/>
                      <a:pt x="7998" y="97780"/>
                    </a:cubicBezTo>
                    <a:cubicBezTo>
                      <a:pt x="12537" y="108587"/>
                      <a:pt x="22048" y="111829"/>
                      <a:pt x="30910" y="112262"/>
                    </a:cubicBezTo>
                    <a:cubicBezTo>
                      <a:pt x="29613" y="108803"/>
                      <a:pt x="28100" y="103183"/>
                      <a:pt x="27452" y="95834"/>
                    </a:cubicBezTo>
                    <a:cubicBezTo>
                      <a:pt x="27452" y="94753"/>
                      <a:pt x="28316" y="93889"/>
                      <a:pt x="29181" y="93889"/>
                    </a:cubicBezTo>
                    <a:cubicBezTo>
                      <a:pt x="30262" y="93889"/>
                      <a:pt x="30910" y="94753"/>
                      <a:pt x="30910" y="95618"/>
                    </a:cubicBezTo>
                    <a:cubicBezTo>
                      <a:pt x="31559" y="104264"/>
                      <a:pt x="33936" y="110100"/>
                      <a:pt x="35233" y="113126"/>
                    </a:cubicBezTo>
                    <a:cubicBezTo>
                      <a:pt x="37505" y="116371"/>
                      <a:pt x="46598" y="127412"/>
                      <a:pt x="63609" y="127412"/>
                    </a:cubicBezTo>
                    <a:cubicBezTo>
                      <a:pt x="69259" y="127412"/>
                      <a:pt x="75782" y="126195"/>
                      <a:pt x="83218" y="123069"/>
                    </a:cubicBezTo>
                    <a:cubicBezTo>
                      <a:pt x="86461" y="120691"/>
                      <a:pt x="91216" y="116368"/>
                      <a:pt x="92945" y="109235"/>
                    </a:cubicBezTo>
                    <a:cubicBezTo>
                      <a:pt x="94026" y="103616"/>
                      <a:pt x="91216" y="97996"/>
                      <a:pt x="85380" y="94970"/>
                    </a:cubicBezTo>
                    <a:cubicBezTo>
                      <a:pt x="83157" y="93858"/>
                      <a:pt x="80378" y="93064"/>
                      <a:pt x="77400" y="93064"/>
                    </a:cubicBezTo>
                    <a:cubicBezTo>
                      <a:pt x="73430" y="93064"/>
                      <a:pt x="69107" y="94476"/>
                      <a:pt x="65278" y="98428"/>
                    </a:cubicBezTo>
                    <a:cubicBezTo>
                      <a:pt x="62900" y="101022"/>
                      <a:pt x="62036" y="104264"/>
                      <a:pt x="62900" y="106858"/>
                    </a:cubicBezTo>
                    <a:cubicBezTo>
                      <a:pt x="63765" y="109235"/>
                      <a:pt x="65926" y="110965"/>
                      <a:pt x="68304" y="111181"/>
                    </a:cubicBezTo>
                    <a:cubicBezTo>
                      <a:pt x="68491" y="111194"/>
                      <a:pt x="68676" y="111201"/>
                      <a:pt x="68860" y="111201"/>
                    </a:cubicBezTo>
                    <a:cubicBezTo>
                      <a:pt x="71649" y="111201"/>
                      <a:pt x="74057" y="109644"/>
                      <a:pt x="76085" y="105993"/>
                    </a:cubicBezTo>
                    <a:cubicBezTo>
                      <a:pt x="76508" y="105571"/>
                      <a:pt x="77114" y="105240"/>
                      <a:pt x="77664" y="105240"/>
                    </a:cubicBezTo>
                    <a:cubicBezTo>
                      <a:pt x="77958" y="105240"/>
                      <a:pt x="78237" y="105335"/>
                      <a:pt x="78463" y="105561"/>
                    </a:cubicBezTo>
                    <a:cubicBezTo>
                      <a:pt x="79328" y="105993"/>
                      <a:pt x="79544" y="107074"/>
                      <a:pt x="79112" y="107939"/>
                    </a:cubicBezTo>
                    <a:cubicBezTo>
                      <a:pt x="76412" y="112373"/>
                      <a:pt x="72681" y="114744"/>
                      <a:pt x="68838" y="114744"/>
                    </a:cubicBezTo>
                    <a:cubicBezTo>
                      <a:pt x="68373" y="114744"/>
                      <a:pt x="67906" y="114709"/>
                      <a:pt x="67439" y="114639"/>
                    </a:cubicBezTo>
                    <a:cubicBezTo>
                      <a:pt x="63765" y="114207"/>
                      <a:pt x="60523" y="111397"/>
                      <a:pt x="59010" y="107939"/>
                    </a:cubicBezTo>
                    <a:cubicBezTo>
                      <a:pt x="57713" y="103832"/>
                      <a:pt x="58793" y="99293"/>
                      <a:pt x="62252" y="95834"/>
                    </a:cubicBezTo>
                    <a:cubicBezTo>
                      <a:pt x="66614" y="91608"/>
                      <a:pt x="71922" y="89360"/>
                      <a:pt x="77308" y="89360"/>
                    </a:cubicBezTo>
                    <a:cubicBezTo>
                      <a:pt x="80462" y="89360"/>
                      <a:pt x="83643" y="90131"/>
                      <a:pt x="86677" y="91727"/>
                    </a:cubicBezTo>
                    <a:cubicBezTo>
                      <a:pt x="94026" y="95618"/>
                      <a:pt x="97484" y="102751"/>
                      <a:pt x="96187" y="110100"/>
                    </a:cubicBezTo>
                    <a:cubicBezTo>
                      <a:pt x="94458" y="117881"/>
                      <a:pt x="89271" y="122853"/>
                      <a:pt x="85812" y="125879"/>
                    </a:cubicBezTo>
                    <a:cubicBezTo>
                      <a:pt x="91428" y="130559"/>
                      <a:pt x="105311" y="139777"/>
                      <a:pt x="126197" y="139777"/>
                    </a:cubicBezTo>
                    <a:cubicBezTo>
                      <a:pt x="129429" y="139777"/>
                      <a:pt x="132829" y="139557"/>
                      <a:pt x="136391" y="139064"/>
                    </a:cubicBezTo>
                    <a:cubicBezTo>
                      <a:pt x="170111" y="134093"/>
                      <a:pt x="182215" y="115288"/>
                      <a:pt x="197778" y="97347"/>
                    </a:cubicBezTo>
                    <a:cubicBezTo>
                      <a:pt x="198426" y="96699"/>
                      <a:pt x="199291" y="95618"/>
                      <a:pt x="200155" y="94753"/>
                    </a:cubicBezTo>
                    <a:lnTo>
                      <a:pt x="200155" y="94753"/>
                    </a:lnTo>
                    <a:cubicBezTo>
                      <a:pt x="196265" y="97131"/>
                      <a:pt x="192590" y="100373"/>
                      <a:pt x="188051" y="104264"/>
                    </a:cubicBezTo>
                    <a:cubicBezTo>
                      <a:pt x="184376" y="106858"/>
                      <a:pt x="180702" y="110100"/>
                      <a:pt x="176379" y="113558"/>
                    </a:cubicBezTo>
                    <a:cubicBezTo>
                      <a:pt x="165355" y="122204"/>
                      <a:pt x="155196" y="125014"/>
                      <a:pt x="146334" y="125014"/>
                    </a:cubicBezTo>
                    <a:cubicBezTo>
                      <a:pt x="136824" y="125014"/>
                      <a:pt x="128826" y="121772"/>
                      <a:pt x="122341" y="118530"/>
                    </a:cubicBezTo>
                    <a:cubicBezTo>
                      <a:pt x="112831" y="113558"/>
                      <a:pt x="90351" y="98860"/>
                      <a:pt x="89919" y="68815"/>
                    </a:cubicBezTo>
                    <a:cubicBezTo>
                      <a:pt x="89271" y="49146"/>
                      <a:pt x="102888" y="36609"/>
                      <a:pt x="110237" y="31205"/>
                    </a:cubicBezTo>
                    <a:cubicBezTo>
                      <a:pt x="106508" y="22374"/>
                      <a:pt x="94405" y="1"/>
                      <a:pt x="655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9" name="Google Shape;1589;p16"/>
          <p:cNvGrpSpPr/>
          <p:nvPr/>
        </p:nvGrpSpPr>
        <p:grpSpPr>
          <a:xfrm>
            <a:off x="7230457" y="-277889"/>
            <a:ext cx="1471512" cy="2765337"/>
            <a:chOff x="6259782" y="-256789"/>
            <a:chExt cx="1471512" cy="2765337"/>
          </a:xfrm>
        </p:grpSpPr>
        <p:grpSp>
          <p:nvGrpSpPr>
            <p:cNvPr id="1590" name="Google Shape;1590;p16"/>
            <p:cNvGrpSpPr/>
            <p:nvPr/>
          </p:nvGrpSpPr>
          <p:grpSpPr>
            <a:xfrm>
              <a:off x="7504832" y="-120652"/>
              <a:ext cx="226462" cy="1338982"/>
              <a:chOff x="1732769" y="-87277"/>
              <a:chExt cx="226462" cy="1338982"/>
            </a:xfrm>
          </p:grpSpPr>
          <p:grpSp>
            <p:nvGrpSpPr>
              <p:cNvPr id="1591" name="Google Shape;1591;p16"/>
              <p:cNvGrpSpPr/>
              <p:nvPr/>
            </p:nvGrpSpPr>
            <p:grpSpPr>
              <a:xfrm>
                <a:off x="1732769" y="-87276"/>
                <a:ext cx="226462" cy="1338981"/>
                <a:chOff x="3247110" y="-43551"/>
                <a:chExt cx="586538" cy="3467965"/>
              </a:xfrm>
            </p:grpSpPr>
            <p:sp>
              <p:nvSpPr>
                <p:cNvPr id="1592" name="Google Shape;1592;p16"/>
                <p:cNvSpPr/>
                <p:nvPr/>
              </p:nvSpPr>
              <p:spPr>
                <a:xfrm>
                  <a:off x="3416760" y="2300809"/>
                  <a:ext cx="248101" cy="130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74" h="7716" extrusionOk="0">
                      <a:moveTo>
                        <a:pt x="7286" y="1"/>
                      </a:moveTo>
                      <a:cubicBezTo>
                        <a:pt x="7160" y="1"/>
                        <a:pt x="7034" y="51"/>
                        <a:pt x="6959" y="152"/>
                      </a:cubicBezTo>
                      <a:lnTo>
                        <a:pt x="202" y="6858"/>
                      </a:lnTo>
                      <a:cubicBezTo>
                        <a:pt x="1" y="7060"/>
                        <a:pt x="1" y="7362"/>
                        <a:pt x="202" y="7564"/>
                      </a:cubicBezTo>
                      <a:cubicBezTo>
                        <a:pt x="253" y="7614"/>
                        <a:pt x="404" y="7715"/>
                        <a:pt x="505" y="7715"/>
                      </a:cubicBezTo>
                      <a:cubicBezTo>
                        <a:pt x="555" y="7715"/>
                        <a:pt x="706" y="7614"/>
                        <a:pt x="807" y="7564"/>
                      </a:cubicBezTo>
                      <a:lnTo>
                        <a:pt x="7261" y="1161"/>
                      </a:lnTo>
                      <a:lnTo>
                        <a:pt x="13816" y="7564"/>
                      </a:lnTo>
                      <a:cubicBezTo>
                        <a:pt x="13917" y="7665"/>
                        <a:pt x="14043" y="7715"/>
                        <a:pt x="14169" y="7715"/>
                      </a:cubicBezTo>
                      <a:cubicBezTo>
                        <a:pt x="14295" y="7715"/>
                        <a:pt x="14421" y="7665"/>
                        <a:pt x="14522" y="7564"/>
                      </a:cubicBezTo>
                      <a:cubicBezTo>
                        <a:pt x="14673" y="7362"/>
                        <a:pt x="14673" y="7060"/>
                        <a:pt x="14522" y="6858"/>
                      </a:cubicBezTo>
                      <a:lnTo>
                        <a:pt x="7614" y="152"/>
                      </a:lnTo>
                      <a:cubicBezTo>
                        <a:pt x="7538" y="51"/>
                        <a:pt x="7412" y="1"/>
                        <a:pt x="728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1593;p16"/>
                <p:cNvSpPr/>
                <p:nvPr/>
              </p:nvSpPr>
              <p:spPr>
                <a:xfrm>
                  <a:off x="3530141" y="-43551"/>
                  <a:ext cx="18767" cy="2365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139920" extrusionOk="0">
                      <a:moveTo>
                        <a:pt x="606" y="1"/>
                      </a:moveTo>
                      <a:cubicBezTo>
                        <a:pt x="303" y="1"/>
                        <a:pt x="101" y="253"/>
                        <a:pt x="101" y="505"/>
                      </a:cubicBezTo>
                      <a:lnTo>
                        <a:pt x="1" y="139415"/>
                      </a:lnTo>
                      <a:cubicBezTo>
                        <a:pt x="1" y="139718"/>
                        <a:pt x="253" y="139919"/>
                        <a:pt x="505" y="139919"/>
                      </a:cubicBezTo>
                      <a:cubicBezTo>
                        <a:pt x="807" y="139919"/>
                        <a:pt x="1009" y="139718"/>
                        <a:pt x="1059" y="139466"/>
                      </a:cubicBezTo>
                      <a:lnTo>
                        <a:pt x="1110" y="505"/>
                      </a:lnTo>
                      <a:cubicBezTo>
                        <a:pt x="1110" y="203"/>
                        <a:pt x="858" y="1"/>
                        <a:pt x="6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94;p16"/>
                <p:cNvSpPr/>
                <p:nvPr/>
              </p:nvSpPr>
              <p:spPr>
                <a:xfrm>
                  <a:off x="3247110" y="2418452"/>
                  <a:ext cx="586538" cy="68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5"/>
                      </a:lnTo>
                      <a:lnTo>
                        <a:pt x="32472" y="4035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5" name="Google Shape;1595;p16"/>
                <p:cNvSpPr/>
                <p:nvPr/>
              </p:nvSpPr>
              <p:spPr>
                <a:xfrm>
                  <a:off x="3247110" y="2486657"/>
                  <a:ext cx="586538" cy="68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6" name="Google Shape;1596;p16"/>
                <p:cNvSpPr/>
                <p:nvPr/>
              </p:nvSpPr>
              <p:spPr>
                <a:xfrm>
                  <a:off x="3247110" y="2554862"/>
                  <a:ext cx="586538" cy="68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4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7" name="Google Shape;1597;p16"/>
                <p:cNvSpPr/>
                <p:nvPr/>
              </p:nvSpPr>
              <p:spPr>
                <a:xfrm>
                  <a:off x="3247110" y="2623049"/>
                  <a:ext cx="586538" cy="68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5"/>
                      </a:lnTo>
                      <a:lnTo>
                        <a:pt x="32472" y="4035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8" name="Google Shape;1598;p16"/>
                <p:cNvSpPr/>
                <p:nvPr/>
              </p:nvSpPr>
              <p:spPr>
                <a:xfrm>
                  <a:off x="3247110" y="2691254"/>
                  <a:ext cx="586538" cy="68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9" name="Google Shape;1599;p16"/>
                <p:cNvSpPr/>
                <p:nvPr/>
              </p:nvSpPr>
              <p:spPr>
                <a:xfrm>
                  <a:off x="3247110" y="2759459"/>
                  <a:ext cx="586538" cy="68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196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0" name="Google Shape;1600;p16"/>
                <p:cNvSpPr/>
                <p:nvPr/>
              </p:nvSpPr>
              <p:spPr>
                <a:xfrm>
                  <a:off x="3247110" y="2827664"/>
                  <a:ext cx="586538" cy="68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4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1" name="Google Shape;1601;p16"/>
                <p:cNvSpPr/>
                <p:nvPr/>
              </p:nvSpPr>
              <p:spPr>
                <a:xfrm>
                  <a:off x="3247110" y="2895852"/>
                  <a:ext cx="586538" cy="67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3984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3984"/>
                      </a:lnTo>
                      <a:lnTo>
                        <a:pt x="32472" y="3984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2" name="Google Shape;1602;p16"/>
                <p:cNvSpPr/>
                <p:nvPr/>
              </p:nvSpPr>
              <p:spPr>
                <a:xfrm>
                  <a:off x="3247110" y="2963195"/>
                  <a:ext cx="586538" cy="69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86" extrusionOk="0">
                      <a:moveTo>
                        <a:pt x="2371" y="1"/>
                      </a:moveTo>
                      <a:lnTo>
                        <a:pt x="1" y="1967"/>
                      </a:lnTo>
                      <a:lnTo>
                        <a:pt x="2371" y="4085"/>
                      </a:lnTo>
                      <a:lnTo>
                        <a:pt x="32472" y="4085"/>
                      </a:lnTo>
                      <a:lnTo>
                        <a:pt x="34690" y="206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3" name="Google Shape;1603;p16"/>
                <p:cNvSpPr/>
                <p:nvPr/>
              </p:nvSpPr>
              <p:spPr>
                <a:xfrm>
                  <a:off x="3247110" y="3032262"/>
                  <a:ext cx="586538" cy="68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4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4" name="Google Shape;1604;p16"/>
                <p:cNvSpPr/>
                <p:nvPr/>
              </p:nvSpPr>
              <p:spPr>
                <a:xfrm>
                  <a:off x="3447447" y="3099604"/>
                  <a:ext cx="185019" cy="45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43" h="2673" extrusionOk="0">
                      <a:moveTo>
                        <a:pt x="1362" y="0"/>
                      </a:moveTo>
                      <a:cubicBezTo>
                        <a:pt x="656" y="0"/>
                        <a:pt x="1" y="605"/>
                        <a:pt x="1" y="1362"/>
                      </a:cubicBezTo>
                      <a:cubicBezTo>
                        <a:pt x="1" y="2017"/>
                        <a:pt x="555" y="2673"/>
                        <a:pt x="1362" y="2673"/>
                      </a:cubicBezTo>
                      <a:lnTo>
                        <a:pt x="9581" y="2673"/>
                      </a:lnTo>
                      <a:cubicBezTo>
                        <a:pt x="10337" y="2673"/>
                        <a:pt x="10942" y="2118"/>
                        <a:pt x="10942" y="1362"/>
                      </a:cubicBezTo>
                      <a:cubicBezTo>
                        <a:pt x="10942" y="656"/>
                        <a:pt x="10337" y="0"/>
                        <a:pt x="958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5" name="Google Shape;1605;p16"/>
                <p:cNvSpPr/>
                <p:nvPr/>
              </p:nvSpPr>
              <p:spPr>
                <a:xfrm>
                  <a:off x="3501162" y="3298876"/>
                  <a:ext cx="29842" cy="122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" h="7274" extrusionOk="0">
                      <a:moveTo>
                        <a:pt x="1469" y="0"/>
                      </a:moveTo>
                      <a:cubicBezTo>
                        <a:pt x="1387" y="0"/>
                        <a:pt x="1311" y="38"/>
                        <a:pt x="1261" y="114"/>
                      </a:cubicBezTo>
                      <a:lnTo>
                        <a:pt x="101" y="1173"/>
                      </a:lnTo>
                      <a:cubicBezTo>
                        <a:pt x="51" y="1223"/>
                        <a:pt x="0" y="1273"/>
                        <a:pt x="0" y="1425"/>
                      </a:cubicBezTo>
                      <a:lnTo>
                        <a:pt x="0" y="6971"/>
                      </a:lnTo>
                      <a:cubicBezTo>
                        <a:pt x="0" y="7173"/>
                        <a:pt x="101" y="7274"/>
                        <a:pt x="303" y="7274"/>
                      </a:cubicBezTo>
                      <a:cubicBezTo>
                        <a:pt x="504" y="7274"/>
                        <a:pt x="605" y="7173"/>
                        <a:pt x="605" y="6971"/>
                      </a:cubicBezTo>
                      <a:lnTo>
                        <a:pt x="605" y="1526"/>
                      </a:lnTo>
                      <a:lnTo>
                        <a:pt x="1614" y="517"/>
                      </a:lnTo>
                      <a:cubicBezTo>
                        <a:pt x="1765" y="467"/>
                        <a:pt x="1765" y="215"/>
                        <a:pt x="1715" y="114"/>
                      </a:cubicBezTo>
                      <a:cubicBezTo>
                        <a:pt x="1639" y="38"/>
                        <a:pt x="1551" y="0"/>
                        <a:pt x="146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6" name="Google Shape;1606;p16"/>
                <p:cNvSpPr/>
                <p:nvPr/>
              </p:nvSpPr>
              <p:spPr>
                <a:xfrm>
                  <a:off x="3517359" y="3131137"/>
                  <a:ext cx="42641" cy="29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2" h="17346" extrusionOk="0">
                      <a:moveTo>
                        <a:pt x="1261" y="1"/>
                      </a:moveTo>
                      <a:cubicBezTo>
                        <a:pt x="908" y="1"/>
                        <a:pt x="757" y="152"/>
                        <a:pt x="757" y="505"/>
                      </a:cubicBezTo>
                      <a:lnTo>
                        <a:pt x="757" y="10035"/>
                      </a:lnTo>
                      <a:cubicBezTo>
                        <a:pt x="757" y="10136"/>
                        <a:pt x="807" y="10236"/>
                        <a:pt x="908" y="10388"/>
                      </a:cubicBezTo>
                      <a:lnTo>
                        <a:pt x="51" y="11547"/>
                      </a:lnTo>
                      <a:cubicBezTo>
                        <a:pt x="0" y="11598"/>
                        <a:pt x="0" y="11648"/>
                        <a:pt x="0" y="11699"/>
                      </a:cubicBezTo>
                      <a:lnTo>
                        <a:pt x="0" y="16942"/>
                      </a:lnTo>
                      <a:cubicBezTo>
                        <a:pt x="0" y="17144"/>
                        <a:pt x="101" y="17245"/>
                        <a:pt x="303" y="17245"/>
                      </a:cubicBezTo>
                      <a:cubicBezTo>
                        <a:pt x="504" y="17245"/>
                        <a:pt x="605" y="17144"/>
                        <a:pt x="605" y="16942"/>
                      </a:cubicBezTo>
                      <a:lnTo>
                        <a:pt x="605" y="11850"/>
                      </a:lnTo>
                      <a:lnTo>
                        <a:pt x="908" y="11396"/>
                      </a:lnTo>
                      <a:lnTo>
                        <a:pt x="908" y="16993"/>
                      </a:lnTo>
                      <a:cubicBezTo>
                        <a:pt x="908" y="17195"/>
                        <a:pt x="1059" y="17346"/>
                        <a:pt x="1261" y="17346"/>
                      </a:cubicBezTo>
                      <a:cubicBezTo>
                        <a:pt x="1412" y="17346"/>
                        <a:pt x="1563" y="17195"/>
                        <a:pt x="1563" y="16993"/>
                      </a:cubicBezTo>
                      <a:lnTo>
                        <a:pt x="1563" y="11396"/>
                      </a:lnTo>
                      <a:lnTo>
                        <a:pt x="1866" y="11850"/>
                      </a:lnTo>
                      <a:lnTo>
                        <a:pt x="1866" y="16942"/>
                      </a:lnTo>
                      <a:cubicBezTo>
                        <a:pt x="1866" y="17144"/>
                        <a:pt x="2017" y="17245"/>
                        <a:pt x="2168" y="17245"/>
                      </a:cubicBezTo>
                      <a:cubicBezTo>
                        <a:pt x="2370" y="17245"/>
                        <a:pt x="2521" y="17144"/>
                        <a:pt x="2521" y="16942"/>
                      </a:cubicBezTo>
                      <a:lnTo>
                        <a:pt x="2521" y="11699"/>
                      </a:lnTo>
                      <a:cubicBezTo>
                        <a:pt x="2521" y="11648"/>
                        <a:pt x="2521" y="11598"/>
                        <a:pt x="2420" y="11547"/>
                      </a:cubicBezTo>
                      <a:lnTo>
                        <a:pt x="1614" y="10337"/>
                      </a:lnTo>
                      <a:cubicBezTo>
                        <a:pt x="1664" y="10186"/>
                        <a:pt x="1765" y="10136"/>
                        <a:pt x="1765" y="10035"/>
                      </a:cubicBezTo>
                      <a:lnTo>
                        <a:pt x="1765" y="505"/>
                      </a:lnTo>
                      <a:cubicBezTo>
                        <a:pt x="1765" y="253"/>
                        <a:pt x="1563" y="1"/>
                        <a:pt x="126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7" name="Google Shape;1607;p16"/>
                <p:cNvSpPr/>
                <p:nvPr/>
              </p:nvSpPr>
              <p:spPr>
                <a:xfrm>
                  <a:off x="3546339" y="3298876"/>
                  <a:ext cx="31566" cy="122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7" h="7274" extrusionOk="0">
                      <a:moveTo>
                        <a:pt x="379" y="0"/>
                      </a:moveTo>
                      <a:cubicBezTo>
                        <a:pt x="303" y="0"/>
                        <a:pt x="227" y="38"/>
                        <a:pt x="152" y="114"/>
                      </a:cubicBezTo>
                      <a:cubicBezTo>
                        <a:pt x="1" y="215"/>
                        <a:pt x="1" y="416"/>
                        <a:pt x="152" y="517"/>
                      </a:cubicBezTo>
                      <a:lnTo>
                        <a:pt x="1160" y="1526"/>
                      </a:lnTo>
                      <a:lnTo>
                        <a:pt x="1160" y="6971"/>
                      </a:lnTo>
                      <a:cubicBezTo>
                        <a:pt x="1160" y="7173"/>
                        <a:pt x="1311" y="7274"/>
                        <a:pt x="1463" y="7274"/>
                      </a:cubicBezTo>
                      <a:cubicBezTo>
                        <a:pt x="1664" y="7274"/>
                        <a:pt x="1816" y="7173"/>
                        <a:pt x="1816" y="6971"/>
                      </a:cubicBezTo>
                      <a:lnTo>
                        <a:pt x="1816" y="1425"/>
                      </a:lnTo>
                      <a:cubicBezTo>
                        <a:pt x="1866" y="1374"/>
                        <a:pt x="1816" y="1223"/>
                        <a:pt x="1715" y="1173"/>
                      </a:cubicBezTo>
                      <a:lnTo>
                        <a:pt x="606" y="114"/>
                      </a:lnTo>
                      <a:cubicBezTo>
                        <a:pt x="530" y="38"/>
                        <a:pt x="454" y="0"/>
                        <a:pt x="37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8" name="Google Shape;1608;p16"/>
                <p:cNvSpPr/>
                <p:nvPr/>
              </p:nvSpPr>
              <p:spPr>
                <a:xfrm>
                  <a:off x="3511391" y="3259025"/>
                  <a:ext cx="53715" cy="52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7" h="3127" extrusionOk="0">
                      <a:moveTo>
                        <a:pt x="1614" y="0"/>
                      </a:moveTo>
                      <a:cubicBezTo>
                        <a:pt x="706" y="0"/>
                        <a:pt x="0" y="706"/>
                        <a:pt x="0" y="1563"/>
                      </a:cubicBezTo>
                      <a:cubicBezTo>
                        <a:pt x="0" y="2471"/>
                        <a:pt x="706" y="3126"/>
                        <a:pt x="1614" y="3126"/>
                      </a:cubicBezTo>
                      <a:cubicBezTo>
                        <a:pt x="2471" y="3126"/>
                        <a:pt x="3177" y="2471"/>
                        <a:pt x="3177" y="1563"/>
                      </a:cubicBezTo>
                      <a:cubicBezTo>
                        <a:pt x="3177" y="706"/>
                        <a:pt x="2471" y="0"/>
                        <a:pt x="16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09" name="Google Shape;1609;p16"/>
              <p:cNvGrpSpPr/>
              <p:nvPr/>
            </p:nvGrpSpPr>
            <p:grpSpPr>
              <a:xfrm>
                <a:off x="1732786" y="-87277"/>
                <a:ext cx="226446" cy="1338882"/>
                <a:chOff x="3355550" y="288525"/>
                <a:chExt cx="867275" cy="5127850"/>
              </a:xfrm>
            </p:grpSpPr>
            <p:sp>
              <p:nvSpPr>
                <p:cNvPr id="1610" name="Google Shape;1610;p16"/>
                <p:cNvSpPr/>
                <p:nvPr/>
              </p:nvSpPr>
              <p:spPr>
                <a:xfrm>
                  <a:off x="3606400" y="3754975"/>
                  <a:ext cx="366850" cy="19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74" h="7716" extrusionOk="0">
                      <a:moveTo>
                        <a:pt x="7286" y="1"/>
                      </a:moveTo>
                      <a:cubicBezTo>
                        <a:pt x="7160" y="1"/>
                        <a:pt x="7034" y="51"/>
                        <a:pt x="6959" y="152"/>
                      </a:cubicBezTo>
                      <a:lnTo>
                        <a:pt x="202" y="6858"/>
                      </a:lnTo>
                      <a:cubicBezTo>
                        <a:pt x="1" y="7060"/>
                        <a:pt x="1" y="7362"/>
                        <a:pt x="202" y="7564"/>
                      </a:cubicBezTo>
                      <a:cubicBezTo>
                        <a:pt x="253" y="7614"/>
                        <a:pt x="404" y="7715"/>
                        <a:pt x="505" y="7715"/>
                      </a:cubicBezTo>
                      <a:cubicBezTo>
                        <a:pt x="555" y="7715"/>
                        <a:pt x="706" y="7614"/>
                        <a:pt x="807" y="7564"/>
                      </a:cubicBezTo>
                      <a:lnTo>
                        <a:pt x="7261" y="1161"/>
                      </a:lnTo>
                      <a:lnTo>
                        <a:pt x="13816" y="7564"/>
                      </a:lnTo>
                      <a:cubicBezTo>
                        <a:pt x="13917" y="7665"/>
                        <a:pt x="14043" y="7715"/>
                        <a:pt x="14169" y="7715"/>
                      </a:cubicBezTo>
                      <a:cubicBezTo>
                        <a:pt x="14295" y="7715"/>
                        <a:pt x="14421" y="7665"/>
                        <a:pt x="14522" y="7564"/>
                      </a:cubicBezTo>
                      <a:cubicBezTo>
                        <a:pt x="14673" y="7362"/>
                        <a:pt x="14673" y="7060"/>
                        <a:pt x="14522" y="6858"/>
                      </a:cubicBezTo>
                      <a:lnTo>
                        <a:pt x="7614" y="152"/>
                      </a:lnTo>
                      <a:cubicBezTo>
                        <a:pt x="7538" y="51"/>
                        <a:pt x="7412" y="1"/>
                        <a:pt x="7286" y="1"/>
                      </a:cubicBezTo>
                      <a:close/>
                    </a:path>
                  </a:pathLst>
                </a:custGeom>
                <a:solidFill>
                  <a:srgbClr val="1D20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1" name="Google Shape;1611;p16"/>
                <p:cNvSpPr/>
                <p:nvPr/>
              </p:nvSpPr>
              <p:spPr>
                <a:xfrm>
                  <a:off x="3774050" y="288525"/>
                  <a:ext cx="27750" cy="349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139920" extrusionOk="0">
                      <a:moveTo>
                        <a:pt x="606" y="1"/>
                      </a:moveTo>
                      <a:cubicBezTo>
                        <a:pt x="303" y="1"/>
                        <a:pt x="101" y="253"/>
                        <a:pt x="101" y="505"/>
                      </a:cubicBezTo>
                      <a:lnTo>
                        <a:pt x="1" y="139415"/>
                      </a:lnTo>
                      <a:cubicBezTo>
                        <a:pt x="1" y="139718"/>
                        <a:pt x="253" y="139919"/>
                        <a:pt x="505" y="139919"/>
                      </a:cubicBezTo>
                      <a:cubicBezTo>
                        <a:pt x="807" y="139919"/>
                        <a:pt x="1009" y="139718"/>
                        <a:pt x="1059" y="139466"/>
                      </a:cubicBezTo>
                      <a:lnTo>
                        <a:pt x="1110" y="505"/>
                      </a:lnTo>
                      <a:cubicBezTo>
                        <a:pt x="1110" y="203"/>
                        <a:pt x="858" y="1"/>
                        <a:pt x="606" y="1"/>
                      </a:cubicBezTo>
                      <a:close/>
                    </a:path>
                  </a:pathLst>
                </a:custGeom>
                <a:solidFill>
                  <a:srgbClr val="1D20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612;p16"/>
                <p:cNvSpPr/>
                <p:nvPr/>
              </p:nvSpPr>
              <p:spPr>
                <a:xfrm>
                  <a:off x="3355550" y="3928925"/>
                  <a:ext cx="867275" cy="10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5"/>
                      </a:lnTo>
                      <a:lnTo>
                        <a:pt x="32472" y="4035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3" name="Google Shape;1613;p16"/>
                <p:cNvSpPr/>
                <p:nvPr/>
              </p:nvSpPr>
              <p:spPr>
                <a:xfrm>
                  <a:off x="3355550" y="4029775"/>
                  <a:ext cx="867275" cy="10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4" name="Google Shape;1614;p16"/>
                <p:cNvSpPr/>
                <p:nvPr/>
              </p:nvSpPr>
              <p:spPr>
                <a:xfrm>
                  <a:off x="3355550" y="4130625"/>
                  <a:ext cx="867275" cy="10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4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5" name="Google Shape;1615;p16"/>
                <p:cNvSpPr/>
                <p:nvPr/>
              </p:nvSpPr>
              <p:spPr>
                <a:xfrm>
                  <a:off x="3355550" y="4231450"/>
                  <a:ext cx="867275" cy="10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5"/>
                      </a:lnTo>
                      <a:lnTo>
                        <a:pt x="32472" y="4035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6" name="Google Shape;1616;p16"/>
                <p:cNvSpPr/>
                <p:nvPr/>
              </p:nvSpPr>
              <p:spPr>
                <a:xfrm>
                  <a:off x="3355550" y="4332300"/>
                  <a:ext cx="867275" cy="10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617;p16"/>
                <p:cNvSpPr/>
                <p:nvPr/>
              </p:nvSpPr>
              <p:spPr>
                <a:xfrm>
                  <a:off x="3355550" y="4433150"/>
                  <a:ext cx="867275" cy="10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196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8" name="Google Shape;1618;p16"/>
                <p:cNvSpPr/>
                <p:nvPr/>
              </p:nvSpPr>
              <p:spPr>
                <a:xfrm>
                  <a:off x="3355550" y="4534000"/>
                  <a:ext cx="867275" cy="10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4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9" name="Google Shape;1619;p16"/>
                <p:cNvSpPr/>
                <p:nvPr/>
              </p:nvSpPr>
              <p:spPr>
                <a:xfrm>
                  <a:off x="3355550" y="4634825"/>
                  <a:ext cx="867275" cy="9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3984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3984"/>
                      </a:lnTo>
                      <a:lnTo>
                        <a:pt x="32472" y="3984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0" name="Google Shape;1620;p16"/>
                <p:cNvSpPr/>
                <p:nvPr/>
              </p:nvSpPr>
              <p:spPr>
                <a:xfrm>
                  <a:off x="3355550" y="4734400"/>
                  <a:ext cx="867275" cy="10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86" extrusionOk="0">
                      <a:moveTo>
                        <a:pt x="2371" y="1"/>
                      </a:moveTo>
                      <a:lnTo>
                        <a:pt x="1" y="1967"/>
                      </a:lnTo>
                      <a:lnTo>
                        <a:pt x="2371" y="4085"/>
                      </a:lnTo>
                      <a:lnTo>
                        <a:pt x="32472" y="4085"/>
                      </a:lnTo>
                      <a:lnTo>
                        <a:pt x="34690" y="206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1" name="Google Shape;1621;p16"/>
                <p:cNvSpPr/>
                <p:nvPr/>
              </p:nvSpPr>
              <p:spPr>
                <a:xfrm>
                  <a:off x="3355550" y="4836525"/>
                  <a:ext cx="867275" cy="10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4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2" name="Google Shape;1622;p16"/>
                <p:cNvSpPr/>
                <p:nvPr/>
              </p:nvSpPr>
              <p:spPr>
                <a:xfrm>
                  <a:off x="3355550" y="3976825"/>
                  <a:ext cx="867275" cy="5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119" extrusionOk="0">
                      <a:moveTo>
                        <a:pt x="1" y="1"/>
                      </a:moveTo>
                      <a:lnTo>
                        <a:pt x="2371" y="2119"/>
                      </a:lnTo>
                      <a:lnTo>
                        <a:pt x="32472" y="2119"/>
                      </a:lnTo>
                      <a:lnTo>
                        <a:pt x="34690" y="10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3" name="Google Shape;1623;p16"/>
                <p:cNvSpPr/>
                <p:nvPr/>
              </p:nvSpPr>
              <p:spPr>
                <a:xfrm>
                  <a:off x="3355550" y="4077675"/>
                  <a:ext cx="867275" cy="5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018" extrusionOk="0">
                      <a:moveTo>
                        <a:pt x="1" y="1"/>
                      </a:moveTo>
                      <a:lnTo>
                        <a:pt x="2371" y="2017"/>
                      </a:lnTo>
                      <a:lnTo>
                        <a:pt x="32472" y="2017"/>
                      </a:lnTo>
                      <a:lnTo>
                        <a:pt x="3469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4" name="Google Shape;1624;p16"/>
                <p:cNvSpPr/>
                <p:nvPr/>
              </p:nvSpPr>
              <p:spPr>
                <a:xfrm>
                  <a:off x="3355550" y="4178525"/>
                  <a:ext cx="867275" cy="5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118" extrusionOk="0">
                      <a:moveTo>
                        <a:pt x="1" y="0"/>
                      </a:moveTo>
                      <a:lnTo>
                        <a:pt x="2371" y="2118"/>
                      </a:lnTo>
                      <a:lnTo>
                        <a:pt x="32472" y="2118"/>
                      </a:lnTo>
                      <a:lnTo>
                        <a:pt x="34690" y="10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5" name="Google Shape;1625;p16"/>
                <p:cNvSpPr/>
                <p:nvPr/>
              </p:nvSpPr>
              <p:spPr>
                <a:xfrm>
                  <a:off x="3355550" y="4279350"/>
                  <a:ext cx="867275" cy="5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119" extrusionOk="0">
                      <a:moveTo>
                        <a:pt x="1" y="1"/>
                      </a:moveTo>
                      <a:lnTo>
                        <a:pt x="2371" y="2119"/>
                      </a:lnTo>
                      <a:lnTo>
                        <a:pt x="32472" y="2119"/>
                      </a:lnTo>
                      <a:lnTo>
                        <a:pt x="34690" y="10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1626;p16"/>
                <p:cNvSpPr/>
                <p:nvPr/>
              </p:nvSpPr>
              <p:spPr>
                <a:xfrm>
                  <a:off x="3355550" y="4380200"/>
                  <a:ext cx="867275" cy="5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018" extrusionOk="0">
                      <a:moveTo>
                        <a:pt x="1" y="1"/>
                      </a:moveTo>
                      <a:lnTo>
                        <a:pt x="2371" y="2018"/>
                      </a:lnTo>
                      <a:lnTo>
                        <a:pt x="32472" y="2018"/>
                      </a:lnTo>
                      <a:lnTo>
                        <a:pt x="3469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7" name="Google Shape;1627;p16"/>
                <p:cNvSpPr/>
                <p:nvPr/>
              </p:nvSpPr>
              <p:spPr>
                <a:xfrm>
                  <a:off x="3355550" y="4481050"/>
                  <a:ext cx="867275" cy="5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119" extrusionOk="0">
                      <a:moveTo>
                        <a:pt x="1" y="0"/>
                      </a:moveTo>
                      <a:lnTo>
                        <a:pt x="2371" y="2118"/>
                      </a:lnTo>
                      <a:lnTo>
                        <a:pt x="32472" y="2118"/>
                      </a:lnTo>
                      <a:lnTo>
                        <a:pt x="34690" y="5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8" name="Google Shape;1628;p16"/>
                <p:cNvSpPr/>
                <p:nvPr/>
              </p:nvSpPr>
              <p:spPr>
                <a:xfrm>
                  <a:off x="3355550" y="4584400"/>
                  <a:ext cx="867275" cy="5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018" extrusionOk="0">
                      <a:moveTo>
                        <a:pt x="1" y="1"/>
                      </a:moveTo>
                      <a:lnTo>
                        <a:pt x="2371" y="2018"/>
                      </a:lnTo>
                      <a:lnTo>
                        <a:pt x="32472" y="2018"/>
                      </a:lnTo>
                      <a:lnTo>
                        <a:pt x="3469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629;p16"/>
                <p:cNvSpPr/>
                <p:nvPr/>
              </p:nvSpPr>
              <p:spPr>
                <a:xfrm>
                  <a:off x="3355550" y="4682725"/>
                  <a:ext cx="867275" cy="5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068" extrusionOk="0">
                      <a:moveTo>
                        <a:pt x="1" y="1"/>
                      </a:moveTo>
                      <a:lnTo>
                        <a:pt x="2371" y="2068"/>
                      </a:lnTo>
                      <a:lnTo>
                        <a:pt x="32472" y="2068"/>
                      </a:lnTo>
                      <a:lnTo>
                        <a:pt x="34690" y="10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0" name="Google Shape;1630;p16"/>
                <p:cNvSpPr/>
                <p:nvPr/>
              </p:nvSpPr>
              <p:spPr>
                <a:xfrm>
                  <a:off x="3355550" y="4783575"/>
                  <a:ext cx="867275" cy="5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119" extrusionOk="0">
                      <a:moveTo>
                        <a:pt x="1" y="0"/>
                      </a:moveTo>
                      <a:lnTo>
                        <a:pt x="2371" y="2118"/>
                      </a:lnTo>
                      <a:lnTo>
                        <a:pt x="32472" y="2118"/>
                      </a:lnTo>
                      <a:lnTo>
                        <a:pt x="34690" y="10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1" name="Google Shape;1631;p16"/>
                <p:cNvSpPr/>
                <p:nvPr/>
              </p:nvSpPr>
              <p:spPr>
                <a:xfrm>
                  <a:off x="3355550" y="4886925"/>
                  <a:ext cx="867275" cy="5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018" extrusionOk="0">
                      <a:moveTo>
                        <a:pt x="1" y="1"/>
                      </a:moveTo>
                      <a:lnTo>
                        <a:pt x="2371" y="2018"/>
                      </a:lnTo>
                      <a:lnTo>
                        <a:pt x="32472" y="2018"/>
                      </a:lnTo>
                      <a:lnTo>
                        <a:pt x="3469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2" name="Google Shape;1632;p16"/>
                <p:cNvSpPr/>
                <p:nvPr/>
              </p:nvSpPr>
              <p:spPr>
                <a:xfrm>
                  <a:off x="3651775" y="4936100"/>
                  <a:ext cx="273575" cy="6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43" h="2673" extrusionOk="0">
                      <a:moveTo>
                        <a:pt x="1362" y="0"/>
                      </a:moveTo>
                      <a:cubicBezTo>
                        <a:pt x="656" y="0"/>
                        <a:pt x="1" y="605"/>
                        <a:pt x="1" y="1362"/>
                      </a:cubicBezTo>
                      <a:cubicBezTo>
                        <a:pt x="1" y="2017"/>
                        <a:pt x="555" y="2673"/>
                        <a:pt x="1362" y="2673"/>
                      </a:cubicBezTo>
                      <a:lnTo>
                        <a:pt x="9581" y="2673"/>
                      </a:lnTo>
                      <a:cubicBezTo>
                        <a:pt x="10337" y="2673"/>
                        <a:pt x="10942" y="2118"/>
                        <a:pt x="10942" y="1362"/>
                      </a:cubicBezTo>
                      <a:cubicBezTo>
                        <a:pt x="10942" y="656"/>
                        <a:pt x="10337" y="0"/>
                        <a:pt x="958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3" name="Google Shape;1633;p16"/>
                <p:cNvSpPr/>
                <p:nvPr/>
              </p:nvSpPr>
              <p:spPr>
                <a:xfrm>
                  <a:off x="3731200" y="5230750"/>
                  <a:ext cx="44125" cy="18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" h="7274" extrusionOk="0">
                      <a:moveTo>
                        <a:pt x="1469" y="0"/>
                      </a:moveTo>
                      <a:cubicBezTo>
                        <a:pt x="1387" y="0"/>
                        <a:pt x="1311" y="38"/>
                        <a:pt x="1261" y="114"/>
                      </a:cubicBezTo>
                      <a:lnTo>
                        <a:pt x="101" y="1173"/>
                      </a:lnTo>
                      <a:cubicBezTo>
                        <a:pt x="51" y="1223"/>
                        <a:pt x="0" y="1273"/>
                        <a:pt x="0" y="1425"/>
                      </a:cubicBezTo>
                      <a:lnTo>
                        <a:pt x="0" y="6971"/>
                      </a:lnTo>
                      <a:cubicBezTo>
                        <a:pt x="0" y="7173"/>
                        <a:pt x="101" y="7274"/>
                        <a:pt x="303" y="7274"/>
                      </a:cubicBezTo>
                      <a:cubicBezTo>
                        <a:pt x="504" y="7274"/>
                        <a:pt x="605" y="7173"/>
                        <a:pt x="605" y="6971"/>
                      </a:cubicBezTo>
                      <a:lnTo>
                        <a:pt x="605" y="1526"/>
                      </a:lnTo>
                      <a:lnTo>
                        <a:pt x="1614" y="517"/>
                      </a:lnTo>
                      <a:cubicBezTo>
                        <a:pt x="1765" y="467"/>
                        <a:pt x="1765" y="215"/>
                        <a:pt x="1715" y="114"/>
                      </a:cubicBezTo>
                      <a:cubicBezTo>
                        <a:pt x="1639" y="38"/>
                        <a:pt x="1551" y="0"/>
                        <a:pt x="146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4" name="Google Shape;1634;p16"/>
                <p:cNvSpPr/>
                <p:nvPr/>
              </p:nvSpPr>
              <p:spPr>
                <a:xfrm>
                  <a:off x="3755150" y="4982725"/>
                  <a:ext cx="63050" cy="43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2" h="17346" extrusionOk="0">
                      <a:moveTo>
                        <a:pt x="1261" y="1"/>
                      </a:moveTo>
                      <a:cubicBezTo>
                        <a:pt x="908" y="1"/>
                        <a:pt x="757" y="152"/>
                        <a:pt x="757" y="505"/>
                      </a:cubicBezTo>
                      <a:lnTo>
                        <a:pt x="757" y="10035"/>
                      </a:lnTo>
                      <a:cubicBezTo>
                        <a:pt x="757" y="10136"/>
                        <a:pt x="807" y="10236"/>
                        <a:pt x="908" y="10388"/>
                      </a:cubicBezTo>
                      <a:lnTo>
                        <a:pt x="51" y="11547"/>
                      </a:lnTo>
                      <a:cubicBezTo>
                        <a:pt x="0" y="11598"/>
                        <a:pt x="0" y="11648"/>
                        <a:pt x="0" y="11699"/>
                      </a:cubicBezTo>
                      <a:lnTo>
                        <a:pt x="0" y="16942"/>
                      </a:lnTo>
                      <a:cubicBezTo>
                        <a:pt x="0" y="17144"/>
                        <a:pt x="101" y="17245"/>
                        <a:pt x="303" y="17245"/>
                      </a:cubicBezTo>
                      <a:cubicBezTo>
                        <a:pt x="504" y="17245"/>
                        <a:pt x="605" y="17144"/>
                        <a:pt x="605" y="16942"/>
                      </a:cubicBezTo>
                      <a:lnTo>
                        <a:pt x="605" y="11850"/>
                      </a:lnTo>
                      <a:lnTo>
                        <a:pt x="908" y="11396"/>
                      </a:lnTo>
                      <a:lnTo>
                        <a:pt x="908" y="16993"/>
                      </a:lnTo>
                      <a:cubicBezTo>
                        <a:pt x="908" y="17195"/>
                        <a:pt x="1059" y="17346"/>
                        <a:pt x="1261" y="17346"/>
                      </a:cubicBezTo>
                      <a:cubicBezTo>
                        <a:pt x="1412" y="17346"/>
                        <a:pt x="1563" y="17195"/>
                        <a:pt x="1563" y="16993"/>
                      </a:cubicBezTo>
                      <a:lnTo>
                        <a:pt x="1563" y="11396"/>
                      </a:lnTo>
                      <a:lnTo>
                        <a:pt x="1866" y="11850"/>
                      </a:lnTo>
                      <a:lnTo>
                        <a:pt x="1866" y="16942"/>
                      </a:lnTo>
                      <a:cubicBezTo>
                        <a:pt x="1866" y="17144"/>
                        <a:pt x="2017" y="17245"/>
                        <a:pt x="2168" y="17245"/>
                      </a:cubicBezTo>
                      <a:cubicBezTo>
                        <a:pt x="2370" y="17245"/>
                        <a:pt x="2521" y="17144"/>
                        <a:pt x="2521" y="16942"/>
                      </a:cubicBezTo>
                      <a:lnTo>
                        <a:pt x="2521" y="11699"/>
                      </a:lnTo>
                      <a:cubicBezTo>
                        <a:pt x="2521" y="11648"/>
                        <a:pt x="2521" y="11598"/>
                        <a:pt x="2420" y="11547"/>
                      </a:cubicBezTo>
                      <a:lnTo>
                        <a:pt x="1614" y="10337"/>
                      </a:lnTo>
                      <a:cubicBezTo>
                        <a:pt x="1664" y="10186"/>
                        <a:pt x="1765" y="10136"/>
                        <a:pt x="1765" y="10035"/>
                      </a:cubicBezTo>
                      <a:lnTo>
                        <a:pt x="1765" y="505"/>
                      </a:lnTo>
                      <a:cubicBezTo>
                        <a:pt x="1765" y="253"/>
                        <a:pt x="1563" y="1"/>
                        <a:pt x="126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5" name="Google Shape;1635;p16"/>
                <p:cNvSpPr/>
                <p:nvPr/>
              </p:nvSpPr>
              <p:spPr>
                <a:xfrm>
                  <a:off x="3798000" y="5230750"/>
                  <a:ext cx="46675" cy="18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7" h="7274" extrusionOk="0">
                      <a:moveTo>
                        <a:pt x="379" y="0"/>
                      </a:moveTo>
                      <a:cubicBezTo>
                        <a:pt x="303" y="0"/>
                        <a:pt x="227" y="38"/>
                        <a:pt x="152" y="114"/>
                      </a:cubicBezTo>
                      <a:cubicBezTo>
                        <a:pt x="1" y="215"/>
                        <a:pt x="1" y="416"/>
                        <a:pt x="152" y="517"/>
                      </a:cubicBezTo>
                      <a:lnTo>
                        <a:pt x="1160" y="1526"/>
                      </a:lnTo>
                      <a:lnTo>
                        <a:pt x="1160" y="6971"/>
                      </a:lnTo>
                      <a:cubicBezTo>
                        <a:pt x="1160" y="7173"/>
                        <a:pt x="1311" y="7274"/>
                        <a:pt x="1463" y="7274"/>
                      </a:cubicBezTo>
                      <a:cubicBezTo>
                        <a:pt x="1664" y="7274"/>
                        <a:pt x="1816" y="7173"/>
                        <a:pt x="1816" y="6971"/>
                      </a:cubicBezTo>
                      <a:lnTo>
                        <a:pt x="1816" y="1425"/>
                      </a:lnTo>
                      <a:cubicBezTo>
                        <a:pt x="1866" y="1374"/>
                        <a:pt x="1816" y="1223"/>
                        <a:pt x="1715" y="1173"/>
                      </a:cubicBezTo>
                      <a:lnTo>
                        <a:pt x="606" y="114"/>
                      </a:lnTo>
                      <a:cubicBezTo>
                        <a:pt x="530" y="38"/>
                        <a:pt x="454" y="0"/>
                        <a:pt x="3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6" name="Google Shape;1636;p16"/>
                <p:cNvSpPr/>
                <p:nvPr/>
              </p:nvSpPr>
              <p:spPr>
                <a:xfrm>
                  <a:off x="3746325" y="5171825"/>
                  <a:ext cx="79425" cy="7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7" h="3127" extrusionOk="0">
                      <a:moveTo>
                        <a:pt x="1614" y="0"/>
                      </a:moveTo>
                      <a:cubicBezTo>
                        <a:pt x="706" y="0"/>
                        <a:pt x="0" y="706"/>
                        <a:pt x="0" y="1563"/>
                      </a:cubicBezTo>
                      <a:cubicBezTo>
                        <a:pt x="0" y="2471"/>
                        <a:pt x="706" y="3126"/>
                        <a:pt x="1614" y="3126"/>
                      </a:cubicBezTo>
                      <a:cubicBezTo>
                        <a:pt x="2471" y="3126"/>
                        <a:pt x="3177" y="2471"/>
                        <a:pt x="3177" y="1563"/>
                      </a:cubicBezTo>
                      <a:cubicBezTo>
                        <a:pt x="3177" y="706"/>
                        <a:pt x="2471" y="0"/>
                        <a:pt x="16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37" name="Google Shape;1637;p16"/>
            <p:cNvGrpSpPr/>
            <p:nvPr/>
          </p:nvGrpSpPr>
          <p:grpSpPr>
            <a:xfrm>
              <a:off x="6486226" y="-127243"/>
              <a:ext cx="904761" cy="2635790"/>
              <a:chOff x="6103076" y="-93868"/>
              <a:chExt cx="904761" cy="2635790"/>
            </a:xfrm>
          </p:grpSpPr>
          <p:grpSp>
            <p:nvGrpSpPr>
              <p:cNvPr id="1638" name="Google Shape;1638;p16"/>
              <p:cNvGrpSpPr/>
              <p:nvPr/>
            </p:nvGrpSpPr>
            <p:grpSpPr>
              <a:xfrm>
                <a:off x="6217254" y="-93868"/>
                <a:ext cx="676404" cy="2635790"/>
                <a:chOff x="6992560" y="76657"/>
                <a:chExt cx="676404" cy="2635790"/>
              </a:xfrm>
            </p:grpSpPr>
            <p:sp>
              <p:nvSpPr>
                <p:cNvPr id="1639" name="Google Shape;1639;p16"/>
                <p:cNvSpPr/>
                <p:nvPr/>
              </p:nvSpPr>
              <p:spPr>
                <a:xfrm>
                  <a:off x="7188427" y="2305655"/>
                  <a:ext cx="11898" cy="100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" h="7043" extrusionOk="0">
                      <a:moveTo>
                        <a:pt x="388" y="0"/>
                      </a:moveTo>
                      <a:cubicBezTo>
                        <a:pt x="111" y="0"/>
                        <a:pt x="0" y="167"/>
                        <a:pt x="0" y="388"/>
                      </a:cubicBezTo>
                      <a:lnTo>
                        <a:pt x="0" y="6654"/>
                      </a:lnTo>
                      <a:cubicBezTo>
                        <a:pt x="0" y="6821"/>
                        <a:pt x="222" y="7042"/>
                        <a:pt x="388" y="7042"/>
                      </a:cubicBezTo>
                      <a:cubicBezTo>
                        <a:pt x="610" y="7042"/>
                        <a:pt x="832" y="6932"/>
                        <a:pt x="832" y="6654"/>
                      </a:cubicBezTo>
                      <a:lnTo>
                        <a:pt x="832" y="388"/>
                      </a:lnTo>
                      <a:cubicBezTo>
                        <a:pt x="832" y="167"/>
                        <a:pt x="610" y="0"/>
                        <a:pt x="3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640" name="Google Shape;1640;p16"/>
                <p:cNvGrpSpPr/>
                <p:nvPr/>
              </p:nvGrpSpPr>
              <p:grpSpPr>
                <a:xfrm>
                  <a:off x="6992560" y="76657"/>
                  <a:ext cx="676404" cy="2635790"/>
                  <a:chOff x="6992560" y="76657"/>
                  <a:chExt cx="676404" cy="2635790"/>
                </a:xfrm>
              </p:grpSpPr>
              <p:sp>
                <p:nvSpPr>
                  <p:cNvPr id="1641" name="Google Shape;1641;p16"/>
                  <p:cNvSpPr/>
                  <p:nvPr/>
                </p:nvSpPr>
                <p:spPr>
                  <a:xfrm>
                    <a:off x="7221732" y="76657"/>
                    <a:ext cx="217274" cy="16208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94" h="113344" extrusionOk="0">
                        <a:moveTo>
                          <a:pt x="7652" y="1"/>
                        </a:moveTo>
                        <a:cubicBezTo>
                          <a:pt x="7375" y="1"/>
                          <a:pt x="7098" y="223"/>
                          <a:pt x="7098" y="500"/>
                        </a:cubicBezTo>
                        <a:lnTo>
                          <a:pt x="7042" y="105580"/>
                        </a:lnTo>
                        <a:lnTo>
                          <a:pt x="222" y="112400"/>
                        </a:lnTo>
                        <a:cubicBezTo>
                          <a:pt x="0" y="112622"/>
                          <a:pt x="0" y="112955"/>
                          <a:pt x="222" y="113177"/>
                        </a:cubicBezTo>
                        <a:cubicBezTo>
                          <a:pt x="333" y="113260"/>
                          <a:pt x="471" y="113302"/>
                          <a:pt x="610" y="113302"/>
                        </a:cubicBezTo>
                        <a:cubicBezTo>
                          <a:pt x="749" y="113302"/>
                          <a:pt x="887" y="113260"/>
                          <a:pt x="998" y="113177"/>
                        </a:cubicBezTo>
                        <a:lnTo>
                          <a:pt x="7430" y="106689"/>
                        </a:lnTo>
                        <a:lnTo>
                          <a:pt x="7708" y="106689"/>
                        </a:lnTo>
                        <a:lnTo>
                          <a:pt x="14306" y="113232"/>
                        </a:lnTo>
                        <a:cubicBezTo>
                          <a:pt x="14362" y="113288"/>
                          <a:pt x="14528" y="113343"/>
                          <a:pt x="14639" y="113343"/>
                        </a:cubicBezTo>
                        <a:cubicBezTo>
                          <a:pt x="14805" y="113343"/>
                          <a:pt x="14916" y="113288"/>
                          <a:pt x="14972" y="113232"/>
                        </a:cubicBezTo>
                        <a:cubicBezTo>
                          <a:pt x="15194" y="113066"/>
                          <a:pt x="15194" y="112733"/>
                          <a:pt x="15083" y="112511"/>
                        </a:cubicBezTo>
                        <a:lnTo>
                          <a:pt x="8151" y="105691"/>
                        </a:lnTo>
                        <a:lnTo>
                          <a:pt x="8207" y="555"/>
                        </a:lnTo>
                        <a:cubicBezTo>
                          <a:pt x="8207" y="278"/>
                          <a:pt x="7985" y="1"/>
                          <a:pt x="765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2" name="Google Shape;1642;p16"/>
                  <p:cNvSpPr/>
                  <p:nvPr/>
                </p:nvSpPr>
                <p:spPr>
                  <a:xfrm>
                    <a:off x="7323219" y="2277899"/>
                    <a:ext cx="11912" cy="14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" h="999" extrusionOk="0">
                        <a:moveTo>
                          <a:pt x="389" y="0"/>
                        </a:moveTo>
                        <a:cubicBezTo>
                          <a:pt x="223" y="0"/>
                          <a:pt x="1" y="167"/>
                          <a:pt x="1" y="389"/>
                        </a:cubicBezTo>
                        <a:lnTo>
                          <a:pt x="1" y="610"/>
                        </a:lnTo>
                        <a:cubicBezTo>
                          <a:pt x="1" y="832"/>
                          <a:pt x="223" y="999"/>
                          <a:pt x="389" y="999"/>
                        </a:cubicBezTo>
                        <a:cubicBezTo>
                          <a:pt x="611" y="999"/>
                          <a:pt x="777" y="888"/>
                          <a:pt x="833" y="610"/>
                        </a:cubicBezTo>
                        <a:lnTo>
                          <a:pt x="833" y="389"/>
                        </a:lnTo>
                        <a:cubicBezTo>
                          <a:pt x="833" y="167"/>
                          <a:pt x="611" y="0"/>
                          <a:pt x="38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3" name="Google Shape;1643;p16"/>
                  <p:cNvSpPr/>
                  <p:nvPr/>
                </p:nvSpPr>
                <p:spPr>
                  <a:xfrm>
                    <a:off x="7323219" y="2302481"/>
                    <a:ext cx="11912" cy="2267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" h="15860" extrusionOk="0">
                        <a:moveTo>
                          <a:pt x="389" y="0"/>
                        </a:moveTo>
                        <a:cubicBezTo>
                          <a:pt x="223" y="0"/>
                          <a:pt x="1" y="222"/>
                          <a:pt x="1" y="389"/>
                        </a:cubicBezTo>
                        <a:lnTo>
                          <a:pt x="1" y="777"/>
                        </a:lnTo>
                        <a:cubicBezTo>
                          <a:pt x="1" y="943"/>
                          <a:pt x="223" y="1165"/>
                          <a:pt x="389" y="1165"/>
                        </a:cubicBezTo>
                        <a:cubicBezTo>
                          <a:pt x="611" y="1165"/>
                          <a:pt x="777" y="943"/>
                          <a:pt x="833" y="777"/>
                        </a:cubicBezTo>
                        <a:lnTo>
                          <a:pt x="833" y="389"/>
                        </a:lnTo>
                        <a:cubicBezTo>
                          <a:pt x="833" y="222"/>
                          <a:pt x="611" y="0"/>
                          <a:pt x="389" y="0"/>
                        </a:cubicBezTo>
                        <a:close/>
                        <a:moveTo>
                          <a:pt x="389" y="1775"/>
                        </a:moveTo>
                        <a:cubicBezTo>
                          <a:pt x="223" y="1775"/>
                          <a:pt x="1" y="1997"/>
                          <a:pt x="1" y="2218"/>
                        </a:cubicBezTo>
                        <a:lnTo>
                          <a:pt x="1" y="2551"/>
                        </a:lnTo>
                        <a:cubicBezTo>
                          <a:pt x="1" y="2773"/>
                          <a:pt x="223" y="2995"/>
                          <a:pt x="389" y="2995"/>
                        </a:cubicBezTo>
                        <a:cubicBezTo>
                          <a:pt x="611" y="2995"/>
                          <a:pt x="777" y="2828"/>
                          <a:pt x="833" y="2551"/>
                        </a:cubicBezTo>
                        <a:lnTo>
                          <a:pt x="833" y="2218"/>
                        </a:lnTo>
                        <a:cubicBezTo>
                          <a:pt x="833" y="1997"/>
                          <a:pt x="611" y="1775"/>
                          <a:pt x="389" y="1775"/>
                        </a:cubicBezTo>
                        <a:close/>
                        <a:moveTo>
                          <a:pt x="389" y="3660"/>
                        </a:moveTo>
                        <a:cubicBezTo>
                          <a:pt x="223" y="3660"/>
                          <a:pt x="1" y="3882"/>
                          <a:pt x="1" y="4104"/>
                        </a:cubicBezTo>
                        <a:lnTo>
                          <a:pt x="1" y="4436"/>
                        </a:lnTo>
                        <a:cubicBezTo>
                          <a:pt x="1" y="4658"/>
                          <a:pt x="223" y="4825"/>
                          <a:pt x="389" y="4825"/>
                        </a:cubicBezTo>
                        <a:cubicBezTo>
                          <a:pt x="611" y="4825"/>
                          <a:pt x="777" y="4658"/>
                          <a:pt x="833" y="4436"/>
                        </a:cubicBezTo>
                        <a:lnTo>
                          <a:pt x="833" y="4104"/>
                        </a:lnTo>
                        <a:cubicBezTo>
                          <a:pt x="833" y="3882"/>
                          <a:pt x="611" y="3660"/>
                          <a:pt x="389" y="3660"/>
                        </a:cubicBezTo>
                        <a:close/>
                        <a:moveTo>
                          <a:pt x="389" y="5490"/>
                        </a:moveTo>
                        <a:cubicBezTo>
                          <a:pt x="223" y="5490"/>
                          <a:pt x="1" y="5656"/>
                          <a:pt x="1" y="5878"/>
                        </a:cubicBezTo>
                        <a:lnTo>
                          <a:pt x="1" y="6211"/>
                        </a:lnTo>
                        <a:cubicBezTo>
                          <a:pt x="1" y="6488"/>
                          <a:pt x="223" y="6655"/>
                          <a:pt x="389" y="6655"/>
                        </a:cubicBezTo>
                        <a:cubicBezTo>
                          <a:pt x="611" y="6655"/>
                          <a:pt x="777" y="6488"/>
                          <a:pt x="833" y="6211"/>
                        </a:cubicBezTo>
                        <a:lnTo>
                          <a:pt x="833" y="5878"/>
                        </a:lnTo>
                        <a:cubicBezTo>
                          <a:pt x="833" y="5656"/>
                          <a:pt x="611" y="5490"/>
                          <a:pt x="389" y="5490"/>
                        </a:cubicBezTo>
                        <a:close/>
                        <a:moveTo>
                          <a:pt x="389" y="7320"/>
                        </a:moveTo>
                        <a:cubicBezTo>
                          <a:pt x="223" y="7320"/>
                          <a:pt x="1" y="7542"/>
                          <a:pt x="1" y="7764"/>
                        </a:cubicBezTo>
                        <a:lnTo>
                          <a:pt x="1" y="8096"/>
                        </a:lnTo>
                        <a:cubicBezTo>
                          <a:pt x="1" y="8318"/>
                          <a:pt x="223" y="8540"/>
                          <a:pt x="389" y="8540"/>
                        </a:cubicBezTo>
                        <a:cubicBezTo>
                          <a:pt x="611" y="8540"/>
                          <a:pt x="777" y="8373"/>
                          <a:pt x="833" y="8096"/>
                        </a:cubicBezTo>
                        <a:lnTo>
                          <a:pt x="833" y="7764"/>
                        </a:lnTo>
                        <a:cubicBezTo>
                          <a:pt x="833" y="7542"/>
                          <a:pt x="611" y="7320"/>
                          <a:pt x="389" y="7320"/>
                        </a:cubicBezTo>
                        <a:close/>
                        <a:moveTo>
                          <a:pt x="389" y="9205"/>
                        </a:moveTo>
                        <a:cubicBezTo>
                          <a:pt x="223" y="9205"/>
                          <a:pt x="1" y="9427"/>
                          <a:pt x="1" y="9593"/>
                        </a:cubicBezTo>
                        <a:lnTo>
                          <a:pt x="1" y="9982"/>
                        </a:lnTo>
                        <a:cubicBezTo>
                          <a:pt x="1" y="10259"/>
                          <a:pt x="223" y="10370"/>
                          <a:pt x="389" y="10370"/>
                        </a:cubicBezTo>
                        <a:cubicBezTo>
                          <a:pt x="611" y="10370"/>
                          <a:pt x="777" y="10203"/>
                          <a:pt x="833" y="9982"/>
                        </a:cubicBezTo>
                        <a:lnTo>
                          <a:pt x="833" y="9593"/>
                        </a:lnTo>
                        <a:cubicBezTo>
                          <a:pt x="833" y="9316"/>
                          <a:pt x="611" y="9205"/>
                          <a:pt x="389" y="9205"/>
                        </a:cubicBezTo>
                        <a:close/>
                        <a:moveTo>
                          <a:pt x="389" y="10980"/>
                        </a:moveTo>
                        <a:cubicBezTo>
                          <a:pt x="223" y="10980"/>
                          <a:pt x="1" y="11202"/>
                          <a:pt x="1" y="11423"/>
                        </a:cubicBezTo>
                        <a:lnTo>
                          <a:pt x="1" y="11756"/>
                        </a:lnTo>
                        <a:cubicBezTo>
                          <a:pt x="1" y="11978"/>
                          <a:pt x="223" y="12200"/>
                          <a:pt x="389" y="12200"/>
                        </a:cubicBezTo>
                        <a:cubicBezTo>
                          <a:pt x="611" y="12200"/>
                          <a:pt x="777" y="12033"/>
                          <a:pt x="833" y="11756"/>
                        </a:cubicBezTo>
                        <a:lnTo>
                          <a:pt x="833" y="11423"/>
                        </a:lnTo>
                        <a:cubicBezTo>
                          <a:pt x="833" y="11202"/>
                          <a:pt x="611" y="10980"/>
                          <a:pt x="389" y="10980"/>
                        </a:cubicBezTo>
                        <a:close/>
                        <a:moveTo>
                          <a:pt x="389" y="12865"/>
                        </a:moveTo>
                        <a:cubicBezTo>
                          <a:pt x="223" y="12865"/>
                          <a:pt x="1" y="13087"/>
                          <a:pt x="1" y="13309"/>
                        </a:cubicBezTo>
                        <a:lnTo>
                          <a:pt x="1" y="13641"/>
                        </a:lnTo>
                        <a:cubicBezTo>
                          <a:pt x="1" y="13863"/>
                          <a:pt x="223" y="14085"/>
                          <a:pt x="389" y="14085"/>
                        </a:cubicBezTo>
                        <a:cubicBezTo>
                          <a:pt x="611" y="14085"/>
                          <a:pt x="777" y="13863"/>
                          <a:pt x="833" y="13641"/>
                        </a:cubicBezTo>
                        <a:lnTo>
                          <a:pt x="833" y="13309"/>
                        </a:lnTo>
                        <a:cubicBezTo>
                          <a:pt x="833" y="13031"/>
                          <a:pt x="611" y="12865"/>
                          <a:pt x="389" y="12865"/>
                        </a:cubicBezTo>
                        <a:close/>
                        <a:moveTo>
                          <a:pt x="389" y="14695"/>
                        </a:moveTo>
                        <a:cubicBezTo>
                          <a:pt x="223" y="14695"/>
                          <a:pt x="1" y="14861"/>
                          <a:pt x="1" y="15083"/>
                        </a:cubicBezTo>
                        <a:lnTo>
                          <a:pt x="1" y="15471"/>
                        </a:lnTo>
                        <a:cubicBezTo>
                          <a:pt x="1" y="15749"/>
                          <a:pt x="223" y="15859"/>
                          <a:pt x="389" y="15859"/>
                        </a:cubicBezTo>
                        <a:cubicBezTo>
                          <a:pt x="611" y="15859"/>
                          <a:pt x="777" y="15749"/>
                          <a:pt x="833" y="15471"/>
                        </a:cubicBezTo>
                        <a:lnTo>
                          <a:pt x="833" y="15083"/>
                        </a:lnTo>
                        <a:cubicBezTo>
                          <a:pt x="833" y="14806"/>
                          <a:pt x="611" y="14695"/>
                          <a:pt x="389" y="14695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4" name="Google Shape;1644;p16"/>
                  <p:cNvSpPr/>
                  <p:nvPr/>
                </p:nvSpPr>
                <p:spPr>
                  <a:xfrm>
                    <a:off x="7323219" y="2537988"/>
                    <a:ext cx="11912" cy="150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" h="1054" extrusionOk="0">
                        <a:moveTo>
                          <a:pt x="389" y="0"/>
                        </a:moveTo>
                        <a:cubicBezTo>
                          <a:pt x="223" y="0"/>
                          <a:pt x="1" y="222"/>
                          <a:pt x="1" y="444"/>
                        </a:cubicBezTo>
                        <a:lnTo>
                          <a:pt x="1" y="610"/>
                        </a:lnTo>
                        <a:cubicBezTo>
                          <a:pt x="1" y="832"/>
                          <a:pt x="223" y="1054"/>
                          <a:pt x="389" y="1054"/>
                        </a:cubicBezTo>
                        <a:cubicBezTo>
                          <a:pt x="611" y="1054"/>
                          <a:pt x="777" y="943"/>
                          <a:pt x="833" y="610"/>
                        </a:cubicBezTo>
                        <a:lnTo>
                          <a:pt x="833" y="444"/>
                        </a:lnTo>
                        <a:cubicBezTo>
                          <a:pt x="833" y="222"/>
                          <a:pt x="611" y="0"/>
                          <a:pt x="38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5" name="Google Shape;1645;p16"/>
                  <p:cNvSpPr/>
                  <p:nvPr/>
                </p:nvSpPr>
                <p:spPr>
                  <a:xfrm>
                    <a:off x="6992560" y="1716481"/>
                    <a:ext cx="676404" cy="549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301" h="38429" extrusionOk="0">
                        <a:moveTo>
                          <a:pt x="21460" y="1"/>
                        </a:moveTo>
                        <a:cubicBezTo>
                          <a:pt x="9594" y="1"/>
                          <a:pt x="1" y="8596"/>
                          <a:pt x="1" y="19187"/>
                        </a:cubicBezTo>
                        <a:cubicBezTo>
                          <a:pt x="1" y="29834"/>
                          <a:pt x="9594" y="38429"/>
                          <a:pt x="21460" y="38429"/>
                        </a:cubicBezTo>
                        <a:cubicBezTo>
                          <a:pt x="22181" y="38429"/>
                          <a:pt x="22957" y="38318"/>
                          <a:pt x="23678" y="38262"/>
                        </a:cubicBezTo>
                        <a:cubicBezTo>
                          <a:pt x="24455" y="38318"/>
                          <a:pt x="25120" y="38429"/>
                          <a:pt x="25896" y="38429"/>
                        </a:cubicBezTo>
                        <a:cubicBezTo>
                          <a:pt x="37763" y="38429"/>
                          <a:pt x="47300" y="29834"/>
                          <a:pt x="47300" y="19187"/>
                        </a:cubicBezTo>
                        <a:cubicBezTo>
                          <a:pt x="47300" y="8596"/>
                          <a:pt x="37652" y="1"/>
                          <a:pt x="25896" y="1"/>
                        </a:cubicBezTo>
                        <a:cubicBezTo>
                          <a:pt x="25120" y="1"/>
                          <a:pt x="24344" y="56"/>
                          <a:pt x="23678" y="167"/>
                        </a:cubicBezTo>
                        <a:cubicBezTo>
                          <a:pt x="22902" y="56"/>
                          <a:pt x="22181" y="1"/>
                          <a:pt x="2146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6" name="Google Shape;1646;p16"/>
                  <p:cNvSpPr/>
                  <p:nvPr/>
                </p:nvSpPr>
                <p:spPr>
                  <a:xfrm>
                    <a:off x="7188427" y="1664157"/>
                    <a:ext cx="279923" cy="697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4880" extrusionOk="0">
                        <a:moveTo>
                          <a:pt x="0" y="0"/>
                        </a:moveTo>
                        <a:lnTo>
                          <a:pt x="0" y="4880"/>
                        </a:lnTo>
                        <a:lnTo>
                          <a:pt x="19574" y="4880"/>
                        </a:lnTo>
                        <a:lnTo>
                          <a:pt x="19574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7" name="Google Shape;1647;p16"/>
                  <p:cNvSpPr/>
                  <p:nvPr/>
                </p:nvSpPr>
                <p:spPr>
                  <a:xfrm>
                    <a:off x="7188427" y="2248556"/>
                    <a:ext cx="279923" cy="705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4936" extrusionOk="0">
                        <a:moveTo>
                          <a:pt x="0" y="1"/>
                        </a:moveTo>
                        <a:lnTo>
                          <a:pt x="0" y="4936"/>
                        </a:lnTo>
                        <a:lnTo>
                          <a:pt x="19574" y="4936"/>
                        </a:lnTo>
                        <a:lnTo>
                          <a:pt x="195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8" name="Google Shape;1648;p16"/>
                  <p:cNvSpPr/>
                  <p:nvPr/>
                </p:nvSpPr>
                <p:spPr>
                  <a:xfrm>
                    <a:off x="7217757" y="2305655"/>
                    <a:ext cx="11912" cy="1007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" h="7043" extrusionOk="0">
                        <a:moveTo>
                          <a:pt x="444" y="0"/>
                        </a:moveTo>
                        <a:cubicBezTo>
                          <a:pt x="223" y="0"/>
                          <a:pt x="1" y="167"/>
                          <a:pt x="1" y="388"/>
                        </a:cubicBezTo>
                        <a:lnTo>
                          <a:pt x="1" y="6654"/>
                        </a:lnTo>
                        <a:cubicBezTo>
                          <a:pt x="1" y="6821"/>
                          <a:pt x="223" y="7042"/>
                          <a:pt x="444" y="7042"/>
                        </a:cubicBezTo>
                        <a:cubicBezTo>
                          <a:pt x="666" y="7042"/>
                          <a:pt x="833" y="6932"/>
                          <a:pt x="833" y="6654"/>
                        </a:cubicBezTo>
                        <a:lnTo>
                          <a:pt x="833" y="388"/>
                        </a:lnTo>
                        <a:cubicBezTo>
                          <a:pt x="833" y="167"/>
                          <a:pt x="611" y="0"/>
                          <a:pt x="44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9" name="Google Shape;1649;p16"/>
                  <p:cNvSpPr/>
                  <p:nvPr/>
                </p:nvSpPr>
                <p:spPr>
                  <a:xfrm>
                    <a:off x="7247887" y="2305655"/>
                    <a:ext cx="11912" cy="1007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" h="7043" extrusionOk="0">
                        <a:moveTo>
                          <a:pt x="389" y="0"/>
                        </a:moveTo>
                        <a:cubicBezTo>
                          <a:pt x="112" y="0"/>
                          <a:pt x="1" y="167"/>
                          <a:pt x="1" y="388"/>
                        </a:cubicBezTo>
                        <a:lnTo>
                          <a:pt x="1" y="6654"/>
                        </a:lnTo>
                        <a:cubicBezTo>
                          <a:pt x="1" y="6821"/>
                          <a:pt x="223" y="7042"/>
                          <a:pt x="389" y="7042"/>
                        </a:cubicBezTo>
                        <a:cubicBezTo>
                          <a:pt x="666" y="7042"/>
                          <a:pt x="833" y="6932"/>
                          <a:pt x="833" y="6654"/>
                        </a:cubicBezTo>
                        <a:lnTo>
                          <a:pt x="833" y="388"/>
                        </a:lnTo>
                        <a:cubicBezTo>
                          <a:pt x="833" y="167"/>
                          <a:pt x="611" y="0"/>
                          <a:pt x="38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0" name="Google Shape;1650;p16"/>
                  <p:cNvSpPr/>
                  <p:nvPr/>
                </p:nvSpPr>
                <p:spPr>
                  <a:xfrm>
                    <a:off x="7278818" y="2305655"/>
                    <a:ext cx="11912" cy="1007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" h="7043" extrusionOk="0">
                        <a:moveTo>
                          <a:pt x="389" y="0"/>
                        </a:moveTo>
                        <a:cubicBezTo>
                          <a:pt x="167" y="0"/>
                          <a:pt x="1" y="167"/>
                          <a:pt x="1" y="388"/>
                        </a:cubicBezTo>
                        <a:lnTo>
                          <a:pt x="1" y="6654"/>
                        </a:lnTo>
                        <a:cubicBezTo>
                          <a:pt x="1" y="6821"/>
                          <a:pt x="167" y="7042"/>
                          <a:pt x="389" y="7042"/>
                        </a:cubicBezTo>
                        <a:cubicBezTo>
                          <a:pt x="611" y="7042"/>
                          <a:pt x="721" y="6932"/>
                          <a:pt x="832" y="6654"/>
                        </a:cubicBezTo>
                        <a:lnTo>
                          <a:pt x="832" y="388"/>
                        </a:lnTo>
                        <a:cubicBezTo>
                          <a:pt x="832" y="167"/>
                          <a:pt x="611" y="0"/>
                          <a:pt x="38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1" name="Google Shape;1651;p16"/>
                  <p:cNvSpPr/>
                  <p:nvPr/>
                </p:nvSpPr>
                <p:spPr>
                  <a:xfrm>
                    <a:off x="7308161" y="2305655"/>
                    <a:ext cx="11898" cy="1007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2" h="7043" extrusionOk="0">
                        <a:moveTo>
                          <a:pt x="444" y="0"/>
                        </a:moveTo>
                        <a:cubicBezTo>
                          <a:pt x="167" y="0"/>
                          <a:pt x="0" y="167"/>
                          <a:pt x="0" y="388"/>
                        </a:cubicBezTo>
                        <a:lnTo>
                          <a:pt x="0" y="6654"/>
                        </a:lnTo>
                        <a:cubicBezTo>
                          <a:pt x="0" y="6821"/>
                          <a:pt x="222" y="7042"/>
                          <a:pt x="444" y="7042"/>
                        </a:cubicBezTo>
                        <a:cubicBezTo>
                          <a:pt x="610" y="7042"/>
                          <a:pt x="777" y="6932"/>
                          <a:pt x="832" y="6654"/>
                        </a:cubicBezTo>
                        <a:lnTo>
                          <a:pt x="832" y="388"/>
                        </a:lnTo>
                        <a:cubicBezTo>
                          <a:pt x="832" y="167"/>
                          <a:pt x="610" y="0"/>
                          <a:pt x="44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2" name="Google Shape;1652;p16"/>
                  <p:cNvSpPr/>
                  <p:nvPr/>
                </p:nvSpPr>
                <p:spPr>
                  <a:xfrm>
                    <a:off x="7338291" y="2305655"/>
                    <a:ext cx="11912" cy="1007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" h="7043" extrusionOk="0">
                        <a:moveTo>
                          <a:pt x="389" y="0"/>
                        </a:moveTo>
                        <a:cubicBezTo>
                          <a:pt x="167" y="0"/>
                          <a:pt x="0" y="167"/>
                          <a:pt x="0" y="388"/>
                        </a:cubicBezTo>
                        <a:lnTo>
                          <a:pt x="0" y="6654"/>
                        </a:lnTo>
                        <a:cubicBezTo>
                          <a:pt x="0" y="6821"/>
                          <a:pt x="167" y="7042"/>
                          <a:pt x="389" y="7042"/>
                        </a:cubicBezTo>
                        <a:cubicBezTo>
                          <a:pt x="610" y="7042"/>
                          <a:pt x="832" y="6932"/>
                          <a:pt x="832" y="6654"/>
                        </a:cubicBezTo>
                        <a:lnTo>
                          <a:pt x="832" y="388"/>
                        </a:lnTo>
                        <a:cubicBezTo>
                          <a:pt x="832" y="167"/>
                          <a:pt x="610" y="0"/>
                          <a:pt x="38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3" name="Google Shape;1653;p16"/>
                  <p:cNvSpPr/>
                  <p:nvPr/>
                </p:nvSpPr>
                <p:spPr>
                  <a:xfrm>
                    <a:off x="7367635" y="2305655"/>
                    <a:ext cx="11898" cy="1007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2" h="7043" extrusionOk="0">
                        <a:moveTo>
                          <a:pt x="444" y="0"/>
                        </a:moveTo>
                        <a:cubicBezTo>
                          <a:pt x="166" y="0"/>
                          <a:pt x="0" y="167"/>
                          <a:pt x="0" y="388"/>
                        </a:cubicBezTo>
                        <a:lnTo>
                          <a:pt x="0" y="6654"/>
                        </a:lnTo>
                        <a:cubicBezTo>
                          <a:pt x="0" y="6821"/>
                          <a:pt x="222" y="7042"/>
                          <a:pt x="444" y="7042"/>
                        </a:cubicBezTo>
                        <a:cubicBezTo>
                          <a:pt x="610" y="7042"/>
                          <a:pt x="832" y="6932"/>
                          <a:pt x="832" y="6654"/>
                        </a:cubicBezTo>
                        <a:lnTo>
                          <a:pt x="832" y="388"/>
                        </a:lnTo>
                        <a:cubicBezTo>
                          <a:pt x="832" y="167"/>
                          <a:pt x="610" y="0"/>
                          <a:pt x="44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4" name="Google Shape;1654;p16"/>
                  <p:cNvSpPr/>
                  <p:nvPr/>
                </p:nvSpPr>
                <p:spPr>
                  <a:xfrm>
                    <a:off x="7397765" y="2305655"/>
                    <a:ext cx="11898" cy="1007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2" h="7043" extrusionOk="0">
                        <a:moveTo>
                          <a:pt x="388" y="0"/>
                        </a:moveTo>
                        <a:cubicBezTo>
                          <a:pt x="167" y="0"/>
                          <a:pt x="0" y="167"/>
                          <a:pt x="0" y="388"/>
                        </a:cubicBezTo>
                        <a:lnTo>
                          <a:pt x="0" y="6654"/>
                        </a:lnTo>
                        <a:cubicBezTo>
                          <a:pt x="0" y="6821"/>
                          <a:pt x="167" y="7042"/>
                          <a:pt x="388" y="7042"/>
                        </a:cubicBezTo>
                        <a:cubicBezTo>
                          <a:pt x="610" y="7042"/>
                          <a:pt x="832" y="6932"/>
                          <a:pt x="832" y="6654"/>
                        </a:cubicBezTo>
                        <a:lnTo>
                          <a:pt x="832" y="388"/>
                        </a:lnTo>
                        <a:cubicBezTo>
                          <a:pt x="832" y="167"/>
                          <a:pt x="610" y="0"/>
                          <a:pt x="38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5" name="Google Shape;1655;p16"/>
                  <p:cNvSpPr/>
                  <p:nvPr/>
                </p:nvSpPr>
                <p:spPr>
                  <a:xfrm>
                    <a:off x="7427895" y="2305655"/>
                    <a:ext cx="11912" cy="1007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" h="7043" extrusionOk="0">
                        <a:moveTo>
                          <a:pt x="444" y="0"/>
                        </a:moveTo>
                        <a:cubicBezTo>
                          <a:pt x="167" y="0"/>
                          <a:pt x="0" y="167"/>
                          <a:pt x="0" y="388"/>
                        </a:cubicBezTo>
                        <a:lnTo>
                          <a:pt x="0" y="6654"/>
                        </a:lnTo>
                        <a:cubicBezTo>
                          <a:pt x="0" y="6821"/>
                          <a:pt x="222" y="7042"/>
                          <a:pt x="444" y="7042"/>
                        </a:cubicBezTo>
                        <a:cubicBezTo>
                          <a:pt x="666" y="7042"/>
                          <a:pt x="777" y="6932"/>
                          <a:pt x="832" y="6654"/>
                        </a:cubicBezTo>
                        <a:lnTo>
                          <a:pt x="832" y="388"/>
                        </a:lnTo>
                        <a:cubicBezTo>
                          <a:pt x="832" y="167"/>
                          <a:pt x="666" y="0"/>
                          <a:pt x="44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6" name="Google Shape;1656;p16"/>
                  <p:cNvSpPr/>
                  <p:nvPr/>
                </p:nvSpPr>
                <p:spPr>
                  <a:xfrm>
                    <a:off x="7458025" y="2305655"/>
                    <a:ext cx="11912" cy="1007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" h="7043" extrusionOk="0">
                        <a:moveTo>
                          <a:pt x="389" y="0"/>
                        </a:moveTo>
                        <a:cubicBezTo>
                          <a:pt x="222" y="0"/>
                          <a:pt x="0" y="167"/>
                          <a:pt x="0" y="388"/>
                        </a:cubicBezTo>
                        <a:lnTo>
                          <a:pt x="0" y="6654"/>
                        </a:lnTo>
                        <a:cubicBezTo>
                          <a:pt x="0" y="6821"/>
                          <a:pt x="222" y="7042"/>
                          <a:pt x="389" y="7042"/>
                        </a:cubicBezTo>
                        <a:cubicBezTo>
                          <a:pt x="610" y="7042"/>
                          <a:pt x="777" y="6932"/>
                          <a:pt x="832" y="6654"/>
                        </a:cubicBezTo>
                        <a:lnTo>
                          <a:pt x="832" y="388"/>
                        </a:lnTo>
                        <a:cubicBezTo>
                          <a:pt x="832" y="167"/>
                          <a:pt x="610" y="0"/>
                          <a:pt x="38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7" name="Google Shape;1657;p16"/>
                  <p:cNvSpPr/>
                  <p:nvPr/>
                </p:nvSpPr>
                <p:spPr>
                  <a:xfrm>
                    <a:off x="7289128" y="2581402"/>
                    <a:ext cx="31732" cy="1294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9" h="9053" extrusionOk="0">
                        <a:moveTo>
                          <a:pt x="1809" y="0"/>
                        </a:moveTo>
                        <a:cubicBezTo>
                          <a:pt x="1706" y="0"/>
                          <a:pt x="1608" y="42"/>
                          <a:pt x="1553" y="125"/>
                        </a:cubicBezTo>
                        <a:lnTo>
                          <a:pt x="167" y="1400"/>
                        </a:lnTo>
                        <a:cubicBezTo>
                          <a:pt x="111" y="1511"/>
                          <a:pt x="0" y="1622"/>
                          <a:pt x="0" y="1678"/>
                        </a:cubicBezTo>
                        <a:lnTo>
                          <a:pt x="0" y="8609"/>
                        </a:lnTo>
                        <a:cubicBezTo>
                          <a:pt x="0" y="8831"/>
                          <a:pt x="222" y="9053"/>
                          <a:pt x="444" y="9053"/>
                        </a:cubicBezTo>
                        <a:cubicBezTo>
                          <a:pt x="666" y="9053"/>
                          <a:pt x="832" y="8886"/>
                          <a:pt x="832" y="8609"/>
                        </a:cubicBezTo>
                        <a:lnTo>
                          <a:pt x="832" y="1844"/>
                        </a:lnTo>
                        <a:lnTo>
                          <a:pt x="2108" y="569"/>
                        </a:lnTo>
                        <a:cubicBezTo>
                          <a:pt x="2218" y="513"/>
                          <a:pt x="2218" y="236"/>
                          <a:pt x="2108" y="125"/>
                        </a:cubicBezTo>
                        <a:cubicBezTo>
                          <a:pt x="2024" y="42"/>
                          <a:pt x="1913" y="0"/>
                          <a:pt x="180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8" name="Google Shape;1658;p16"/>
                  <p:cNvSpPr/>
                  <p:nvPr/>
                </p:nvSpPr>
                <p:spPr>
                  <a:xfrm>
                    <a:off x="7307360" y="2583190"/>
                    <a:ext cx="47590" cy="1292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8" h="9039" extrusionOk="0">
                        <a:moveTo>
                          <a:pt x="1609" y="0"/>
                        </a:moveTo>
                        <a:cubicBezTo>
                          <a:pt x="1387" y="0"/>
                          <a:pt x="1165" y="166"/>
                          <a:pt x="1165" y="388"/>
                        </a:cubicBezTo>
                        <a:lnTo>
                          <a:pt x="1165" y="444"/>
                        </a:lnTo>
                        <a:lnTo>
                          <a:pt x="56" y="1830"/>
                        </a:lnTo>
                        <a:cubicBezTo>
                          <a:pt x="1" y="1941"/>
                          <a:pt x="1" y="1996"/>
                          <a:pt x="1" y="2052"/>
                        </a:cubicBezTo>
                        <a:lnTo>
                          <a:pt x="1" y="8595"/>
                        </a:lnTo>
                        <a:cubicBezTo>
                          <a:pt x="1" y="8761"/>
                          <a:pt x="112" y="8983"/>
                          <a:pt x="389" y="8983"/>
                        </a:cubicBezTo>
                        <a:cubicBezTo>
                          <a:pt x="611" y="8983"/>
                          <a:pt x="833" y="8761"/>
                          <a:pt x="833" y="8595"/>
                        </a:cubicBezTo>
                        <a:lnTo>
                          <a:pt x="833" y="2218"/>
                        </a:lnTo>
                        <a:lnTo>
                          <a:pt x="1221" y="1664"/>
                        </a:lnTo>
                        <a:lnTo>
                          <a:pt x="1221" y="8650"/>
                        </a:lnTo>
                        <a:cubicBezTo>
                          <a:pt x="1221" y="8872"/>
                          <a:pt x="1442" y="9039"/>
                          <a:pt x="1664" y="9039"/>
                        </a:cubicBezTo>
                        <a:cubicBezTo>
                          <a:pt x="1886" y="9039"/>
                          <a:pt x="2052" y="8872"/>
                          <a:pt x="2052" y="8650"/>
                        </a:cubicBezTo>
                        <a:lnTo>
                          <a:pt x="2052" y="1664"/>
                        </a:lnTo>
                        <a:lnTo>
                          <a:pt x="2496" y="2218"/>
                        </a:lnTo>
                        <a:lnTo>
                          <a:pt x="2496" y="8595"/>
                        </a:lnTo>
                        <a:cubicBezTo>
                          <a:pt x="2496" y="8761"/>
                          <a:pt x="2718" y="8983"/>
                          <a:pt x="2884" y="8983"/>
                        </a:cubicBezTo>
                        <a:cubicBezTo>
                          <a:pt x="3106" y="8983"/>
                          <a:pt x="3328" y="8761"/>
                          <a:pt x="3328" y="8595"/>
                        </a:cubicBezTo>
                        <a:lnTo>
                          <a:pt x="3328" y="2052"/>
                        </a:lnTo>
                        <a:cubicBezTo>
                          <a:pt x="3328" y="1996"/>
                          <a:pt x="3328" y="1941"/>
                          <a:pt x="3272" y="1830"/>
                        </a:cubicBezTo>
                        <a:lnTo>
                          <a:pt x="1997" y="333"/>
                        </a:lnTo>
                        <a:cubicBezTo>
                          <a:pt x="1997" y="111"/>
                          <a:pt x="1775" y="0"/>
                          <a:pt x="160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9" name="Google Shape;1659;p16"/>
                  <p:cNvSpPr/>
                  <p:nvPr/>
                </p:nvSpPr>
                <p:spPr>
                  <a:xfrm>
                    <a:off x="7339078" y="2580416"/>
                    <a:ext cx="32532" cy="1304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5" h="9122" extrusionOk="0">
                        <a:moveTo>
                          <a:pt x="410" y="0"/>
                        </a:moveTo>
                        <a:cubicBezTo>
                          <a:pt x="306" y="0"/>
                          <a:pt x="195" y="28"/>
                          <a:pt x="112" y="83"/>
                        </a:cubicBezTo>
                        <a:cubicBezTo>
                          <a:pt x="1" y="250"/>
                          <a:pt x="1" y="527"/>
                          <a:pt x="112" y="638"/>
                        </a:cubicBezTo>
                        <a:lnTo>
                          <a:pt x="1443" y="1913"/>
                        </a:lnTo>
                        <a:lnTo>
                          <a:pt x="1443" y="8678"/>
                        </a:lnTo>
                        <a:cubicBezTo>
                          <a:pt x="1443" y="8900"/>
                          <a:pt x="1609" y="9122"/>
                          <a:pt x="1886" y="9122"/>
                        </a:cubicBezTo>
                        <a:cubicBezTo>
                          <a:pt x="2052" y="9122"/>
                          <a:pt x="2274" y="8955"/>
                          <a:pt x="2274" y="8678"/>
                        </a:cubicBezTo>
                        <a:lnTo>
                          <a:pt x="2274" y="1747"/>
                        </a:lnTo>
                        <a:cubicBezTo>
                          <a:pt x="2219" y="1691"/>
                          <a:pt x="2163" y="1580"/>
                          <a:pt x="2052" y="1469"/>
                        </a:cubicBezTo>
                        <a:lnTo>
                          <a:pt x="666" y="83"/>
                        </a:lnTo>
                        <a:cubicBezTo>
                          <a:pt x="611" y="28"/>
                          <a:pt x="514" y="0"/>
                          <a:pt x="41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0" name="Google Shape;1660;p16"/>
                  <p:cNvSpPr/>
                  <p:nvPr/>
                </p:nvSpPr>
                <p:spPr>
                  <a:xfrm>
                    <a:off x="7301026" y="2537988"/>
                    <a:ext cx="57100" cy="579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93" h="4049" extrusionOk="0">
                        <a:moveTo>
                          <a:pt x="1941" y="0"/>
                        </a:moveTo>
                        <a:cubicBezTo>
                          <a:pt x="943" y="0"/>
                          <a:pt x="0" y="943"/>
                          <a:pt x="0" y="2052"/>
                        </a:cubicBezTo>
                        <a:cubicBezTo>
                          <a:pt x="0" y="3161"/>
                          <a:pt x="832" y="4048"/>
                          <a:pt x="1941" y="4048"/>
                        </a:cubicBezTo>
                        <a:cubicBezTo>
                          <a:pt x="3050" y="4048"/>
                          <a:pt x="3993" y="3161"/>
                          <a:pt x="3993" y="2052"/>
                        </a:cubicBezTo>
                        <a:cubicBezTo>
                          <a:pt x="3993" y="943"/>
                          <a:pt x="3050" y="0"/>
                          <a:pt x="194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661" name="Google Shape;1661;p16"/>
              <p:cNvGrpSpPr/>
              <p:nvPr/>
            </p:nvGrpSpPr>
            <p:grpSpPr>
              <a:xfrm>
                <a:off x="6103076" y="-93868"/>
                <a:ext cx="904761" cy="2635790"/>
                <a:chOff x="3005950" y="538925"/>
                <a:chExt cx="1581750" cy="4608025"/>
              </a:xfrm>
            </p:grpSpPr>
            <p:sp>
              <p:nvSpPr>
                <p:cNvPr id="1662" name="Google Shape;1662;p16"/>
                <p:cNvSpPr/>
                <p:nvPr/>
              </p:nvSpPr>
              <p:spPr>
                <a:xfrm>
                  <a:off x="3610375" y="538925"/>
                  <a:ext cx="379850" cy="283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4" h="113344" extrusionOk="0">
                      <a:moveTo>
                        <a:pt x="7652" y="1"/>
                      </a:moveTo>
                      <a:cubicBezTo>
                        <a:pt x="7375" y="1"/>
                        <a:pt x="7098" y="223"/>
                        <a:pt x="7098" y="500"/>
                      </a:cubicBezTo>
                      <a:lnTo>
                        <a:pt x="7042" y="105580"/>
                      </a:lnTo>
                      <a:lnTo>
                        <a:pt x="222" y="112400"/>
                      </a:lnTo>
                      <a:cubicBezTo>
                        <a:pt x="0" y="112622"/>
                        <a:pt x="0" y="112955"/>
                        <a:pt x="222" y="113177"/>
                      </a:cubicBezTo>
                      <a:cubicBezTo>
                        <a:pt x="333" y="113260"/>
                        <a:pt x="471" y="113302"/>
                        <a:pt x="610" y="113302"/>
                      </a:cubicBezTo>
                      <a:cubicBezTo>
                        <a:pt x="749" y="113302"/>
                        <a:pt x="887" y="113260"/>
                        <a:pt x="998" y="113177"/>
                      </a:cubicBezTo>
                      <a:lnTo>
                        <a:pt x="7430" y="106689"/>
                      </a:lnTo>
                      <a:lnTo>
                        <a:pt x="7708" y="106689"/>
                      </a:lnTo>
                      <a:lnTo>
                        <a:pt x="14306" y="113232"/>
                      </a:lnTo>
                      <a:cubicBezTo>
                        <a:pt x="14362" y="113288"/>
                        <a:pt x="14528" y="113343"/>
                        <a:pt x="14639" y="113343"/>
                      </a:cubicBezTo>
                      <a:cubicBezTo>
                        <a:pt x="14805" y="113343"/>
                        <a:pt x="14916" y="113288"/>
                        <a:pt x="14972" y="113232"/>
                      </a:cubicBezTo>
                      <a:cubicBezTo>
                        <a:pt x="15194" y="113066"/>
                        <a:pt x="15194" y="112733"/>
                        <a:pt x="15083" y="112511"/>
                      </a:cubicBezTo>
                      <a:lnTo>
                        <a:pt x="8151" y="105691"/>
                      </a:lnTo>
                      <a:lnTo>
                        <a:pt x="8207" y="555"/>
                      </a:lnTo>
                      <a:cubicBezTo>
                        <a:pt x="8207" y="278"/>
                        <a:pt x="7985" y="1"/>
                        <a:pt x="7652" y="1"/>
                      </a:cubicBezTo>
                      <a:close/>
                    </a:path>
                  </a:pathLst>
                </a:custGeom>
                <a:solidFill>
                  <a:srgbClr val="1D20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3" name="Google Shape;1663;p16"/>
                <p:cNvSpPr/>
                <p:nvPr/>
              </p:nvSpPr>
              <p:spPr>
                <a:xfrm>
                  <a:off x="3787800" y="4387250"/>
                  <a:ext cx="20825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999" extrusionOk="0">
                      <a:moveTo>
                        <a:pt x="389" y="0"/>
                      </a:moveTo>
                      <a:cubicBezTo>
                        <a:pt x="223" y="0"/>
                        <a:pt x="1" y="167"/>
                        <a:pt x="1" y="389"/>
                      </a:cubicBezTo>
                      <a:lnTo>
                        <a:pt x="1" y="610"/>
                      </a:lnTo>
                      <a:cubicBezTo>
                        <a:pt x="1" y="832"/>
                        <a:pt x="223" y="999"/>
                        <a:pt x="389" y="999"/>
                      </a:cubicBezTo>
                      <a:cubicBezTo>
                        <a:pt x="611" y="999"/>
                        <a:pt x="777" y="888"/>
                        <a:pt x="833" y="610"/>
                      </a:cubicBezTo>
                      <a:lnTo>
                        <a:pt x="833" y="389"/>
                      </a:lnTo>
                      <a:cubicBezTo>
                        <a:pt x="833" y="167"/>
                        <a:pt x="611" y="0"/>
                        <a:pt x="389" y="0"/>
                      </a:cubicBezTo>
                      <a:close/>
                    </a:path>
                  </a:pathLst>
                </a:custGeom>
                <a:solidFill>
                  <a:srgbClr val="BD37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4" name="Google Shape;1664;p16"/>
                <p:cNvSpPr/>
                <p:nvPr/>
              </p:nvSpPr>
              <p:spPr>
                <a:xfrm>
                  <a:off x="3787800" y="4430225"/>
                  <a:ext cx="20825" cy="39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15860" extrusionOk="0">
                      <a:moveTo>
                        <a:pt x="389" y="0"/>
                      </a:moveTo>
                      <a:cubicBezTo>
                        <a:pt x="223" y="0"/>
                        <a:pt x="1" y="222"/>
                        <a:pt x="1" y="389"/>
                      </a:cubicBezTo>
                      <a:lnTo>
                        <a:pt x="1" y="777"/>
                      </a:lnTo>
                      <a:cubicBezTo>
                        <a:pt x="1" y="943"/>
                        <a:pt x="223" y="1165"/>
                        <a:pt x="389" y="1165"/>
                      </a:cubicBezTo>
                      <a:cubicBezTo>
                        <a:pt x="611" y="1165"/>
                        <a:pt x="777" y="943"/>
                        <a:pt x="833" y="777"/>
                      </a:cubicBezTo>
                      <a:lnTo>
                        <a:pt x="833" y="389"/>
                      </a:lnTo>
                      <a:cubicBezTo>
                        <a:pt x="833" y="222"/>
                        <a:pt x="611" y="0"/>
                        <a:pt x="389" y="0"/>
                      </a:cubicBezTo>
                      <a:close/>
                      <a:moveTo>
                        <a:pt x="389" y="1775"/>
                      </a:moveTo>
                      <a:cubicBezTo>
                        <a:pt x="223" y="1775"/>
                        <a:pt x="1" y="1997"/>
                        <a:pt x="1" y="2218"/>
                      </a:cubicBezTo>
                      <a:lnTo>
                        <a:pt x="1" y="2551"/>
                      </a:lnTo>
                      <a:cubicBezTo>
                        <a:pt x="1" y="2773"/>
                        <a:pt x="223" y="2995"/>
                        <a:pt x="389" y="2995"/>
                      </a:cubicBezTo>
                      <a:cubicBezTo>
                        <a:pt x="611" y="2995"/>
                        <a:pt x="777" y="2828"/>
                        <a:pt x="833" y="2551"/>
                      </a:cubicBezTo>
                      <a:lnTo>
                        <a:pt x="833" y="2218"/>
                      </a:lnTo>
                      <a:cubicBezTo>
                        <a:pt x="833" y="1997"/>
                        <a:pt x="611" y="1775"/>
                        <a:pt x="389" y="1775"/>
                      </a:cubicBezTo>
                      <a:close/>
                      <a:moveTo>
                        <a:pt x="389" y="3660"/>
                      </a:moveTo>
                      <a:cubicBezTo>
                        <a:pt x="223" y="3660"/>
                        <a:pt x="1" y="3882"/>
                        <a:pt x="1" y="4104"/>
                      </a:cubicBezTo>
                      <a:lnTo>
                        <a:pt x="1" y="4436"/>
                      </a:lnTo>
                      <a:cubicBezTo>
                        <a:pt x="1" y="4658"/>
                        <a:pt x="223" y="4825"/>
                        <a:pt x="389" y="4825"/>
                      </a:cubicBezTo>
                      <a:cubicBezTo>
                        <a:pt x="611" y="4825"/>
                        <a:pt x="777" y="4658"/>
                        <a:pt x="833" y="4436"/>
                      </a:cubicBezTo>
                      <a:lnTo>
                        <a:pt x="833" y="4104"/>
                      </a:lnTo>
                      <a:cubicBezTo>
                        <a:pt x="833" y="3882"/>
                        <a:pt x="611" y="3660"/>
                        <a:pt x="389" y="3660"/>
                      </a:cubicBezTo>
                      <a:close/>
                      <a:moveTo>
                        <a:pt x="389" y="5490"/>
                      </a:moveTo>
                      <a:cubicBezTo>
                        <a:pt x="223" y="5490"/>
                        <a:pt x="1" y="5656"/>
                        <a:pt x="1" y="5878"/>
                      </a:cubicBezTo>
                      <a:lnTo>
                        <a:pt x="1" y="6211"/>
                      </a:lnTo>
                      <a:cubicBezTo>
                        <a:pt x="1" y="6488"/>
                        <a:pt x="223" y="6655"/>
                        <a:pt x="389" y="6655"/>
                      </a:cubicBezTo>
                      <a:cubicBezTo>
                        <a:pt x="611" y="6655"/>
                        <a:pt x="777" y="6488"/>
                        <a:pt x="833" y="6211"/>
                      </a:cubicBezTo>
                      <a:lnTo>
                        <a:pt x="833" y="5878"/>
                      </a:lnTo>
                      <a:cubicBezTo>
                        <a:pt x="833" y="5656"/>
                        <a:pt x="611" y="5490"/>
                        <a:pt x="389" y="5490"/>
                      </a:cubicBezTo>
                      <a:close/>
                      <a:moveTo>
                        <a:pt x="389" y="7320"/>
                      </a:moveTo>
                      <a:cubicBezTo>
                        <a:pt x="223" y="7320"/>
                        <a:pt x="1" y="7542"/>
                        <a:pt x="1" y="7764"/>
                      </a:cubicBezTo>
                      <a:lnTo>
                        <a:pt x="1" y="8096"/>
                      </a:lnTo>
                      <a:cubicBezTo>
                        <a:pt x="1" y="8318"/>
                        <a:pt x="223" y="8540"/>
                        <a:pt x="389" y="8540"/>
                      </a:cubicBezTo>
                      <a:cubicBezTo>
                        <a:pt x="611" y="8540"/>
                        <a:pt x="777" y="8373"/>
                        <a:pt x="833" y="8096"/>
                      </a:cubicBezTo>
                      <a:lnTo>
                        <a:pt x="833" y="7764"/>
                      </a:lnTo>
                      <a:cubicBezTo>
                        <a:pt x="833" y="7542"/>
                        <a:pt x="611" y="7320"/>
                        <a:pt x="389" y="7320"/>
                      </a:cubicBezTo>
                      <a:close/>
                      <a:moveTo>
                        <a:pt x="389" y="9205"/>
                      </a:moveTo>
                      <a:cubicBezTo>
                        <a:pt x="223" y="9205"/>
                        <a:pt x="1" y="9427"/>
                        <a:pt x="1" y="9593"/>
                      </a:cubicBezTo>
                      <a:lnTo>
                        <a:pt x="1" y="9982"/>
                      </a:lnTo>
                      <a:cubicBezTo>
                        <a:pt x="1" y="10259"/>
                        <a:pt x="223" y="10370"/>
                        <a:pt x="389" y="10370"/>
                      </a:cubicBezTo>
                      <a:cubicBezTo>
                        <a:pt x="611" y="10370"/>
                        <a:pt x="777" y="10203"/>
                        <a:pt x="833" y="9982"/>
                      </a:cubicBezTo>
                      <a:lnTo>
                        <a:pt x="833" y="9593"/>
                      </a:lnTo>
                      <a:cubicBezTo>
                        <a:pt x="833" y="9316"/>
                        <a:pt x="611" y="9205"/>
                        <a:pt x="389" y="9205"/>
                      </a:cubicBezTo>
                      <a:close/>
                      <a:moveTo>
                        <a:pt x="389" y="10980"/>
                      </a:moveTo>
                      <a:cubicBezTo>
                        <a:pt x="223" y="10980"/>
                        <a:pt x="1" y="11202"/>
                        <a:pt x="1" y="11423"/>
                      </a:cubicBezTo>
                      <a:lnTo>
                        <a:pt x="1" y="11756"/>
                      </a:lnTo>
                      <a:cubicBezTo>
                        <a:pt x="1" y="11978"/>
                        <a:pt x="223" y="12200"/>
                        <a:pt x="389" y="12200"/>
                      </a:cubicBezTo>
                      <a:cubicBezTo>
                        <a:pt x="611" y="12200"/>
                        <a:pt x="777" y="12033"/>
                        <a:pt x="833" y="11756"/>
                      </a:cubicBezTo>
                      <a:lnTo>
                        <a:pt x="833" y="11423"/>
                      </a:lnTo>
                      <a:cubicBezTo>
                        <a:pt x="833" y="11202"/>
                        <a:pt x="611" y="10980"/>
                        <a:pt x="389" y="10980"/>
                      </a:cubicBezTo>
                      <a:close/>
                      <a:moveTo>
                        <a:pt x="389" y="12865"/>
                      </a:moveTo>
                      <a:cubicBezTo>
                        <a:pt x="223" y="12865"/>
                        <a:pt x="1" y="13087"/>
                        <a:pt x="1" y="13309"/>
                      </a:cubicBezTo>
                      <a:lnTo>
                        <a:pt x="1" y="13641"/>
                      </a:lnTo>
                      <a:cubicBezTo>
                        <a:pt x="1" y="13863"/>
                        <a:pt x="223" y="14085"/>
                        <a:pt x="389" y="14085"/>
                      </a:cubicBezTo>
                      <a:cubicBezTo>
                        <a:pt x="611" y="14085"/>
                        <a:pt x="777" y="13863"/>
                        <a:pt x="833" y="13641"/>
                      </a:cubicBezTo>
                      <a:lnTo>
                        <a:pt x="833" y="13309"/>
                      </a:lnTo>
                      <a:cubicBezTo>
                        <a:pt x="833" y="13031"/>
                        <a:pt x="611" y="12865"/>
                        <a:pt x="389" y="12865"/>
                      </a:cubicBezTo>
                      <a:close/>
                      <a:moveTo>
                        <a:pt x="389" y="14695"/>
                      </a:moveTo>
                      <a:cubicBezTo>
                        <a:pt x="223" y="14695"/>
                        <a:pt x="1" y="14861"/>
                        <a:pt x="1" y="15083"/>
                      </a:cubicBezTo>
                      <a:lnTo>
                        <a:pt x="1" y="15471"/>
                      </a:lnTo>
                      <a:cubicBezTo>
                        <a:pt x="1" y="15749"/>
                        <a:pt x="223" y="15859"/>
                        <a:pt x="389" y="15859"/>
                      </a:cubicBezTo>
                      <a:cubicBezTo>
                        <a:pt x="611" y="15859"/>
                        <a:pt x="777" y="15749"/>
                        <a:pt x="833" y="15471"/>
                      </a:cubicBezTo>
                      <a:lnTo>
                        <a:pt x="833" y="15083"/>
                      </a:lnTo>
                      <a:cubicBezTo>
                        <a:pt x="833" y="14806"/>
                        <a:pt x="611" y="14695"/>
                        <a:pt x="389" y="146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5" name="Google Shape;1665;p16"/>
                <p:cNvSpPr/>
                <p:nvPr/>
              </p:nvSpPr>
              <p:spPr>
                <a:xfrm>
                  <a:off x="3787800" y="4841950"/>
                  <a:ext cx="20825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1054" extrusionOk="0">
                      <a:moveTo>
                        <a:pt x="389" y="0"/>
                      </a:moveTo>
                      <a:cubicBezTo>
                        <a:pt x="223" y="0"/>
                        <a:pt x="1" y="222"/>
                        <a:pt x="1" y="444"/>
                      </a:cubicBezTo>
                      <a:lnTo>
                        <a:pt x="1" y="610"/>
                      </a:lnTo>
                      <a:cubicBezTo>
                        <a:pt x="1" y="832"/>
                        <a:pt x="223" y="1054"/>
                        <a:pt x="389" y="1054"/>
                      </a:cubicBezTo>
                      <a:cubicBezTo>
                        <a:pt x="611" y="1054"/>
                        <a:pt x="777" y="943"/>
                        <a:pt x="833" y="610"/>
                      </a:cubicBezTo>
                      <a:lnTo>
                        <a:pt x="833" y="444"/>
                      </a:lnTo>
                      <a:cubicBezTo>
                        <a:pt x="833" y="222"/>
                        <a:pt x="611" y="0"/>
                        <a:pt x="389" y="0"/>
                      </a:cubicBezTo>
                      <a:close/>
                    </a:path>
                  </a:pathLst>
                </a:custGeom>
                <a:solidFill>
                  <a:srgbClr val="BD37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6" name="Google Shape;1666;p16"/>
                <p:cNvSpPr/>
                <p:nvPr/>
              </p:nvSpPr>
              <p:spPr>
                <a:xfrm>
                  <a:off x="3209725" y="3405750"/>
                  <a:ext cx="1182525" cy="96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01" h="38429" extrusionOk="0">
                      <a:moveTo>
                        <a:pt x="21460" y="1"/>
                      </a:moveTo>
                      <a:cubicBezTo>
                        <a:pt x="9594" y="1"/>
                        <a:pt x="1" y="8596"/>
                        <a:pt x="1" y="19187"/>
                      </a:cubicBezTo>
                      <a:cubicBezTo>
                        <a:pt x="1" y="29834"/>
                        <a:pt x="9594" y="38429"/>
                        <a:pt x="21460" y="38429"/>
                      </a:cubicBezTo>
                      <a:cubicBezTo>
                        <a:pt x="22181" y="38429"/>
                        <a:pt x="22957" y="38318"/>
                        <a:pt x="23678" y="38262"/>
                      </a:cubicBezTo>
                      <a:cubicBezTo>
                        <a:pt x="24455" y="38318"/>
                        <a:pt x="25120" y="38429"/>
                        <a:pt x="25896" y="38429"/>
                      </a:cubicBezTo>
                      <a:cubicBezTo>
                        <a:pt x="37763" y="38429"/>
                        <a:pt x="47300" y="29834"/>
                        <a:pt x="47300" y="19187"/>
                      </a:cubicBezTo>
                      <a:cubicBezTo>
                        <a:pt x="47300" y="8596"/>
                        <a:pt x="37652" y="1"/>
                        <a:pt x="25896" y="1"/>
                      </a:cubicBezTo>
                      <a:cubicBezTo>
                        <a:pt x="25120" y="1"/>
                        <a:pt x="24344" y="56"/>
                        <a:pt x="23678" y="167"/>
                      </a:cubicBezTo>
                      <a:cubicBezTo>
                        <a:pt x="22902" y="56"/>
                        <a:pt x="22181" y="1"/>
                        <a:pt x="214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7" name="Google Shape;1667;p16"/>
                <p:cNvSpPr/>
                <p:nvPr/>
              </p:nvSpPr>
              <p:spPr>
                <a:xfrm>
                  <a:off x="3552150" y="3314275"/>
                  <a:ext cx="489375" cy="12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4880" extrusionOk="0">
                      <a:moveTo>
                        <a:pt x="0" y="0"/>
                      </a:moveTo>
                      <a:lnTo>
                        <a:pt x="0" y="4880"/>
                      </a:lnTo>
                      <a:lnTo>
                        <a:pt x="19574" y="4880"/>
                      </a:lnTo>
                      <a:lnTo>
                        <a:pt x="1957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8" name="Google Shape;1668;p16"/>
                <p:cNvSpPr/>
                <p:nvPr/>
              </p:nvSpPr>
              <p:spPr>
                <a:xfrm>
                  <a:off x="3552150" y="4335950"/>
                  <a:ext cx="489375" cy="12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4936" extrusionOk="0">
                      <a:moveTo>
                        <a:pt x="0" y="1"/>
                      </a:moveTo>
                      <a:lnTo>
                        <a:pt x="0" y="4936"/>
                      </a:lnTo>
                      <a:lnTo>
                        <a:pt x="19574" y="4936"/>
                      </a:lnTo>
                      <a:lnTo>
                        <a:pt x="1957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9" name="Google Shape;1669;p16"/>
                <p:cNvSpPr/>
                <p:nvPr/>
              </p:nvSpPr>
              <p:spPr>
                <a:xfrm>
                  <a:off x="3005950" y="3437650"/>
                  <a:ext cx="546225" cy="89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49" h="35933" extrusionOk="0">
                      <a:moveTo>
                        <a:pt x="21848" y="0"/>
                      </a:moveTo>
                      <a:lnTo>
                        <a:pt x="21848" y="0"/>
                      </a:lnTo>
                      <a:cubicBezTo>
                        <a:pt x="21847" y="1"/>
                        <a:pt x="1" y="14474"/>
                        <a:pt x="21848" y="35933"/>
                      </a:cubicBezTo>
                      <a:lnTo>
                        <a:pt x="21848" y="35933"/>
                      </a:lnTo>
                      <a:cubicBezTo>
                        <a:pt x="21848" y="35933"/>
                        <a:pt x="8762" y="17578"/>
                        <a:pt x="2184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0" name="Google Shape;1670;p16"/>
                <p:cNvSpPr/>
                <p:nvPr/>
              </p:nvSpPr>
              <p:spPr>
                <a:xfrm>
                  <a:off x="4042875" y="3437650"/>
                  <a:ext cx="544825" cy="89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93" h="35933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3143" y="17578"/>
                        <a:pt x="1" y="35933"/>
                        <a:pt x="1" y="35933"/>
                      </a:cubicBezTo>
                      <a:cubicBezTo>
                        <a:pt x="21792" y="14474"/>
                        <a:pt x="2" y="1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1" name="Google Shape;1671;p16"/>
                <p:cNvSpPr/>
                <p:nvPr/>
              </p:nvSpPr>
              <p:spPr>
                <a:xfrm>
                  <a:off x="3898700" y="3437650"/>
                  <a:ext cx="331350" cy="89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4" h="35933" extrusionOk="0">
                      <a:moveTo>
                        <a:pt x="1" y="0"/>
                      </a:moveTo>
                      <a:cubicBezTo>
                        <a:pt x="7043" y="19186"/>
                        <a:pt x="1" y="35933"/>
                        <a:pt x="1" y="35933"/>
                      </a:cubicBezTo>
                      <a:lnTo>
                        <a:pt x="2441" y="35933"/>
                      </a:lnTo>
                      <a:cubicBezTo>
                        <a:pt x="13254" y="15249"/>
                        <a:pt x="2330" y="0"/>
                        <a:pt x="233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2" name="Google Shape;1672;p16"/>
                <p:cNvSpPr/>
                <p:nvPr/>
              </p:nvSpPr>
              <p:spPr>
                <a:xfrm>
                  <a:off x="3359450" y="3437650"/>
                  <a:ext cx="331350" cy="89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4" h="35878" extrusionOk="0">
                      <a:moveTo>
                        <a:pt x="10813" y="0"/>
                      </a:moveTo>
                      <a:cubicBezTo>
                        <a:pt x="10813" y="0"/>
                        <a:pt x="0" y="15249"/>
                        <a:pt x="10813" y="35877"/>
                      </a:cubicBezTo>
                      <a:lnTo>
                        <a:pt x="13253" y="35877"/>
                      </a:lnTo>
                      <a:cubicBezTo>
                        <a:pt x="13253" y="35877"/>
                        <a:pt x="6156" y="19186"/>
                        <a:pt x="13253" y="56"/>
                      </a:cubicBezTo>
                      <a:lnTo>
                        <a:pt x="1081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3" name="Google Shape;1673;p16"/>
                <p:cNvSpPr/>
                <p:nvPr/>
              </p:nvSpPr>
              <p:spPr>
                <a:xfrm>
                  <a:off x="3671350" y="3437650"/>
                  <a:ext cx="278675" cy="89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7" h="35933" extrusionOk="0">
                      <a:moveTo>
                        <a:pt x="3550" y="0"/>
                      </a:moveTo>
                      <a:cubicBezTo>
                        <a:pt x="1" y="18077"/>
                        <a:pt x="3494" y="35933"/>
                        <a:pt x="3494" y="35933"/>
                      </a:cubicBezTo>
                      <a:lnTo>
                        <a:pt x="5768" y="35933"/>
                      </a:lnTo>
                      <a:cubicBezTo>
                        <a:pt x="11147" y="15859"/>
                        <a:pt x="5768" y="0"/>
                        <a:pt x="576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4" name="Google Shape;1674;p16"/>
                <p:cNvSpPr/>
                <p:nvPr/>
              </p:nvSpPr>
              <p:spPr>
                <a:xfrm>
                  <a:off x="3552150" y="4435775"/>
                  <a:ext cx="20800" cy="1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" h="7043" extrusionOk="0">
                      <a:moveTo>
                        <a:pt x="388" y="0"/>
                      </a:moveTo>
                      <a:cubicBezTo>
                        <a:pt x="111" y="0"/>
                        <a:pt x="0" y="167"/>
                        <a:pt x="0" y="388"/>
                      </a:cubicBezTo>
                      <a:lnTo>
                        <a:pt x="0" y="6654"/>
                      </a:lnTo>
                      <a:cubicBezTo>
                        <a:pt x="0" y="6821"/>
                        <a:pt x="222" y="7042"/>
                        <a:pt x="388" y="7042"/>
                      </a:cubicBezTo>
                      <a:cubicBezTo>
                        <a:pt x="610" y="7042"/>
                        <a:pt x="832" y="6932"/>
                        <a:pt x="832" y="6654"/>
                      </a:cubicBezTo>
                      <a:lnTo>
                        <a:pt x="832" y="388"/>
                      </a:lnTo>
                      <a:cubicBezTo>
                        <a:pt x="832" y="167"/>
                        <a:pt x="610" y="0"/>
                        <a:pt x="3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5" name="Google Shape;1675;p16"/>
                <p:cNvSpPr/>
                <p:nvPr/>
              </p:nvSpPr>
              <p:spPr>
                <a:xfrm>
                  <a:off x="3603425" y="4435775"/>
                  <a:ext cx="20825" cy="1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7043" extrusionOk="0">
                      <a:moveTo>
                        <a:pt x="444" y="0"/>
                      </a:moveTo>
                      <a:cubicBezTo>
                        <a:pt x="223" y="0"/>
                        <a:pt x="1" y="167"/>
                        <a:pt x="1" y="388"/>
                      </a:cubicBezTo>
                      <a:lnTo>
                        <a:pt x="1" y="6654"/>
                      </a:lnTo>
                      <a:cubicBezTo>
                        <a:pt x="1" y="6821"/>
                        <a:pt x="223" y="7042"/>
                        <a:pt x="444" y="7042"/>
                      </a:cubicBezTo>
                      <a:cubicBezTo>
                        <a:pt x="666" y="7042"/>
                        <a:pt x="833" y="6932"/>
                        <a:pt x="833" y="6654"/>
                      </a:cubicBezTo>
                      <a:lnTo>
                        <a:pt x="833" y="388"/>
                      </a:lnTo>
                      <a:cubicBezTo>
                        <a:pt x="833" y="167"/>
                        <a:pt x="611" y="0"/>
                        <a:pt x="4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6" name="Google Shape;1676;p16"/>
                <p:cNvSpPr/>
                <p:nvPr/>
              </p:nvSpPr>
              <p:spPr>
                <a:xfrm>
                  <a:off x="3656100" y="4435775"/>
                  <a:ext cx="20825" cy="1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7043" extrusionOk="0">
                      <a:moveTo>
                        <a:pt x="389" y="0"/>
                      </a:moveTo>
                      <a:cubicBezTo>
                        <a:pt x="112" y="0"/>
                        <a:pt x="1" y="167"/>
                        <a:pt x="1" y="388"/>
                      </a:cubicBezTo>
                      <a:lnTo>
                        <a:pt x="1" y="6654"/>
                      </a:lnTo>
                      <a:cubicBezTo>
                        <a:pt x="1" y="6821"/>
                        <a:pt x="223" y="7042"/>
                        <a:pt x="389" y="7042"/>
                      </a:cubicBezTo>
                      <a:cubicBezTo>
                        <a:pt x="666" y="7042"/>
                        <a:pt x="833" y="6932"/>
                        <a:pt x="833" y="6654"/>
                      </a:cubicBezTo>
                      <a:lnTo>
                        <a:pt x="833" y="388"/>
                      </a:lnTo>
                      <a:cubicBezTo>
                        <a:pt x="833" y="167"/>
                        <a:pt x="611" y="0"/>
                        <a:pt x="38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7" name="Google Shape;1677;p16"/>
                <p:cNvSpPr/>
                <p:nvPr/>
              </p:nvSpPr>
              <p:spPr>
                <a:xfrm>
                  <a:off x="3710175" y="4435775"/>
                  <a:ext cx="20825" cy="1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7043" extrusionOk="0">
                      <a:moveTo>
                        <a:pt x="389" y="0"/>
                      </a:moveTo>
                      <a:cubicBezTo>
                        <a:pt x="167" y="0"/>
                        <a:pt x="1" y="167"/>
                        <a:pt x="1" y="388"/>
                      </a:cubicBezTo>
                      <a:lnTo>
                        <a:pt x="1" y="6654"/>
                      </a:lnTo>
                      <a:cubicBezTo>
                        <a:pt x="1" y="6821"/>
                        <a:pt x="167" y="7042"/>
                        <a:pt x="389" y="7042"/>
                      </a:cubicBezTo>
                      <a:cubicBezTo>
                        <a:pt x="611" y="7042"/>
                        <a:pt x="721" y="6932"/>
                        <a:pt x="832" y="6654"/>
                      </a:cubicBezTo>
                      <a:lnTo>
                        <a:pt x="832" y="388"/>
                      </a:lnTo>
                      <a:cubicBezTo>
                        <a:pt x="832" y="167"/>
                        <a:pt x="611" y="0"/>
                        <a:pt x="38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8" name="Google Shape;1678;p16"/>
                <p:cNvSpPr/>
                <p:nvPr/>
              </p:nvSpPr>
              <p:spPr>
                <a:xfrm>
                  <a:off x="3761475" y="4435775"/>
                  <a:ext cx="20800" cy="1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" h="7043" extrusionOk="0">
                      <a:moveTo>
                        <a:pt x="444" y="0"/>
                      </a:moveTo>
                      <a:cubicBezTo>
                        <a:pt x="167" y="0"/>
                        <a:pt x="0" y="167"/>
                        <a:pt x="0" y="388"/>
                      </a:cubicBezTo>
                      <a:lnTo>
                        <a:pt x="0" y="6654"/>
                      </a:lnTo>
                      <a:cubicBezTo>
                        <a:pt x="0" y="6821"/>
                        <a:pt x="222" y="7042"/>
                        <a:pt x="444" y="7042"/>
                      </a:cubicBezTo>
                      <a:cubicBezTo>
                        <a:pt x="610" y="7042"/>
                        <a:pt x="777" y="6932"/>
                        <a:pt x="832" y="6654"/>
                      </a:cubicBezTo>
                      <a:lnTo>
                        <a:pt x="832" y="388"/>
                      </a:lnTo>
                      <a:cubicBezTo>
                        <a:pt x="832" y="167"/>
                        <a:pt x="610" y="0"/>
                        <a:pt x="4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9" name="Google Shape;1679;p16"/>
                <p:cNvSpPr/>
                <p:nvPr/>
              </p:nvSpPr>
              <p:spPr>
                <a:xfrm>
                  <a:off x="3814150" y="4435775"/>
                  <a:ext cx="20825" cy="1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7043" extrusionOk="0">
                      <a:moveTo>
                        <a:pt x="389" y="0"/>
                      </a:moveTo>
                      <a:cubicBezTo>
                        <a:pt x="167" y="0"/>
                        <a:pt x="0" y="167"/>
                        <a:pt x="0" y="388"/>
                      </a:cubicBezTo>
                      <a:lnTo>
                        <a:pt x="0" y="6654"/>
                      </a:lnTo>
                      <a:cubicBezTo>
                        <a:pt x="0" y="6821"/>
                        <a:pt x="167" y="7042"/>
                        <a:pt x="389" y="7042"/>
                      </a:cubicBezTo>
                      <a:cubicBezTo>
                        <a:pt x="610" y="7042"/>
                        <a:pt x="832" y="6932"/>
                        <a:pt x="832" y="6654"/>
                      </a:cubicBezTo>
                      <a:lnTo>
                        <a:pt x="832" y="388"/>
                      </a:lnTo>
                      <a:cubicBezTo>
                        <a:pt x="832" y="167"/>
                        <a:pt x="610" y="0"/>
                        <a:pt x="38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0" name="Google Shape;1680;p16"/>
                <p:cNvSpPr/>
                <p:nvPr/>
              </p:nvSpPr>
              <p:spPr>
                <a:xfrm>
                  <a:off x="3865450" y="4435775"/>
                  <a:ext cx="20800" cy="1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" h="7043" extrusionOk="0">
                      <a:moveTo>
                        <a:pt x="444" y="0"/>
                      </a:moveTo>
                      <a:cubicBezTo>
                        <a:pt x="166" y="0"/>
                        <a:pt x="0" y="167"/>
                        <a:pt x="0" y="388"/>
                      </a:cubicBezTo>
                      <a:lnTo>
                        <a:pt x="0" y="6654"/>
                      </a:lnTo>
                      <a:cubicBezTo>
                        <a:pt x="0" y="6821"/>
                        <a:pt x="222" y="7042"/>
                        <a:pt x="444" y="7042"/>
                      </a:cubicBezTo>
                      <a:cubicBezTo>
                        <a:pt x="610" y="7042"/>
                        <a:pt x="832" y="6932"/>
                        <a:pt x="832" y="6654"/>
                      </a:cubicBezTo>
                      <a:lnTo>
                        <a:pt x="832" y="388"/>
                      </a:lnTo>
                      <a:cubicBezTo>
                        <a:pt x="832" y="167"/>
                        <a:pt x="610" y="0"/>
                        <a:pt x="4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1" name="Google Shape;1681;p16"/>
                <p:cNvSpPr/>
                <p:nvPr/>
              </p:nvSpPr>
              <p:spPr>
                <a:xfrm>
                  <a:off x="3918125" y="4435775"/>
                  <a:ext cx="20800" cy="1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" h="7043" extrusionOk="0">
                      <a:moveTo>
                        <a:pt x="388" y="0"/>
                      </a:moveTo>
                      <a:cubicBezTo>
                        <a:pt x="167" y="0"/>
                        <a:pt x="0" y="167"/>
                        <a:pt x="0" y="388"/>
                      </a:cubicBezTo>
                      <a:lnTo>
                        <a:pt x="0" y="6654"/>
                      </a:lnTo>
                      <a:cubicBezTo>
                        <a:pt x="0" y="6821"/>
                        <a:pt x="167" y="7042"/>
                        <a:pt x="388" y="7042"/>
                      </a:cubicBezTo>
                      <a:cubicBezTo>
                        <a:pt x="610" y="7042"/>
                        <a:pt x="832" y="6932"/>
                        <a:pt x="832" y="6654"/>
                      </a:cubicBezTo>
                      <a:lnTo>
                        <a:pt x="832" y="388"/>
                      </a:lnTo>
                      <a:cubicBezTo>
                        <a:pt x="832" y="167"/>
                        <a:pt x="610" y="0"/>
                        <a:pt x="3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2" name="Google Shape;1682;p16"/>
                <p:cNvSpPr/>
                <p:nvPr/>
              </p:nvSpPr>
              <p:spPr>
                <a:xfrm>
                  <a:off x="3970800" y="4435775"/>
                  <a:ext cx="20825" cy="1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7043" extrusionOk="0">
                      <a:moveTo>
                        <a:pt x="444" y="0"/>
                      </a:moveTo>
                      <a:cubicBezTo>
                        <a:pt x="167" y="0"/>
                        <a:pt x="0" y="167"/>
                        <a:pt x="0" y="388"/>
                      </a:cubicBezTo>
                      <a:lnTo>
                        <a:pt x="0" y="6654"/>
                      </a:lnTo>
                      <a:cubicBezTo>
                        <a:pt x="0" y="6821"/>
                        <a:pt x="222" y="7042"/>
                        <a:pt x="444" y="7042"/>
                      </a:cubicBezTo>
                      <a:cubicBezTo>
                        <a:pt x="666" y="7042"/>
                        <a:pt x="777" y="6932"/>
                        <a:pt x="832" y="6654"/>
                      </a:cubicBezTo>
                      <a:lnTo>
                        <a:pt x="832" y="388"/>
                      </a:lnTo>
                      <a:cubicBezTo>
                        <a:pt x="832" y="167"/>
                        <a:pt x="666" y="0"/>
                        <a:pt x="4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3" name="Google Shape;1683;p16"/>
                <p:cNvSpPr/>
                <p:nvPr/>
              </p:nvSpPr>
              <p:spPr>
                <a:xfrm>
                  <a:off x="4023475" y="4435775"/>
                  <a:ext cx="20825" cy="1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7043" extrusionOk="0">
                      <a:moveTo>
                        <a:pt x="389" y="0"/>
                      </a:moveTo>
                      <a:cubicBezTo>
                        <a:pt x="222" y="0"/>
                        <a:pt x="0" y="167"/>
                        <a:pt x="0" y="388"/>
                      </a:cubicBezTo>
                      <a:lnTo>
                        <a:pt x="0" y="6654"/>
                      </a:lnTo>
                      <a:cubicBezTo>
                        <a:pt x="0" y="6821"/>
                        <a:pt x="222" y="7042"/>
                        <a:pt x="389" y="7042"/>
                      </a:cubicBezTo>
                      <a:cubicBezTo>
                        <a:pt x="610" y="7042"/>
                        <a:pt x="777" y="6932"/>
                        <a:pt x="832" y="6654"/>
                      </a:cubicBezTo>
                      <a:lnTo>
                        <a:pt x="832" y="388"/>
                      </a:lnTo>
                      <a:cubicBezTo>
                        <a:pt x="832" y="167"/>
                        <a:pt x="610" y="0"/>
                        <a:pt x="38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4" name="Google Shape;1684;p16"/>
                <p:cNvSpPr/>
                <p:nvPr/>
              </p:nvSpPr>
              <p:spPr>
                <a:xfrm>
                  <a:off x="3728200" y="4917850"/>
                  <a:ext cx="55475" cy="22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" h="9053" extrusionOk="0">
                      <a:moveTo>
                        <a:pt x="1809" y="0"/>
                      </a:moveTo>
                      <a:cubicBezTo>
                        <a:pt x="1706" y="0"/>
                        <a:pt x="1608" y="42"/>
                        <a:pt x="1553" y="125"/>
                      </a:cubicBezTo>
                      <a:lnTo>
                        <a:pt x="167" y="1400"/>
                      </a:lnTo>
                      <a:cubicBezTo>
                        <a:pt x="111" y="1511"/>
                        <a:pt x="0" y="1622"/>
                        <a:pt x="0" y="1678"/>
                      </a:cubicBezTo>
                      <a:lnTo>
                        <a:pt x="0" y="8609"/>
                      </a:lnTo>
                      <a:cubicBezTo>
                        <a:pt x="0" y="8831"/>
                        <a:pt x="222" y="9053"/>
                        <a:pt x="444" y="9053"/>
                      </a:cubicBezTo>
                      <a:cubicBezTo>
                        <a:pt x="666" y="9053"/>
                        <a:pt x="832" y="8886"/>
                        <a:pt x="832" y="8609"/>
                      </a:cubicBezTo>
                      <a:lnTo>
                        <a:pt x="832" y="1844"/>
                      </a:lnTo>
                      <a:lnTo>
                        <a:pt x="2108" y="569"/>
                      </a:lnTo>
                      <a:cubicBezTo>
                        <a:pt x="2218" y="513"/>
                        <a:pt x="2218" y="236"/>
                        <a:pt x="2108" y="125"/>
                      </a:cubicBezTo>
                      <a:cubicBezTo>
                        <a:pt x="2024" y="42"/>
                        <a:pt x="1913" y="0"/>
                        <a:pt x="180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5" name="Google Shape;1685;p16"/>
                <p:cNvSpPr/>
                <p:nvPr/>
              </p:nvSpPr>
              <p:spPr>
                <a:xfrm>
                  <a:off x="3760075" y="4920975"/>
                  <a:ext cx="83200" cy="22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8" h="9039" extrusionOk="0">
                      <a:moveTo>
                        <a:pt x="1609" y="0"/>
                      </a:moveTo>
                      <a:cubicBezTo>
                        <a:pt x="1387" y="0"/>
                        <a:pt x="1165" y="166"/>
                        <a:pt x="1165" y="388"/>
                      </a:cubicBezTo>
                      <a:lnTo>
                        <a:pt x="1165" y="444"/>
                      </a:lnTo>
                      <a:lnTo>
                        <a:pt x="56" y="1830"/>
                      </a:lnTo>
                      <a:cubicBezTo>
                        <a:pt x="1" y="1941"/>
                        <a:pt x="1" y="1996"/>
                        <a:pt x="1" y="2052"/>
                      </a:cubicBezTo>
                      <a:lnTo>
                        <a:pt x="1" y="8595"/>
                      </a:lnTo>
                      <a:cubicBezTo>
                        <a:pt x="1" y="8761"/>
                        <a:pt x="112" y="8983"/>
                        <a:pt x="389" y="8983"/>
                      </a:cubicBezTo>
                      <a:cubicBezTo>
                        <a:pt x="611" y="8983"/>
                        <a:pt x="833" y="8761"/>
                        <a:pt x="833" y="8595"/>
                      </a:cubicBezTo>
                      <a:lnTo>
                        <a:pt x="833" y="2218"/>
                      </a:lnTo>
                      <a:lnTo>
                        <a:pt x="1221" y="1664"/>
                      </a:lnTo>
                      <a:lnTo>
                        <a:pt x="1221" y="8650"/>
                      </a:lnTo>
                      <a:cubicBezTo>
                        <a:pt x="1221" y="8872"/>
                        <a:pt x="1442" y="9039"/>
                        <a:pt x="1664" y="9039"/>
                      </a:cubicBezTo>
                      <a:cubicBezTo>
                        <a:pt x="1886" y="9039"/>
                        <a:pt x="2052" y="8872"/>
                        <a:pt x="2052" y="8650"/>
                      </a:cubicBezTo>
                      <a:lnTo>
                        <a:pt x="2052" y="1664"/>
                      </a:lnTo>
                      <a:lnTo>
                        <a:pt x="2496" y="2218"/>
                      </a:lnTo>
                      <a:lnTo>
                        <a:pt x="2496" y="8595"/>
                      </a:lnTo>
                      <a:cubicBezTo>
                        <a:pt x="2496" y="8761"/>
                        <a:pt x="2718" y="8983"/>
                        <a:pt x="2884" y="8983"/>
                      </a:cubicBezTo>
                      <a:cubicBezTo>
                        <a:pt x="3106" y="8983"/>
                        <a:pt x="3328" y="8761"/>
                        <a:pt x="3328" y="8595"/>
                      </a:cubicBezTo>
                      <a:lnTo>
                        <a:pt x="3328" y="2052"/>
                      </a:lnTo>
                      <a:cubicBezTo>
                        <a:pt x="3328" y="1996"/>
                        <a:pt x="3328" y="1941"/>
                        <a:pt x="3272" y="1830"/>
                      </a:cubicBezTo>
                      <a:lnTo>
                        <a:pt x="1997" y="333"/>
                      </a:lnTo>
                      <a:cubicBezTo>
                        <a:pt x="1997" y="111"/>
                        <a:pt x="1775" y="0"/>
                        <a:pt x="160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6" name="Google Shape;1686;p16"/>
                <p:cNvSpPr/>
                <p:nvPr/>
              </p:nvSpPr>
              <p:spPr>
                <a:xfrm>
                  <a:off x="3815525" y="4916125"/>
                  <a:ext cx="56875" cy="22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5" h="9122" extrusionOk="0">
                      <a:moveTo>
                        <a:pt x="410" y="0"/>
                      </a:moveTo>
                      <a:cubicBezTo>
                        <a:pt x="306" y="0"/>
                        <a:pt x="195" y="28"/>
                        <a:pt x="112" y="83"/>
                      </a:cubicBezTo>
                      <a:cubicBezTo>
                        <a:pt x="1" y="250"/>
                        <a:pt x="1" y="527"/>
                        <a:pt x="112" y="638"/>
                      </a:cubicBezTo>
                      <a:lnTo>
                        <a:pt x="1443" y="1913"/>
                      </a:lnTo>
                      <a:lnTo>
                        <a:pt x="1443" y="8678"/>
                      </a:lnTo>
                      <a:cubicBezTo>
                        <a:pt x="1443" y="8900"/>
                        <a:pt x="1609" y="9122"/>
                        <a:pt x="1886" y="9122"/>
                      </a:cubicBezTo>
                      <a:cubicBezTo>
                        <a:pt x="2052" y="9122"/>
                        <a:pt x="2274" y="8955"/>
                        <a:pt x="2274" y="8678"/>
                      </a:cubicBezTo>
                      <a:lnTo>
                        <a:pt x="2274" y="1747"/>
                      </a:lnTo>
                      <a:cubicBezTo>
                        <a:pt x="2219" y="1691"/>
                        <a:pt x="2163" y="1580"/>
                        <a:pt x="2052" y="1469"/>
                      </a:cubicBezTo>
                      <a:lnTo>
                        <a:pt x="666" y="83"/>
                      </a:lnTo>
                      <a:cubicBezTo>
                        <a:pt x="611" y="28"/>
                        <a:pt x="514" y="0"/>
                        <a:pt x="41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7" name="Google Shape;1687;p16"/>
                <p:cNvSpPr/>
                <p:nvPr/>
              </p:nvSpPr>
              <p:spPr>
                <a:xfrm>
                  <a:off x="3749000" y="4841950"/>
                  <a:ext cx="99825" cy="10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4049" extrusionOk="0">
                      <a:moveTo>
                        <a:pt x="1941" y="0"/>
                      </a:moveTo>
                      <a:cubicBezTo>
                        <a:pt x="943" y="0"/>
                        <a:pt x="0" y="943"/>
                        <a:pt x="0" y="2052"/>
                      </a:cubicBezTo>
                      <a:cubicBezTo>
                        <a:pt x="0" y="3161"/>
                        <a:pt x="832" y="4048"/>
                        <a:pt x="1941" y="4048"/>
                      </a:cubicBezTo>
                      <a:cubicBezTo>
                        <a:pt x="3050" y="4048"/>
                        <a:pt x="3993" y="3161"/>
                        <a:pt x="3993" y="2052"/>
                      </a:cubicBezTo>
                      <a:cubicBezTo>
                        <a:pt x="3993" y="943"/>
                        <a:pt x="3050" y="0"/>
                        <a:pt x="1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8" name="Google Shape;1688;p16"/>
                <p:cNvSpPr/>
                <p:nvPr/>
              </p:nvSpPr>
              <p:spPr>
                <a:xfrm>
                  <a:off x="3801675" y="4335950"/>
                  <a:ext cx="242625" cy="12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5" h="4936" extrusionOk="0">
                      <a:moveTo>
                        <a:pt x="0" y="1"/>
                      </a:moveTo>
                      <a:lnTo>
                        <a:pt x="0" y="4936"/>
                      </a:lnTo>
                      <a:lnTo>
                        <a:pt x="9704" y="4936"/>
                      </a:lnTo>
                      <a:lnTo>
                        <a:pt x="970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9" name="Google Shape;1689;p16"/>
                <p:cNvSpPr/>
                <p:nvPr/>
              </p:nvSpPr>
              <p:spPr>
                <a:xfrm>
                  <a:off x="3801675" y="3314275"/>
                  <a:ext cx="242625" cy="12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5" h="4880" extrusionOk="0">
                      <a:moveTo>
                        <a:pt x="0" y="0"/>
                      </a:moveTo>
                      <a:lnTo>
                        <a:pt x="0" y="4880"/>
                      </a:lnTo>
                      <a:lnTo>
                        <a:pt x="9704" y="4880"/>
                      </a:lnTo>
                      <a:lnTo>
                        <a:pt x="970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90" name="Google Shape;1690;p16"/>
            <p:cNvGrpSpPr/>
            <p:nvPr/>
          </p:nvGrpSpPr>
          <p:grpSpPr>
            <a:xfrm>
              <a:off x="6259782" y="-256789"/>
              <a:ext cx="226462" cy="1338982"/>
              <a:chOff x="1732769" y="-87277"/>
              <a:chExt cx="226462" cy="1338982"/>
            </a:xfrm>
          </p:grpSpPr>
          <p:grpSp>
            <p:nvGrpSpPr>
              <p:cNvPr id="1691" name="Google Shape;1691;p16"/>
              <p:cNvGrpSpPr/>
              <p:nvPr/>
            </p:nvGrpSpPr>
            <p:grpSpPr>
              <a:xfrm>
                <a:off x="1732769" y="-87276"/>
                <a:ext cx="226462" cy="1338981"/>
                <a:chOff x="3247110" y="-43551"/>
                <a:chExt cx="586538" cy="3467965"/>
              </a:xfrm>
            </p:grpSpPr>
            <p:sp>
              <p:nvSpPr>
                <p:cNvPr id="1692" name="Google Shape;1692;p16"/>
                <p:cNvSpPr/>
                <p:nvPr/>
              </p:nvSpPr>
              <p:spPr>
                <a:xfrm>
                  <a:off x="3416760" y="2300809"/>
                  <a:ext cx="248101" cy="130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74" h="7716" extrusionOk="0">
                      <a:moveTo>
                        <a:pt x="7286" y="1"/>
                      </a:moveTo>
                      <a:cubicBezTo>
                        <a:pt x="7160" y="1"/>
                        <a:pt x="7034" y="51"/>
                        <a:pt x="6959" y="152"/>
                      </a:cubicBezTo>
                      <a:lnTo>
                        <a:pt x="202" y="6858"/>
                      </a:lnTo>
                      <a:cubicBezTo>
                        <a:pt x="1" y="7060"/>
                        <a:pt x="1" y="7362"/>
                        <a:pt x="202" y="7564"/>
                      </a:cubicBezTo>
                      <a:cubicBezTo>
                        <a:pt x="253" y="7614"/>
                        <a:pt x="404" y="7715"/>
                        <a:pt x="505" y="7715"/>
                      </a:cubicBezTo>
                      <a:cubicBezTo>
                        <a:pt x="555" y="7715"/>
                        <a:pt x="706" y="7614"/>
                        <a:pt x="807" y="7564"/>
                      </a:cubicBezTo>
                      <a:lnTo>
                        <a:pt x="7261" y="1161"/>
                      </a:lnTo>
                      <a:lnTo>
                        <a:pt x="13816" y="7564"/>
                      </a:lnTo>
                      <a:cubicBezTo>
                        <a:pt x="13917" y="7665"/>
                        <a:pt x="14043" y="7715"/>
                        <a:pt x="14169" y="7715"/>
                      </a:cubicBezTo>
                      <a:cubicBezTo>
                        <a:pt x="14295" y="7715"/>
                        <a:pt x="14421" y="7665"/>
                        <a:pt x="14522" y="7564"/>
                      </a:cubicBezTo>
                      <a:cubicBezTo>
                        <a:pt x="14673" y="7362"/>
                        <a:pt x="14673" y="7060"/>
                        <a:pt x="14522" y="6858"/>
                      </a:cubicBezTo>
                      <a:lnTo>
                        <a:pt x="7614" y="152"/>
                      </a:lnTo>
                      <a:cubicBezTo>
                        <a:pt x="7538" y="51"/>
                        <a:pt x="7412" y="1"/>
                        <a:pt x="728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3" name="Google Shape;1693;p16"/>
                <p:cNvSpPr/>
                <p:nvPr/>
              </p:nvSpPr>
              <p:spPr>
                <a:xfrm>
                  <a:off x="3530141" y="-43551"/>
                  <a:ext cx="18767" cy="2365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139920" extrusionOk="0">
                      <a:moveTo>
                        <a:pt x="606" y="1"/>
                      </a:moveTo>
                      <a:cubicBezTo>
                        <a:pt x="303" y="1"/>
                        <a:pt x="101" y="253"/>
                        <a:pt x="101" y="505"/>
                      </a:cubicBezTo>
                      <a:lnTo>
                        <a:pt x="1" y="139415"/>
                      </a:lnTo>
                      <a:cubicBezTo>
                        <a:pt x="1" y="139718"/>
                        <a:pt x="253" y="139919"/>
                        <a:pt x="505" y="139919"/>
                      </a:cubicBezTo>
                      <a:cubicBezTo>
                        <a:pt x="807" y="139919"/>
                        <a:pt x="1009" y="139718"/>
                        <a:pt x="1059" y="139466"/>
                      </a:cubicBezTo>
                      <a:lnTo>
                        <a:pt x="1110" y="505"/>
                      </a:lnTo>
                      <a:cubicBezTo>
                        <a:pt x="1110" y="203"/>
                        <a:pt x="858" y="1"/>
                        <a:pt x="6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4" name="Google Shape;1694;p16"/>
                <p:cNvSpPr/>
                <p:nvPr/>
              </p:nvSpPr>
              <p:spPr>
                <a:xfrm>
                  <a:off x="3247110" y="2418452"/>
                  <a:ext cx="586538" cy="68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5"/>
                      </a:lnTo>
                      <a:lnTo>
                        <a:pt x="32472" y="4035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5" name="Google Shape;1695;p16"/>
                <p:cNvSpPr/>
                <p:nvPr/>
              </p:nvSpPr>
              <p:spPr>
                <a:xfrm>
                  <a:off x="3247110" y="2486657"/>
                  <a:ext cx="586538" cy="68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6" name="Google Shape;1696;p16"/>
                <p:cNvSpPr/>
                <p:nvPr/>
              </p:nvSpPr>
              <p:spPr>
                <a:xfrm>
                  <a:off x="3247110" y="2554862"/>
                  <a:ext cx="586538" cy="68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4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7" name="Google Shape;1697;p16"/>
                <p:cNvSpPr/>
                <p:nvPr/>
              </p:nvSpPr>
              <p:spPr>
                <a:xfrm>
                  <a:off x="3247110" y="2623049"/>
                  <a:ext cx="586538" cy="68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5"/>
                      </a:lnTo>
                      <a:lnTo>
                        <a:pt x="32472" y="4035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8" name="Google Shape;1698;p16"/>
                <p:cNvSpPr/>
                <p:nvPr/>
              </p:nvSpPr>
              <p:spPr>
                <a:xfrm>
                  <a:off x="3247110" y="2691254"/>
                  <a:ext cx="586538" cy="68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9" name="Google Shape;1699;p16"/>
                <p:cNvSpPr/>
                <p:nvPr/>
              </p:nvSpPr>
              <p:spPr>
                <a:xfrm>
                  <a:off x="3247110" y="2759459"/>
                  <a:ext cx="586538" cy="68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196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0" name="Google Shape;1700;p16"/>
                <p:cNvSpPr/>
                <p:nvPr/>
              </p:nvSpPr>
              <p:spPr>
                <a:xfrm>
                  <a:off x="3247110" y="2827664"/>
                  <a:ext cx="586538" cy="68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4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1" name="Google Shape;1701;p16"/>
                <p:cNvSpPr/>
                <p:nvPr/>
              </p:nvSpPr>
              <p:spPr>
                <a:xfrm>
                  <a:off x="3247110" y="2895852"/>
                  <a:ext cx="586538" cy="67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3984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3984"/>
                      </a:lnTo>
                      <a:lnTo>
                        <a:pt x="32472" y="3984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2" name="Google Shape;1702;p16"/>
                <p:cNvSpPr/>
                <p:nvPr/>
              </p:nvSpPr>
              <p:spPr>
                <a:xfrm>
                  <a:off x="3247110" y="2963195"/>
                  <a:ext cx="586538" cy="69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86" extrusionOk="0">
                      <a:moveTo>
                        <a:pt x="2371" y="1"/>
                      </a:moveTo>
                      <a:lnTo>
                        <a:pt x="1" y="1967"/>
                      </a:lnTo>
                      <a:lnTo>
                        <a:pt x="2371" y="4085"/>
                      </a:lnTo>
                      <a:lnTo>
                        <a:pt x="32472" y="4085"/>
                      </a:lnTo>
                      <a:lnTo>
                        <a:pt x="34690" y="206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3" name="Google Shape;1703;p16"/>
                <p:cNvSpPr/>
                <p:nvPr/>
              </p:nvSpPr>
              <p:spPr>
                <a:xfrm>
                  <a:off x="3247110" y="3032262"/>
                  <a:ext cx="586538" cy="68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4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4" name="Google Shape;1704;p16"/>
                <p:cNvSpPr/>
                <p:nvPr/>
              </p:nvSpPr>
              <p:spPr>
                <a:xfrm>
                  <a:off x="3447447" y="3099604"/>
                  <a:ext cx="185019" cy="45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43" h="2673" extrusionOk="0">
                      <a:moveTo>
                        <a:pt x="1362" y="0"/>
                      </a:moveTo>
                      <a:cubicBezTo>
                        <a:pt x="656" y="0"/>
                        <a:pt x="1" y="605"/>
                        <a:pt x="1" y="1362"/>
                      </a:cubicBezTo>
                      <a:cubicBezTo>
                        <a:pt x="1" y="2017"/>
                        <a:pt x="555" y="2673"/>
                        <a:pt x="1362" y="2673"/>
                      </a:cubicBezTo>
                      <a:lnTo>
                        <a:pt x="9581" y="2673"/>
                      </a:lnTo>
                      <a:cubicBezTo>
                        <a:pt x="10337" y="2673"/>
                        <a:pt x="10942" y="2118"/>
                        <a:pt x="10942" y="1362"/>
                      </a:cubicBezTo>
                      <a:cubicBezTo>
                        <a:pt x="10942" y="656"/>
                        <a:pt x="10337" y="0"/>
                        <a:pt x="958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5" name="Google Shape;1705;p16"/>
                <p:cNvSpPr/>
                <p:nvPr/>
              </p:nvSpPr>
              <p:spPr>
                <a:xfrm>
                  <a:off x="3501162" y="3298876"/>
                  <a:ext cx="29842" cy="122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" h="7274" extrusionOk="0">
                      <a:moveTo>
                        <a:pt x="1469" y="0"/>
                      </a:moveTo>
                      <a:cubicBezTo>
                        <a:pt x="1387" y="0"/>
                        <a:pt x="1311" y="38"/>
                        <a:pt x="1261" y="114"/>
                      </a:cubicBezTo>
                      <a:lnTo>
                        <a:pt x="101" y="1173"/>
                      </a:lnTo>
                      <a:cubicBezTo>
                        <a:pt x="51" y="1223"/>
                        <a:pt x="0" y="1273"/>
                        <a:pt x="0" y="1425"/>
                      </a:cubicBezTo>
                      <a:lnTo>
                        <a:pt x="0" y="6971"/>
                      </a:lnTo>
                      <a:cubicBezTo>
                        <a:pt x="0" y="7173"/>
                        <a:pt x="101" y="7274"/>
                        <a:pt x="303" y="7274"/>
                      </a:cubicBezTo>
                      <a:cubicBezTo>
                        <a:pt x="504" y="7274"/>
                        <a:pt x="605" y="7173"/>
                        <a:pt x="605" y="6971"/>
                      </a:cubicBezTo>
                      <a:lnTo>
                        <a:pt x="605" y="1526"/>
                      </a:lnTo>
                      <a:lnTo>
                        <a:pt x="1614" y="517"/>
                      </a:lnTo>
                      <a:cubicBezTo>
                        <a:pt x="1765" y="467"/>
                        <a:pt x="1765" y="215"/>
                        <a:pt x="1715" y="114"/>
                      </a:cubicBezTo>
                      <a:cubicBezTo>
                        <a:pt x="1639" y="38"/>
                        <a:pt x="1551" y="0"/>
                        <a:pt x="146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6" name="Google Shape;1706;p16"/>
                <p:cNvSpPr/>
                <p:nvPr/>
              </p:nvSpPr>
              <p:spPr>
                <a:xfrm>
                  <a:off x="3517359" y="3131137"/>
                  <a:ext cx="42641" cy="29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2" h="17346" extrusionOk="0">
                      <a:moveTo>
                        <a:pt x="1261" y="1"/>
                      </a:moveTo>
                      <a:cubicBezTo>
                        <a:pt x="908" y="1"/>
                        <a:pt x="757" y="152"/>
                        <a:pt x="757" y="505"/>
                      </a:cubicBezTo>
                      <a:lnTo>
                        <a:pt x="757" y="10035"/>
                      </a:lnTo>
                      <a:cubicBezTo>
                        <a:pt x="757" y="10136"/>
                        <a:pt x="807" y="10236"/>
                        <a:pt x="908" y="10388"/>
                      </a:cubicBezTo>
                      <a:lnTo>
                        <a:pt x="51" y="11547"/>
                      </a:lnTo>
                      <a:cubicBezTo>
                        <a:pt x="0" y="11598"/>
                        <a:pt x="0" y="11648"/>
                        <a:pt x="0" y="11699"/>
                      </a:cubicBezTo>
                      <a:lnTo>
                        <a:pt x="0" y="16942"/>
                      </a:lnTo>
                      <a:cubicBezTo>
                        <a:pt x="0" y="17144"/>
                        <a:pt x="101" y="17245"/>
                        <a:pt x="303" y="17245"/>
                      </a:cubicBezTo>
                      <a:cubicBezTo>
                        <a:pt x="504" y="17245"/>
                        <a:pt x="605" y="17144"/>
                        <a:pt x="605" y="16942"/>
                      </a:cubicBezTo>
                      <a:lnTo>
                        <a:pt x="605" y="11850"/>
                      </a:lnTo>
                      <a:lnTo>
                        <a:pt x="908" y="11396"/>
                      </a:lnTo>
                      <a:lnTo>
                        <a:pt x="908" y="16993"/>
                      </a:lnTo>
                      <a:cubicBezTo>
                        <a:pt x="908" y="17195"/>
                        <a:pt x="1059" y="17346"/>
                        <a:pt x="1261" y="17346"/>
                      </a:cubicBezTo>
                      <a:cubicBezTo>
                        <a:pt x="1412" y="17346"/>
                        <a:pt x="1563" y="17195"/>
                        <a:pt x="1563" y="16993"/>
                      </a:cubicBezTo>
                      <a:lnTo>
                        <a:pt x="1563" y="11396"/>
                      </a:lnTo>
                      <a:lnTo>
                        <a:pt x="1866" y="11850"/>
                      </a:lnTo>
                      <a:lnTo>
                        <a:pt x="1866" y="16942"/>
                      </a:lnTo>
                      <a:cubicBezTo>
                        <a:pt x="1866" y="17144"/>
                        <a:pt x="2017" y="17245"/>
                        <a:pt x="2168" y="17245"/>
                      </a:cubicBezTo>
                      <a:cubicBezTo>
                        <a:pt x="2370" y="17245"/>
                        <a:pt x="2521" y="17144"/>
                        <a:pt x="2521" y="16942"/>
                      </a:cubicBezTo>
                      <a:lnTo>
                        <a:pt x="2521" y="11699"/>
                      </a:lnTo>
                      <a:cubicBezTo>
                        <a:pt x="2521" y="11648"/>
                        <a:pt x="2521" y="11598"/>
                        <a:pt x="2420" y="11547"/>
                      </a:cubicBezTo>
                      <a:lnTo>
                        <a:pt x="1614" y="10337"/>
                      </a:lnTo>
                      <a:cubicBezTo>
                        <a:pt x="1664" y="10186"/>
                        <a:pt x="1765" y="10136"/>
                        <a:pt x="1765" y="10035"/>
                      </a:cubicBezTo>
                      <a:lnTo>
                        <a:pt x="1765" y="505"/>
                      </a:lnTo>
                      <a:cubicBezTo>
                        <a:pt x="1765" y="253"/>
                        <a:pt x="1563" y="1"/>
                        <a:pt x="126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7" name="Google Shape;1707;p16"/>
                <p:cNvSpPr/>
                <p:nvPr/>
              </p:nvSpPr>
              <p:spPr>
                <a:xfrm>
                  <a:off x="3546339" y="3298876"/>
                  <a:ext cx="31566" cy="122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7" h="7274" extrusionOk="0">
                      <a:moveTo>
                        <a:pt x="379" y="0"/>
                      </a:moveTo>
                      <a:cubicBezTo>
                        <a:pt x="303" y="0"/>
                        <a:pt x="227" y="38"/>
                        <a:pt x="152" y="114"/>
                      </a:cubicBezTo>
                      <a:cubicBezTo>
                        <a:pt x="1" y="215"/>
                        <a:pt x="1" y="416"/>
                        <a:pt x="152" y="517"/>
                      </a:cubicBezTo>
                      <a:lnTo>
                        <a:pt x="1160" y="1526"/>
                      </a:lnTo>
                      <a:lnTo>
                        <a:pt x="1160" y="6971"/>
                      </a:lnTo>
                      <a:cubicBezTo>
                        <a:pt x="1160" y="7173"/>
                        <a:pt x="1311" y="7274"/>
                        <a:pt x="1463" y="7274"/>
                      </a:cubicBezTo>
                      <a:cubicBezTo>
                        <a:pt x="1664" y="7274"/>
                        <a:pt x="1816" y="7173"/>
                        <a:pt x="1816" y="6971"/>
                      </a:cubicBezTo>
                      <a:lnTo>
                        <a:pt x="1816" y="1425"/>
                      </a:lnTo>
                      <a:cubicBezTo>
                        <a:pt x="1866" y="1374"/>
                        <a:pt x="1816" y="1223"/>
                        <a:pt x="1715" y="1173"/>
                      </a:cubicBezTo>
                      <a:lnTo>
                        <a:pt x="606" y="114"/>
                      </a:lnTo>
                      <a:cubicBezTo>
                        <a:pt x="530" y="38"/>
                        <a:pt x="454" y="0"/>
                        <a:pt x="37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8" name="Google Shape;1708;p16"/>
                <p:cNvSpPr/>
                <p:nvPr/>
              </p:nvSpPr>
              <p:spPr>
                <a:xfrm>
                  <a:off x="3511391" y="3259025"/>
                  <a:ext cx="53715" cy="52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7" h="3127" extrusionOk="0">
                      <a:moveTo>
                        <a:pt x="1614" y="0"/>
                      </a:moveTo>
                      <a:cubicBezTo>
                        <a:pt x="706" y="0"/>
                        <a:pt x="0" y="706"/>
                        <a:pt x="0" y="1563"/>
                      </a:cubicBezTo>
                      <a:cubicBezTo>
                        <a:pt x="0" y="2471"/>
                        <a:pt x="706" y="3126"/>
                        <a:pt x="1614" y="3126"/>
                      </a:cubicBezTo>
                      <a:cubicBezTo>
                        <a:pt x="2471" y="3126"/>
                        <a:pt x="3177" y="2471"/>
                        <a:pt x="3177" y="1563"/>
                      </a:cubicBezTo>
                      <a:cubicBezTo>
                        <a:pt x="3177" y="706"/>
                        <a:pt x="2471" y="0"/>
                        <a:pt x="16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09" name="Google Shape;1709;p16"/>
              <p:cNvGrpSpPr/>
              <p:nvPr/>
            </p:nvGrpSpPr>
            <p:grpSpPr>
              <a:xfrm>
                <a:off x="1732786" y="-87277"/>
                <a:ext cx="226446" cy="1338882"/>
                <a:chOff x="3355550" y="288525"/>
                <a:chExt cx="867275" cy="5127850"/>
              </a:xfrm>
            </p:grpSpPr>
            <p:sp>
              <p:nvSpPr>
                <p:cNvPr id="1710" name="Google Shape;1710;p16"/>
                <p:cNvSpPr/>
                <p:nvPr/>
              </p:nvSpPr>
              <p:spPr>
                <a:xfrm>
                  <a:off x="3606400" y="3754975"/>
                  <a:ext cx="366850" cy="19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74" h="7716" extrusionOk="0">
                      <a:moveTo>
                        <a:pt x="7286" y="1"/>
                      </a:moveTo>
                      <a:cubicBezTo>
                        <a:pt x="7160" y="1"/>
                        <a:pt x="7034" y="51"/>
                        <a:pt x="6959" y="152"/>
                      </a:cubicBezTo>
                      <a:lnTo>
                        <a:pt x="202" y="6858"/>
                      </a:lnTo>
                      <a:cubicBezTo>
                        <a:pt x="1" y="7060"/>
                        <a:pt x="1" y="7362"/>
                        <a:pt x="202" y="7564"/>
                      </a:cubicBezTo>
                      <a:cubicBezTo>
                        <a:pt x="253" y="7614"/>
                        <a:pt x="404" y="7715"/>
                        <a:pt x="505" y="7715"/>
                      </a:cubicBezTo>
                      <a:cubicBezTo>
                        <a:pt x="555" y="7715"/>
                        <a:pt x="706" y="7614"/>
                        <a:pt x="807" y="7564"/>
                      </a:cubicBezTo>
                      <a:lnTo>
                        <a:pt x="7261" y="1161"/>
                      </a:lnTo>
                      <a:lnTo>
                        <a:pt x="13816" y="7564"/>
                      </a:lnTo>
                      <a:cubicBezTo>
                        <a:pt x="13917" y="7665"/>
                        <a:pt x="14043" y="7715"/>
                        <a:pt x="14169" y="7715"/>
                      </a:cubicBezTo>
                      <a:cubicBezTo>
                        <a:pt x="14295" y="7715"/>
                        <a:pt x="14421" y="7665"/>
                        <a:pt x="14522" y="7564"/>
                      </a:cubicBezTo>
                      <a:cubicBezTo>
                        <a:pt x="14673" y="7362"/>
                        <a:pt x="14673" y="7060"/>
                        <a:pt x="14522" y="6858"/>
                      </a:cubicBezTo>
                      <a:lnTo>
                        <a:pt x="7614" y="152"/>
                      </a:lnTo>
                      <a:cubicBezTo>
                        <a:pt x="7538" y="51"/>
                        <a:pt x="7412" y="1"/>
                        <a:pt x="7286" y="1"/>
                      </a:cubicBezTo>
                      <a:close/>
                    </a:path>
                  </a:pathLst>
                </a:custGeom>
                <a:solidFill>
                  <a:srgbClr val="1D20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1" name="Google Shape;1711;p16"/>
                <p:cNvSpPr/>
                <p:nvPr/>
              </p:nvSpPr>
              <p:spPr>
                <a:xfrm>
                  <a:off x="3774050" y="288525"/>
                  <a:ext cx="27750" cy="349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139920" extrusionOk="0">
                      <a:moveTo>
                        <a:pt x="606" y="1"/>
                      </a:moveTo>
                      <a:cubicBezTo>
                        <a:pt x="303" y="1"/>
                        <a:pt x="101" y="253"/>
                        <a:pt x="101" y="505"/>
                      </a:cubicBezTo>
                      <a:lnTo>
                        <a:pt x="1" y="139415"/>
                      </a:lnTo>
                      <a:cubicBezTo>
                        <a:pt x="1" y="139718"/>
                        <a:pt x="253" y="139919"/>
                        <a:pt x="505" y="139919"/>
                      </a:cubicBezTo>
                      <a:cubicBezTo>
                        <a:pt x="807" y="139919"/>
                        <a:pt x="1009" y="139718"/>
                        <a:pt x="1059" y="139466"/>
                      </a:cubicBezTo>
                      <a:lnTo>
                        <a:pt x="1110" y="505"/>
                      </a:lnTo>
                      <a:cubicBezTo>
                        <a:pt x="1110" y="203"/>
                        <a:pt x="858" y="1"/>
                        <a:pt x="606" y="1"/>
                      </a:cubicBezTo>
                      <a:close/>
                    </a:path>
                  </a:pathLst>
                </a:custGeom>
                <a:solidFill>
                  <a:srgbClr val="1D20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2" name="Google Shape;1712;p16"/>
                <p:cNvSpPr/>
                <p:nvPr/>
              </p:nvSpPr>
              <p:spPr>
                <a:xfrm>
                  <a:off x="3355550" y="3928925"/>
                  <a:ext cx="867275" cy="10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5"/>
                      </a:lnTo>
                      <a:lnTo>
                        <a:pt x="32472" y="4035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3" name="Google Shape;1713;p16"/>
                <p:cNvSpPr/>
                <p:nvPr/>
              </p:nvSpPr>
              <p:spPr>
                <a:xfrm>
                  <a:off x="3355550" y="4029775"/>
                  <a:ext cx="867275" cy="10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4" name="Google Shape;1714;p16"/>
                <p:cNvSpPr/>
                <p:nvPr/>
              </p:nvSpPr>
              <p:spPr>
                <a:xfrm>
                  <a:off x="3355550" y="4130625"/>
                  <a:ext cx="867275" cy="10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4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5" name="Google Shape;1715;p16"/>
                <p:cNvSpPr/>
                <p:nvPr/>
              </p:nvSpPr>
              <p:spPr>
                <a:xfrm>
                  <a:off x="3355550" y="4231450"/>
                  <a:ext cx="867275" cy="10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5"/>
                      </a:lnTo>
                      <a:lnTo>
                        <a:pt x="32472" y="4035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6" name="Google Shape;1716;p16"/>
                <p:cNvSpPr/>
                <p:nvPr/>
              </p:nvSpPr>
              <p:spPr>
                <a:xfrm>
                  <a:off x="3355550" y="4332300"/>
                  <a:ext cx="867275" cy="10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7" name="Google Shape;1717;p16"/>
                <p:cNvSpPr/>
                <p:nvPr/>
              </p:nvSpPr>
              <p:spPr>
                <a:xfrm>
                  <a:off x="3355550" y="4433150"/>
                  <a:ext cx="867275" cy="10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196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8" name="Google Shape;1718;p16"/>
                <p:cNvSpPr/>
                <p:nvPr/>
              </p:nvSpPr>
              <p:spPr>
                <a:xfrm>
                  <a:off x="3355550" y="4534000"/>
                  <a:ext cx="867275" cy="10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4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9" name="Google Shape;1719;p16"/>
                <p:cNvSpPr/>
                <p:nvPr/>
              </p:nvSpPr>
              <p:spPr>
                <a:xfrm>
                  <a:off x="3355550" y="4634825"/>
                  <a:ext cx="867275" cy="9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3984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3984"/>
                      </a:lnTo>
                      <a:lnTo>
                        <a:pt x="32472" y="3984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0" name="Google Shape;1720;p16"/>
                <p:cNvSpPr/>
                <p:nvPr/>
              </p:nvSpPr>
              <p:spPr>
                <a:xfrm>
                  <a:off x="3355550" y="4734400"/>
                  <a:ext cx="867275" cy="10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86" extrusionOk="0">
                      <a:moveTo>
                        <a:pt x="2371" y="1"/>
                      </a:moveTo>
                      <a:lnTo>
                        <a:pt x="1" y="1967"/>
                      </a:lnTo>
                      <a:lnTo>
                        <a:pt x="2371" y="4085"/>
                      </a:lnTo>
                      <a:lnTo>
                        <a:pt x="32472" y="4085"/>
                      </a:lnTo>
                      <a:lnTo>
                        <a:pt x="34690" y="206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16"/>
                <p:cNvSpPr/>
                <p:nvPr/>
              </p:nvSpPr>
              <p:spPr>
                <a:xfrm>
                  <a:off x="3355550" y="4836525"/>
                  <a:ext cx="867275" cy="10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4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16"/>
                <p:cNvSpPr/>
                <p:nvPr/>
              </p:nvSpPr>
              <p:spPr>
                <a:xfrm>
                  <a:off x="3355550" y="3976825"/>
                  <a:ext cx="867275" cy="5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119" extrusionOk="0">
                      <a:moveTo>
                        <a:pt x="1" y="1"/>
                      </a:moveTo>
                      <a:lnTo>
                        <a:pt x="2371" y="2119"/>
                      </a:lnTo>
                      <a:lnTo>
                        <a:pt x="32472" y="2119"/>
                      </a:lnTo>
                      <a:lnTo>
                        <a:pt x="34690" y="10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16"/>
                <p:cNvSpPr/>
                <p:nvPr/>
              </p:nvSpPr>
              <p:spPr>
                <a:xfrm>
                  <a:off x="3355550" y="4077675"/>
                  <a:ext cx="867275" cy="5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018" extrusionOk="0">
                      <a:moveTo>
                        <a:pt x="1" y="1"/>
                      </a:moveTo>
                      <a:lnTo>
                        <a:pt x="2371" y="2017"/>
                      </a:lnTo>
                      <a:lnTo>
                        <a:pt x="32472" y="2017"/>
                      </a:lnTo>
                      <a:lnTo>
                        <a:pt x="3469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4" name="Google Shape;1724;p16"/>
                <p:cNvSpPr/>
                <p:nvPr/>
              </p:nvSpPr>
              <p:spPr>
                <a:xfrm>
                  <a:off x="3355550" y="4178525"/>
                  <a:ext cx="867275" cy="5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118" extrusionOk="0">
                      <a:moveTo>
                        <a:pt x="1" y="0"/>
                      </a:moveTo>
                      <a:lnTo>
                        <a:pt x="2371" y="2118"/>
                      </a:lnTo>
                      <a:lnTo>
                        <a:pt x="32472" y="2118"/>
                      </a:lnTo>
                      <a:lnTo>
                        <a:pt x="34690" y="10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5" name="Google Shape;1725;p16"/>
                <p:cNvSpPr/>
                <p:nvPr/>
              </p:nvSpPr>
              <p:spPr>
                <a:xfrm>
                  <a:off x="3355550" y="4279350"/>
                  <a:ext cx="867275" cy="5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119" extrusionOk="0">
                      <a:moveTo>
                        <a:pt x="1" y="1"/>
                      </a:moveTo>
                      <a:lnTo>
                        <a:pt x="2371" y="2119"/>
                      </a:lnTo>
                      <a:lnTo>
                        <a:pt x="32472" y="2119"/>
                      </a:lnTo>
                      <a:lnTo>
                        <a:pt x="34690" y="10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6" name="Google Shape;1726;p16"/>
                <p:cNvSpPr/>
                <p:nvPr/>
              </p:nvSpPr>
              <p:spPr>
                <a:xfrm>
                  <a:off x="3355550" y="4380200"/>
                  <a:ext cx="867275" cy="5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018" extrusionOk="0">
                      <a:moveTo>
                        <a:pt x="1" y="1"/>
                      </a:moveTo>
                      <a:lnTo>
                        <a:pt x="2371" y="2018"/>
                      </a:lnTo>
                      <a:lnTo>
                        <a:pt x="32472" y="2018"/>
                      </a:lnTo>
                      <a:lnTo>
                        <a:pt x="3469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7" name="Google Shape;1727;p16"/>
                <p:cNvSpPr/>
                <p:nvPr/>
              </p:nvSpPr>
              <p:spPr>
                <a:xfrm>
                  <a:off x="3355550" y="4481050"/>
                  <a:ext cx="867275" cy="5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119" extrusionOk="0">
                      <a:moveTo>
                        <a:pt x="1" y="0"/>
                      </a:moveTo>
                      <a:lnTo>
                        <a:pt x="2371" y="2118"/>
                      </a:lnTo>
                      <a:lnTo>
                        <a:pt x="32472" y="2118"/>
                      </a:lnTo>
                      <a:lnTo>
                        <a:pt x="34690" y="5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8" name="Google Shape;1728;p16"/>
                <p:cNvSpPr/>
                <p:nvPr/>
              </p:nvSpPr>
              <p:spPr>
                <a:xfrm>
                  <a:off x="3355550" y="4584400"/>
                  <a:ext cx="867275" cy="5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018" extrusionOk="0">
                      <a:moveTo>
                        <a:pt x="1" y="1"/>
                      </a:moveTo>
                      <a:lnTo>
                        <a:pt x="2371" y="2018"/>
                      </a:lnTo>
                      <a:lnTo>
                        <a:pt x="32472" y="2018"/>
                      </a:lnTo>
                      <a:lnTo>
                        <a:pt x="3469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9" name="Google Shape;1729;p16"/>
                <p:cNvSpPr/>
                <p:nvPr/>
              </p:nvSpPr>
              <p:spPr>
                <a:xfrm>
                  <a:off x="3355550" y="4682725"/>
                  <a:ext cx="867275" cy="5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068" extrusionOk="0">
                      <a:moveTo>
                        <a:pt x="1" y="1"/>
                      </a:moveTo>
                      <a:lnTo>
                        <a:pt x="2371" y="2068"/>
                      </a:lnTo>
                      <a:lnTo>
                        <a:pt x="32472" y="2068"/>
                      </a:lnTo>
                      <a:lnTo>
                        <a:pt x="34690" y="10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0" name="Google Shape;1730;p16"/>
                <p:cNvSpPr/>
                <p:nvPr/>
              </p:nvSpPr>
              <p:spPr>
                <a:xfrm>
                  <a:off x="3355550" y="4783575"/>
                  <a:ext cx="867275" cy="5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119" extrusionOk="0">
                      <a:moveTo>
                        <a:pt x="1" y="0"/>
                      </a:moveTo>
                      <a:lnTo>
                        <a:pt x="2371" y="2118"/>
                      </a:lnTo>
                      <a:lnTo>
                        <a:pt x="32472" y="2118"/>
                      </a:lnTo>
                      <a:lnTo>
                        <a:pt x="34690" y="10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1" name="Google Shape;1731;p16"/>
                <p:cNvSpPr/>
                <p:nvPr/>
              </p:nvSpPr>
              <p:spPr>
                <a:xfrm>
                  <a:off x="3355550" y="4886925"/>
                  <a:ext cx="867275" cy="5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018" extrusionOk="0">
                      <a:moveTo>
                        <a:pt x="1" y="1"/>
                      </a:moveTo>
                      <a:lnTo>
                        <a:pt x="2371" y="2018"/>
                      </a:lnTo>
                      <a:lnTo>
                        <a:pt x="32472" y="2018"/>
                      </a:lnTo>
                      <a:lnTo>
                        <a:pt x="3469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2" name="Google Shape;1732;p16"/>
                <p:cNvSpPr/>
                <p:nvPr/>
              </p:nvSpPr>
              <p:spPr>
                <a:xfrm>
                  <a:off x="3651775" y="4936100"/>
                  <a:ext cx="273575" cy="6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43" h="2673" extrusionOk="0">
                      <a:moveTo>
                        <a:pt x="1362" y="0"/>
                      </a:moveTo>
                      <a:cubicBezTo>
                        <a:pt x="656" y="0"/>
                        <a:pt x="1" y="605"/>
                        <a:pt x="1" y="1362"/>
                      </a:cubicBezTo>
                      <a:cubicBezTo>
                        <a:pt x="1" y="2017"/>
                        <a:pt x="555" y="2673"/>
                        <a:pt x="1362" y="2673"/>
                      </a:cubicBezTo>
                      <a:lnTo>
                        <a:pt x="9581" y="2673"/>
                      </a:lnTo>
                      <a:cubicBezTo>
                        <a:pt x="10337" y="2673"/>
                        <a:pt x="10942" y="2118"/>
                        <a:pt x="10942" y="1362"/>
                      </a:cubicBezTo>
                      <a:cubicBezTo>
                        <a:pt x="10942" y="656"/>
                        <a:pt x="10337" y="0"/>
                        <a:pt x="958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3" name="Google Shape;1733;p16"/>
                <p:cNvSpPr/>
                <p:nvPr/>
              </p:nvSpPr>
              <p:spPr>
                <a:xfrm>
                  <a:off x="3731200" y="5230750"/>
                  <a:ext cx="44125" cy="18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" h="7274" extrusionOk="0">
                      <a:moveTo>
                        <a:pt x="1469" y="0"/>
                      </a:moveTo>
                      <a:cubicBezTo>
                        <a:pt x="1387" y="0"/>
                        <a:pt x="1311" y="38"/>
                        <a:pt x="1261" y="114"/>
                      </a:cubicBezTo>
                      <a:lnTo>
                        <a:pt x="101" y="1173"/>
                      </a:lnTo>
                      <a:cubicBezTo>
                        <a:pt x="51" y="1223"/>
                        <a:pt x="0" y="1273"/>
                        <a:pt x="0" y="1425"/>
                      </a:cubicBezTo>
                      <a:lnTo>
                        <a:pt x="0" y="6971"/>
                      </a:lnTo>
                      <a:cubicBezTo>
                        <a:pt x="0" y="7173"/>
                        <a:pt x="101" y="7274"/>
                        <a:pt x="303" y="7274"/>
                      </a:cubicBezTo>
                      <a:cubicBezTo>
                        <a:pt x="504" y="7274"/>
                        <a:pt x="605" y="7173"/>
                        <a:pt x="605" y="6971"/>
                      </a:cubicBezTo>
                      <a:lnTo>
                        <a:pt x="605" y="1526"/>
                      </a:lnTo>
                      <a:lnTo>
                        <a:pt x="1614" y="517"/>
                      </a:lnTo>
                      <a:cubicBezTo>
                        <a:pt x="1765" y="467"/>
                        <a:pt x="1765" y="215"/>
                        <a:pt x="1715" y="114"/>
                      </a:cubicBezTo>
                      <a:cubicBezTo>
                        <a:pt x="1639" y="38"/>
                        <a:pt x="1551" y="0"/>
                        <a:pt x="146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4" name="Google Shape;1734;p16"/>
                <p:cNvSpPr/>
                <p:nvPr/>
              </p:nvSpPr>
              <p:spPr>
                <a:xfrm>
                  <a:off x="3755150" y="4982725"/>
                  <a:ext cx="63050" cy="43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2" h="17346" extrusionOk="0">
                      <a:moveTo>
                        <a:pt x="1261" y="1"/>
                      </a:moveTo>
                      <a:cubicBezTo>
                        <a:pt x="908" y="1"/>
                        <a:pt x="757" y="152"/>
                        <a:pt x="757" y="505"/>
                      </a:cubicBezTo>
                      <a:lnTo>
                        <a:pt x="757" y="10035"/>
                      </a:lnTo>
                      <a:cubicBezTo>
                        <a:pt x="757" y="10136"/>
                        <a:pt x="807" y="10236"/>
                        <a:pt x="908" y="10388"/>
                      </a:cubicBezTo>
                      <a:lnTo>
                        <a:pt x="51" y="11547"/>
                      </a:lnTo>
                      <a:cubicBezTo>
                        <a:pt x="0" y="11598"/>
                        <a:pt x="0" y="11648"/>
                        <a:pt x="0" y="11699"/>
                      </a:cubicBezTo>
                      <a:lnTo>
                        <a:pt x="0" y="16942"/>
                      </a:lnTo>
                      <a:cubicBezTo>
                        <a:pt x="0" y="17144"/>
                        <a:pt x="101" y="17245"/>
                        <a:pt x="303" y="17245"/>
                      </a:cubicBezTo>
                      <a:cubicBezTo>
                        <a:pt x="504" y="17245"/>
                        <a:pt x="605" y="17144"/>
                        <a:pt x="605" y="16942"/>
                      </a:cubicBezTo>
                      <a:lnTo>
                        <a:pt x="605" y="11850"/>
                      </a:lnTo>
                      <a:lnTo>
                        <a:pt x="908" y="11396"/>
                      </a:lnTo>
                      <a:lnTo>
                        <a:pt x="908" y="16993"/>
                      </a:lnTo>
                      <a:cubicBezTo>
                        <a:pt x="908" y="17195"/>
                        <a:pt x="1059" y="17346"/>
                        <a:pt x="1261" y="17346"/>
                      </a:cubicBezTo>
                      <a:cubicBezTo>
                        <a:pt x="1412" y="17346"/>
                        <a:pt x="1563" y="17195"/>
                        <a:pt x="1563" y="16993"/>
                      </a:cubicBezTo>
                      <a:lnTo>
                        <a:pt x="1563" y="11396"/>
                      </a:lnTo>
                      <a:lnTo>
                        <a:pt x="1866" y="11850"/>
                      </a:lnTo>
                      <a:lnTo>
                        <a:pt x="1866" y="16942"/>
                      </a:lnTo>
                      <a:cubicBezTo>
                        <a:pt x="1866" y="17144"/>
                        <a:pt x="2017" y="17245"/>
                        <a:pt x="2168" y="17245"/>
                      </a:cubicBezTo>
                      <a:cubicBezTo>
                        <a:pt x="2370" y="17245"/>
                        <a:pt x="2521" y="17144"/>
                        <a:pt x="2521" y="16942"/>
                      </a:cubicBezTo>
                      <a:lnTo>
                        <a:pt x="2521" y="11699"/>
                      </a:lnTo>
                      <a:cubicBezTo>
                        <a:pt x="2521" y="11648"/>
                        <a:pt x="2521" y="11598"/>
                        <a:pt x="2420" y="11547"/>
                      </a:cubicBezTo>
                      <a:lnTo>
                        <a:pt x="1614" y="10337"/>
                      </a:lnTo>
                      <a:cubicBezTo>
                        <a:pt x="1664" y="10186"/>
                        <a:pt x="1765" y="10136"/>
                        <a:pt x="1765" y="10035"/>
                      </a:cubicBezTo>
                      <a:lnTo>
                        <a:pt x="1765" y="505"/>
                      </a:lnTo>
                      <a:cubicBezTo>
                        <a:pt x="1765" y="253"/>
                        <a:pt x="1563" y="1"/>
                        <a:pt x="126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5" name="Google Shape;1735;p16"/>
                <p:cNvSpPr/>
                <p:nvPr/>
              </p:nvSpPr>
              <p:spPr>
                <a:xfrm>
                  <a:off x="3798000" y="5230750"/>
                  <a:ext cx="46675" cy="18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7" h="7274" extrusionOk="0">
                      <a:moveTo>
                        <a:pt x="379" y="0"/>
                      </a:moveTo>
                      <a:cubicBezTo>
                        <a:pt x="303" y="0"/>
                        <a:pt x="227" y="38"/>
                        <a:pt x="152" y="114"/>
                      </a:cubicBezTo>
                      <a:cubicBezTo>
                        <a:pt x="1" y="215"/>
                        <a:pt x="1" y="416"/>
                        <a:pt x="152" y="517"/>
                      </a:cubicBezTo>
                      <a:lnTo>
                        <a:pt x="1160" y="1526"/>
                      </a:lnTo>
                      <a:lnTo>
                        <a:pt x="1160" y="6971"/>
                      </a:lnTo>
                      <a:cubicBezTo>
                        <a:pt x="1160" y="7173"/>
                        <a:pt x="1311" y="7274"/>
                        <a:pt x="1463" y="7274"/>
                      </a:cubicBezTo>
                      <a:cubicBezTo>
                        <a:pt x="1664" y="7274"/>
                        <a:pt x="1816" y="7173"/>
                        <a:pt x="1816" y="6971"/>
                      </a:cubicBezTo>
                      <a:lnTo>
                        <a:pt x="1816" y="1425"/>
                      </a:lnTo>
                      <a:cubicBezTo>
                        <a:pt x="1866" y="1374"/>
                        <a:pt x="1816" y="1223"/>
                        <a:pt x="1715" y="1173"/>
                      </a:cubicBezTo>
                      <a:lnTo>
                        <a:pt x="606" y="114"/>
                      </a:lnTo>
                      <a:cubicBezTo>
                        <a:pt x="530" y="38"/>
                        <a:pt x="454" y="0"/>
                        <a:pt x="3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6" name="Google Shape;1736;p16"/>
                <p:cNvSpPr/>
                <p:nvPr/>
              </p:nvSpPr>
              <p:spPr>
                <a:xfrm>
                  <a:off x="3746325" y="5171825"/>
                  <a:ext cx="79425" cy="7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7" h="3127" extrusionOk="0">
                      <a:moveTo>
                        <a:pt x="1614" y="0"/>
                      </a:moveTo>
                      <a:cubicBezTo>
                        <a:pt x="706" y="0"/>
                        <a:pt x="0" y="706"/>
                        <a:pt x="0" y="1563"/>
                      </a:cubicBezTo>
                      <a:cubicBezTo>
                        <a:pt x="0" y="2471"/>
                        <a:pt x="706" y="3126"/>
                        <a:pt x="1614" y="3126"/>
                      </a:cubicBezTo>
                      <a:cubicBezTo>
                        <a:pt x="2471" y="3126"/>
                        <a:pt x="3177" y="2471"/>
                        <a:pt x="3177" y="1563"/>
                      </a:cubicBezTo>
                      <a:cubicBezTo>
                        <a:pt x="3177" y="706"/>
                        <a:pt x="2471" y="0"/>
                        <a:pt x="16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737" name="Google Shape;1737;p16"/>
          <p:cNvGrpSpPr/>
          <p:nvPr/>
        </p:nvGrpSpPr>
        <p:grpSpPr>
          <a:xfrm>
            <a:off x="423244" y="-971543"/>
            <a:ext cx="1416168" cy="2635790"/>
            <a:chOff x="3010119" y="-947543"/>
            <a:chExt cx="1416168" cy="2635790"/>
          </a:xfrm>
        </p:grpSpPr>
        <p:grpSp>
          <p:nvGrpSpPr>
            <p:cNvPr id="1738" name="Google Shape;1738;p16"/>
            <p:cNvGrpSpPr/>
            <p:nvPr/>
          </p:nvGrpSpPr>
          <p:grpSpPr>
            <a:xfrm>
              <a:off x="3521526" y="-947543"/>
              <a:ext cx="904761" cy="2635790"/>
              <a:chOff x="6103076" y="-93868"/>
              <a:chExt cx="904761" cy="2635790"/>
            </a:xfrm>
          </p:grpSpPr>
          <p:grpSp>
            <p:nvGrpSpPr>
              <p:cNvPr id="1739" name="Google Shape;1739;p16"/>
              <p:cNvGrpSpPr/>
              <p:nvPr/>
            </p:nvGrpSpPr>
            <p:grpSpPr>
              <a:xfrm>
                <a:off x="6217254" y="-93868"/>
                <a:ext cx="676404" cy="2635790"/>
                <a:chOff x="6992560" y="76657"/>
                <a:chExt cx="676404" cy="2635790"/>
              </a:xfrm>
            </p:grpSpPr>
            <p:sp>
              <p:nvSpPr>
                <p:cNvPr id="1740" name="Google Shape;1740;p16"/>
                <p:cNvSpPr/>
                <p:nvPr/>
              </p:nvSpPr>
              <p:spPr>
                <a:xfrm>
                  <a:off x="7188427" y="2305655"/>
                  <a:ext cx="11898" cy="100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" h="7043" extrusionOk="0">
                      <a:moveTo>
                        <a:pt x="388" y="0"/>
                      </a:moveTo>
                      <a:cubicBezTo>
                        <a:pt x="111" y="0"/>
                        <a:pt x="0" y="167"/>
                        <a:pt x="0" y="388"/>
                      </a:cubicBezTo>
                      <a:lnTo>
                        <a:pt x="0" y="6654"/>
                      </a:lnTo>
                      <a:cubicBezTo>
                        <a:pt x="0" y="6821"/>
                        <a:pt x="222" y="7042"/>
                        <a:pt x="388" y="7042"/>
                      </a:cubicBezTo>
                      <a:cubicBezTo>
                        <a:pt x="610" y="7042"/>
                        <a:pt x="832" y="6932"/>
                        <a:pt x="832" y="6654"/>
                      </a:cubicBezTo>
                      <a:lnTo>
                        <a:pt x="832" y="388"/>
                      </a:lnTo>
                      <a:cubicBezTo>
                        <a:pt x="832" y="167"/>
                        <a:pt x="610" y="0"/>
                        <a:pt x="3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741" name="Google Shape;1741;p16"/>
                <p:cNvGrpSpPr/>
                <p:nvPr/>
              </p:nvGrpSpPr>
              <p:grpSpPr>
                <a:xfrm>
                  <a:off x="6992560" y="76657"/>
                  <a:ext cx="676404" cy="2635790"/>
                  <a:chOff x="6992560" y="76657"/>
                  <a:chExt cx="676404" cy="2635790"/>
                </a:xfrm>
              </p:grpSpPr>
              <p:sp>
                <p:nvSpPr>
                  <p:cNvPr id="1742" name="Google Shape;1742;p16"/>
                  <p:cNvSpPr/>
                  <p:nvPr/>
                </p:nvSpPr>
                <p:spPr>
                  <a:xfrm>
                    <a:off x="7221732" y="76657"/>
                    <a:ext cx="217274" cy="16208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94" h="113344" extrusionOk="0">
                        <a:moveTo>
                          <a:pt x="7652" y="1"/>
                        </a:moveTo>
                        <a:cubicBezTo>
                          <a:pt x="7375" y="1"/>
                          <a:pt x="7098" y="223"/>
                          <a:pt x="7098" y="500"/>
                        </a:cubicBezTo>
                        <a:lnTo>
                          <a:pt x="7042" y="105580"/>
                        </a:lnTo>
                        <a:lnTo>
                          <a:pt x="222" y="112400"/>
                        </a:lnTo>
                        <a:cubicBezTo>
                          <a:pt x="0" y="112622"/>
                          <a:pt x="0" y="112955"/>
                          <a:pt x="222" y="113177"/>
                        </a:cubicBezTo>
                        <a:cubicBezTo>
                          <a:pt x="333" y="113260"/>
                          <a:pt x="471" y="113302"/>
                          <a:pt x="610" y="113302"/>
                        </a:cubicBezTo>
                        <a:cubicBezTo>
                          <a:pt x="749" y="113302"/>
                          <a:pt x="887" y="113260"/>
                          <a:pt x="998" y="113177"/>
                        </a:cubicBezTo>
                        <a:lnTo>
                          <a:pt x="7430" y="106689"/>
                        </a:lnTo>
                        <a:lnTo>
                          <a:pt x="7708" y="106689"/>
                        </a:lnTo>
                        <a:lnTo>
                          <a:pt x="14306" y="113232"/>
                        </a:lnTo>
                        <a:cubicBezTo>
                          <a:pt x="14362" y="113288"/>
                          <a:pt x="14528" y="113343"/>
                          <a:pt x="14639" y="113343"/>
                        </a:cubicBezTo>
                        <a:cubicBezTo>
                          <a:pt x="14805" y="113343"/>
                          <a:pt x="14916" y="113288"/>
                          <a:pt x="14972" y="113232"/>
                        </a:cubicBezTo>
                        <a:cubicBezTo>
                          <a:pt x="15194" y="113066"/>
                          <a:pt x="15194" y="112733"/>
                          <a:pt x="15083" y="112511"/>
                        </a:cubicBezTo>
                        <a:lnTo>
                          <a:pt x="8151" y="105691"/>
                        </a:lnTo>
                        <a:lnTo>
                          <a:pt x="8207" y="555"/>
                        </a:lnTo>
                        <a:cubicBezTo>
                          <a:pt x="8207" y="278"/>
                          <a:pt x="7985" y="1"/>
                          <a:pt x="765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3" name="Google Shape;1743;p16"/>
                  <p:cNvSpPr/>
                  <p:nvPr/>
                </p:nvSpPr>
                <p:spPr>
                  <a:xfrm>
                    <a:off x="7323219" y="2277899"/>
                    <a:ext cx="11912" cy="14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" h="999" extrusionOk="0">
                        <a:moveTo>
                          <a:pt x="389" y="0"/>
                        </a:moveTo>
                        <a:cubicBezTo>
                          <a:pt x="223" y="0"/>
                          <a:pt x="1" y="167"/>
                          <a:pt x="1" y="389"/>
                        </a:cubicBezTo>
                        <a:lnTo>
                          <a:pt x="1" y="610"/>
                        </a:lnTo>
                        <a:cubicBezTo>
                          <a:pt x="1" y="832"/>
                          <a:pt x="223" y="999"/>
                          <a:pt x="389" y="999"/>
                        </a:cubicBezTo>
                        <a:cubicBezTo>
                          <a:pt x="611" y="999"/>
                          <a:pt x="777" y="888"/>
                          <a:pt x="833" y="610"/>
                        </a:cubicBezTo>
                        <a:lnTo>
                          <a:pt x="833" y="389"/>
                        </a:lnTo>
                        <a:cubicBezTo>
                          <a:pt x="833" y="167"/>
                          <a:pt x="611" y="0"/>
                          <a:pt x="38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4" name="Google Shape;1744;p16"/>
                  <p:cNvSpPr/>
                  <p:nvPr/>
                </p:nvSpPr>
                <p:spPr>
                  <a:xfrm>
                    <a:off x="7323219" y="2302481"/>
                    <a:ext cx="11912" cy="2267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" h="15860" extrusionOk="0">
                        <a:moveTo>
                          <a:pt x="389" y="0"/>
                        </a:moveTo>
                        <a:cubicBezTo>
                          <a:pt x="223" y="0"/>
                          <a:pt x="1" y="222"/>
                          <a:pt x="1" y="389"/>
                        </a:cubicBezTo>
                        <a:lnTo>
                          <a:pt x="1" y="777"/>
                        </a:lnTo>
                        <a:cubicBezTo>
                          <a:pt x="1" y="943"/>
                          <a:pt x="223" y="1165"/>
                          <a:pt x="389" y="1165"/>
                        </a:cubicBezTo>
                        <a:cubicBezTo>
                          <a:pt x="611" y="1165"/>
                          <a:pt x="777" y="943"/>
                          <a:pt x="833" y="777"/>
                        </a:cubicBezTo>
                        <a:lnTo>
                          <a:pt x="833" y="389"/>
                        </a:lnTo>
                        <a:cubicBezTo>
                          <a:pt x="833" y="222"/>
                          <a:pt x="611" y="0"/>
                          <a:pt x="389" y="0"/>
                        </a:cubicBezTo>
                        <a:close/>
                        <a:moveTo>
                          <a:pt x="389" y="1775"/>
                        </a:moveTo>
                        <a:cubicBezTo>
                          <a:pt x="223" y="1775"/>
                          <a:pt x="1" y="1997"/>
                          <a:pt x="1" y="2218"/>
                        </a:cubicBezTo>
                        <a:lnTo>
                          <a:pt x="1" y="2551"/>
                        </a:lnTo>
                        <a:cubicBezTo>
                          <a:pt x="1" y="2773"/>
                          <a:pt x="223" y="2995"/>
                          <a:pt x="389" y="2995"/>
                        </a:cubicBezTo>
                        <a:cubicBezTo>
                          <a:pt x="611" y="2995"/>
                          <a:pt x="777" y="2828"/>
                          <a:pt x="833" y="2551"/>
                        </a:cubicBezTo>
                        <a:lnTo>
                          <a:pt x="833" y="2218"/>
                        </a:lnTo>
                        <a:cubicBezTo>
                          <a:pt x="833" y="1997"/>
                          <a:pt x="611" y="1775"/>
                          <a:pt x="389" y="1775"/>
                        </a:cubicBezTo>
                        <a:close/>
                        <a:moveTo>
                          <a:pt x="389" y="3660"/>
                        </a:moveTo>
                        <a:cubicBezTo>
                          <a:pt x="223" y="3660"/>
                          <a:pt x="1" y="3882"/>
                          <a:pt x="1" y="4104"/>
                        </a:cubicBezTo>
                        <a:lnTo>
                          <a:pt x="1" y="4436"/>
                        </a:lnTo>
                        <a:cubicBezTo>
                          <a:pt x="1" y="4658"/>
                          <a:pt x="223" y="4825"/>
                          <a:pt x="389" y="4825"/>
                        </a:cubicBezTo>
                        <a:cubicBezTo>
                          <a:pt x="611" y="4825"/>
                          <a:pt x="777" y="4658"/>
                          <a:pt x="833" y="4436"/>
                        </a:cubicBezTo>
                        <a:lnTo>
                          <a:pt x="833" y="4104"/>
                        </a:lnTo>
                        <a:cubicBezTo>
                          <a:pt x="833" y="3882"/>
                          <a:pt x="611" y="3660"/>
                          <a:pt x="389" y="3660"/>
                        </a:cubicBezTo>
                        <a:close/>
                        <a:moveTo>
                          <a:pt x="389" y="5490"/>
                        </a:moveTo>
                        <a:cubicBezTo>
                          <a:pt x="223" y="5490"/>
                          <a:pt x="1" y="5656"/>
                          <a:pt x="1" y="5878"/>
                        </a:cubicBezTo>
                        <a:lnTo>
                          <a:pt x="1" y="6211"/>
                        </a:lnTo>
                        <a:cubicBezTo>
                          <a:pt x="1" y="6488"/>
                          <a:pt x="223" y="6655"/>
                          <a:pt x="389" y="6655"/>
                        </a:cubicBezTo>
                        <a:cubicBezTo>
                          <a:pt x="611" y="6655"/>
                          <a:pt x="777" y="6488"/>
                          <a:pt x="833" y="6211"/>
                        </a:cubicBezTo>
                        <a:lnTo>
                          <a:pt x="833" y="5878"/>
                        </a:lnTo>
                        <a:cubicBezTo>
                          <a:pt x="833" y="5656"/>
                          <a:pt x="611" y="5490"/>
                          <a:pt x="389" y="5490"/>
                        </a:cubicBezTo>
                        <a:close/>
                        <a:moveTo>
                          <a:pt x="389" y="7320"/>
                        </a:moveTo>
                        <a:cubicBezTo>
                          <a:pt x="223" y="7320"/>
                          <a:pt x="1" y="7542"/>
                          <a:pt x="1" y="7764"/>
                        </a:cubicBezTo>
                        <a:lnTo>
                          <a:pt x="1" y="8096"/>
                        </a:lnTo>
                        <a:cubicBezTo>
                          <a:pt x="1" y="8318"/>
                          <a:pt x="223" y="8540"/>
                          <a:pt x="389" y="8540"/>
                        </a:cubicBezTo>
                        <a:cubicBezTo>
                          <a:pt x="611" y="8540"/>
                          <a:pt x="777" y="8373"/>
                          <a:pt x="833" y="8096"/>
                        </a:cubicBezTo>
                        <a:lnTo>
                          <a:pt x="833" y="7764"/>
                        </a:lnTo>
                        <a:cubicBezTo>
                          <a:pt x="833" y="7542"/>
                          <a:pt x="611" y="7320"/>
                          <a:pt x="389" y="7320"/>
                        </a:cubicBezTo>
                        <a:close/>
                        <a:moveTo>
                          <a:pt x="389" y="9205"/>
                        </a:moveTo>
                        <a:cubicBezTo>
                          <a:pt x="223" y="9205"/>
                          <a:pt x="1" y="9427"/>
                          <a:pt x="1" y="9593"/>
                        </a:cubicBezTo>
                        <a:lnTo>
                          <a:pt x="1" y="9982"/>
                        </a:lnTo>
                        <a:cubicBezTo>
                          <a:pt x="1" y="10259"/>
                          <a:pt x="223" y="10370"/>
                          <a:pt x="389" y="10370"/>
                        </a:cubicBezTo>
                        <a:cubicBezTo>
                          <a:pt x="611" y="10370"/>
                          <a:pt x="777" y="10203"/>
                          <a:pt x="833" y="9982"/>
                        </a:cubicBezTo>
                        <a:lnTo>
                          <a:pt x="833" y="9593"/>
                        </a:lnTo>
                        <a:cubicBezTo>
                          <a:pt x="833" y="9316"/>
                          <a:pt x="611" y="9205"/>
                          <a:pt x="389" y="9205"/>
                        </a:cubicBezTo>
                        <a:close/>
                        <a:moveTo>
                          <a:pt x="389" y="10980"/>
                        </a:moveTo>
                        <a:cubicBezTo>
                          <a:pt x="223" y="10980"/>
                          <a:pt x="1" y="11202"/>
                          <a:pt x="1" y="11423"/>
                        </a:cubicBezTo>
                        <a:lnTo>
                          <a:pt x="1" y="11756"/>
                        </a:lnTo>
                        <a:cubicBezTo>
                          <a:pt x="1" y="11978"/>
                          <a:pt x="223" y="12200"/>
                          <a:pt x="389" y="12200"/>
                        </a:cubicBezTo>
                        <a:cubicBezTo>
                          <a:pt x="611" y="12200"/>
                          <a:pt x="777" y="12033"/>
                          <a:pt x="833" y="11756"/>
                        </a:cubicBezTo>
                        <a:lnTo>
                          <a:pt x="833" y="11423"/>
                        </a:lnTo>
                        <a:cubicBezTo>
                          <a:pt x="833" y="11202"/>
                          <a:pt x="611" y="10980"/>
                          <a:pt x="389" y="10980"/>
                        </a:cubicBezTo>
                        <a:close/>
                        <a:moveTo>
                          <a:pt x="389" y="12865"/>
                        </a:moveTo>
                        <a:cubicBezTo>
                          <a:pt x="223" y="12865"/>
                          <a:pt x="1" y="13087"/>
                          <a:pt x="1" y="13309"/>
                        </a:cubicBezTo>
                        <a:lnTo>
                          <a:pt x="1" y="13641"/>
                        </a:lnTo>
                        <a:cubicBezTo>
                          <a:pt x="1" y="13863"/>
                          <a:pt x="223" y="14085"/>
                          <a:pt x="389" y="14085"/>
                        </a:cubicBezTo>
                        <a:cubicBezTo>
                          <a:pt x="611" y="14085"/>
                          <a:pt x="777" y="13863"/>
                          <a:pt x="833" y="13641"/>
                        </a:cubicBezTo>
                        <a:lnTo>
                          <a:pt x="833" y="13309"/>
                        </a:lnTo>
                        <a:cubicBezTo>
                          <a:pt x="833" y="13031"/>
                          <a:pt x="611" y="12865"/>
                          <a:pt x="389" y="12865"/>
                        </a:cubicBezTo>
                        <a:close/>
                        <a:moveTo>
                          <a:pt x="389" y="14695"/>
                        </a:moveTo>
                        <a:cubicBezTo>
                          <a:pt x="223" y="14695"/>
                          <a:pt x="1" y="14861"/>
                          <a:pt x="1" y="15083"/>
                        </a:cubicBezTo>
                        <a:lnTo>
                          <a:pt x="1" y="15471"/>
                        </a:lnTo>
                        <a:cubicBezTo>
                          <a:pt x="1" y="15749"/>
                          <a:pt x="223" y="15859"/>
                          <a:pt x="389" y="15859"/>
                        </a:cubicBezTo>
                        <a:cubicBezTo>
                          <a:pt x="611" y="15859"/>
                          <a:pt x="777" y="15749"/>
                          <a:pt x="833" y="15471"/>
                        </a:cubicBezTo>
                        <a:lnTo>
                          <a:pt x="833" y="15083"/>
                        </a:lnTo>
                        <a:cubicBezTo>
                          <a:pt x="833" y="14806"/>
                          <a:pt x="611" y="14695"/>
                          <a:pt x="389" y="14695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5" name="Google Shape;1745;p16"/>
                  <p:cNvSpPr/>
                  <p:nvPr/>
                </p:nvSpPr>
                <p:spPr>
                  <a:xfrm>
                    <a:off x="7323219" y="2537988"/>
                    <a:ext cx="11912" cy="150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" h="1054" extrusionOk="0">
                        <a:moveTo>
                          <a:pt x="389" y="0"/>
                        </a:moveTo>
                        <a:cubicBezTo>
                          <a:pt x="223" y="0"/>
                          <a:pt x="1" y="222"/>
                          <a:pt x="1" y="444"/>
                        </a:cubicBezTo>
                        <a:lnTo>
                          <a:pt x="1" y="610"/>
                        </a:lnTo>
                        <a:cubicBezTo>
                          <a:pt x="1" y="832"/>
                          <a:pt x="223" y="1054"/>
                          <a:pt x="389" y="1054"/>
                        </a:cubicBezTo>
                        <a:cubicBezTo>
                          <a:pt x="611" y="1054"/>
                          <a:pt x="777" y="943"/>
                          <a:pt x="833" y="610"/>
                        </a:cubicBezTo>
                        <a:lnTo>
                          <a:pt x="833" y="444"/>
                        </a:lnTo>
                        <a:cubicBezTo>
                          <a:pt x="833" y="222"/>
                          <a:pt x="611" y="0"/>
                          <a:pt x="38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6" name="Google Shape;1746;p16"/>
                  <p:cNvSpPr/>
                  <p:nvPr/>
                </p:nvSpPr>
                <p:spPr>
                  <a:xfrm>
                    <a:off x="6992560" y="1716481"/>
                    <a:ext cx="676404" cy="549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301" h="38429" extrusionOk="0">
                        <a:moveTo>
                          <a:pt x="21460" y="1"/>
                        </a:moveTo>
                        <a:cubicBezTo>
                          <a:pt x="9594" y="1"/>
                          <a:pt x="1" y="8596"/>
                          <a:pt x="1" y="19187"/>
                        </a:cubicBezTo>
                        <a:cubicBezTo>
                          <a:pt x="1" y="29834"/>
                          <a:pt x="9594" y="38429"/>
                          <a:pt x="21460" y="38429"/>
                        </a:cubicBezTo>
                        <a:cubicBezTo>
                          <a:pt x="22181" y="38429"/>
                          <a:pt x="22957" y="38318"/>
                          <a:pt x="23678" y="38262"/>
                        </a:cubicBezTo>
                        <a:cubicBezTo>
                          <a:pt x="24455" y="38318"/>
                          <a:pt x="25120" y="38429"/>
                          <a:pt x="25896" y="38429"/>
                        </a:cubicBezTo>
                        <a:cubicBezTo>
                          <a:pt x="37763" y="38429"/>
                          <a:pt x="47300" y="29834"/>
                          <a:pt x="47300" y="19187"/>
                        </a:cubicBezTo>
                        <a:cubicBezTo>
                          <a:pt x="47300" y="8596"/>
                          <a:pt x="37652" y="1"/>
                          <a:pt x="25896" y="1"/>
                        </a:cubicBezTo>
                        <a:cubicBezTo>
                          <a:pt x="25120" y="1"/>
                          <a:pt x="24344" y="56"/>
                          <a:pt x="23678" y="167"/>
                        </a:cubicBezTo>
                        <a:cubicBezTo>
                          <a:pt x="22902" y="56"/>
                          <a:pt x="22181" y="1"/>
                          <a:pt x="2146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7" name="Google Shape;1747;p16"/>
                  <p:cNvSpPr/>
                  <p:nvPr/>
                </p:nvSpPr>
                <p:spPr>
                  <a:xfrm>
                    <a:off x="7188427" y="1664157"/>
                    <a:ext cx="279923" cy="697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4880" extrusionOk="0">
                        <a:moveTo>
                          <a:pt x="0" y="0"/>
                        </a:moveTo>
                        <a:lnTo>
                          <a:pt x="0" y="4880"/>
                        </a:lnTo>
                        <a:lnTo>
                          <a:pt x="19574" y="4880"/>
                        </a:lnTo>
                        <a:lnTo>
                          <a:pt x="19574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8" name="Google Shape;1748;p16"/>
                  <p:cNvSpPr/>
                  <p:nvPr/>
                </p:nvSpPr>
                <p:spPr>
                  <a:xfrm>
                    <a:off x="7188427" y="2248556"/>
                    <a:ext cx="279923" cy="705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4936" extrusionOk="0">
                        <a:moveTo>
                          <a:pt x="0" y="1"/>
                        </a:moveTo>
                        <a:lnTo>
                          <a:pt x="0" y="4936"/>
                        </a:lnTo>
                        <a:lnTo>
                          <a:pt x="19574" y="4936"/>
                        </a:lnTo>
                        <a:lnTo>
                          <a:pt x="195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9" name="Google Shape;1749;p16"/>
                  <p:cNvSpPr/>
                  <p:nvPr/>
                </p:nvSpPr>
                <p:spPr>
                  <a:xfrm>
                    <a:off x="7217757" y="2305655"/>
                    <a:ext cx="11912" cy="1007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" h="7043" extrusionOk="0">
                        <a:moveTo>
                          <a:pt x="444" y="0"/>
                        </a:moveTo>
                        <a:cubicBezTo>
                          <a:pt x="223" y="0"/>
                          <a:pt x="1" y="167"/>
                          <a:pt x="1" y="388"/>
                        </a:cubicBezTo>
                        <a:lnTo>
                          <a:pt x="1" y="6654"/>
                        </a:lnTo>
                        <a:cubicBezTo>
                          <a:pt x="1" y="6821"/>
                          <a:pt x="223" y="7042"/>
                          <a:pt x="444" y="7042"/>
                        </a:cubicBezTo>
                        <a:cubicBezTo>
                          <a:pt x="666" y="7042"/>
                          <a:pt x="833" y="6932"/>
                          <a:pt x="833" y="6654"/>
                        </a:cubicBezTo>
                        <a:lnTo>
                          <a:pt x="833" y="388"/>
                        </a:lnTo>
                        <a:cubicBezTo>
                          <a:pt x="833" y="167"/>
                          <a:pt x="611" y="0"/>
                          <a:pt x="44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0" name="Google Shape;1750;p16"/>
                  <p:cNvSpPr/>
                  <p:nvPr/>
                </p:nvSpPr>
                <p:spPr>
                  <a:xfrm>
                    <a:off x="7247887" y="2305655"/>
                    <a:ext cx="11912" cy="1007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" h="7043" extrusionOk="0">
                        <a:moveTo>
                          <a:pt x="389" y="0"/>
                        </a:moveTo>
                        <a:cubicBezTo>
                          <a:pt x="112" y="0"/>
                          <a:pt x="1" y="167"/>
                          <a:pt x="1" y="388"/>
                        </a:cubicBezTo>
                        <a:lnTo>
                          <a:pt x="1" y="6654"/>
                        </a:lnTo>
                        <a:cubicBezTo>
                          <a:pt x="1" y="6821"/>
                          <a:pt x="223" y="7042"/>
                          <a:pt x="389" y="7042"/>
                        </a:cubicBezTo>
                        <a:cubicBezTo>
                          <a:pt x="666" y="7042"/>
                          <a:pt x="833" y="6932"/>
                          <a:pt x="833" y="6654"/>
                        </a:cubicBezTo>
                        <a:lnTo>
                          <a:pt x="833" y="388"/>
                        </a:lnTo>
                        <a:cubicBezTo>
                          <a:pt x="833" y="167"/>
                          <a:pt x="611" y="0"/>
                          <a:pt x="38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1" name="Google Shape;1751;p16"/>
                  <p:cNvSpPr/>
                  <p:nvPr/>
                </p:nvSpPr>
                <p:spPr>
                  <a:xfrm>
                    <a:off x="7278818" y="2305655"/>
                    <a:ext cx="11912" cy="1007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" h="7043" extrusionOk="0">
                        <a:moveTo>
                          <a:pt x="389" y="0"/>
                        </a:moveTo>
                        <a:cubicBezTo>
                          <a:pt x="167" y="0"/>
                          <a:pt x="1" y="167"/>
                          <a:pt x="1" y="388"/>
                        </a:cubicBezTo>
                        <a:lnTo>
                          <a:pt x="1" y="6654"/>
                        </a:lnTo>
                        <a:cubicBezTo>
                          <a:pt x="1" y="6821"/>
                          <a:pt x="167" y="7042"/>
                          <a:pt x="389" y="7042"/>
                        </a:cubicBezTo>
                        <a:cubicBezTo>
                          <a:pt x="611" y="7042"/>
                          <a:pt x="721" y="6932"/>
                          <a:pt x="832" y="6654"/>
                        </a:cubicBezTo>
                        <a:lnTo>
                          <a:pt x="832" y="388"/>
                        </a:lnTo>
                        <a:cubicBezTo>
                          <a:pt x="832" y="167"/>
                          <a:pt x="611" y="0"/>
                          <a:pt x="38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2" name="Google Shape;1752;p16"/>
                  <p:cNvSpPr/>
                  <p:nvPr/>
                </p:nvSpPr>
                <p:spPr>
                  <a:xfrm>
                    <a:off x="7308161" y="2305655"/>
                    <a:ext cx="11898" cy="1007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2" h="7043" extrusionOk="0">
                        <a:moveTo>
                          <a:pt x="444" y="0"/>
                        </a:moveTo>
                        <a:cubicBezTo>
                          <a:pt x="167" y="0"/>
                          <a:pt x="0" y="167"/>
                          <a:pt x="0" y="388"/>
                        </a:cubicBezTo>
                        <a:lnTo>
                          <a:pt x="0" y="6654"/>
                        </a:lnTo>
                        <a:cubicBezTo>
                          <a:pt x="0" y="6821"/>
                          <a:pt x="222" y="7042"/>
                          <a:pt x="444" y="7042"/>
                        </a:cubicBezTo>
                        <a:cubicBezTo>
                          <a:pt x="610" y="7042"/>
                          <a:pt x="777" y="6932"/>
                          <a:pt x="832" y="6654"/>
                        </a:cubicBezTo>
                        <a:lnTo>
                          <a:pt x="832" y="388"/>
                        </a:lnTo>
                        <a:cubicBezTo>
                          <a:pt x="832" y="167"/>
                          <a:pt x="610" y="0"/>
                          <a:pt x="44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3" name="Google Shape;1753;p16"/>
                  <p:cNvSpPr/>
                  <p:nvPr/>
                </p:nvSpPr>
                <p:spPr>
                  <a:xfrm>
                    <a:off x="7338291" y="2305655"/>
                    <a:ext cx="11912" cy="1007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" h="7043" extrusionOk="0">
                        <a:moveTo>
                          <a:pt x="389" y="0"/>
                        </a:moveTo>
                        <a:cubicBezTo>
                          <a:pt x="167" y="0"/>
                          <a:pt x="0" y="167"/>
                          <a:pt x="0" y="388"/>
                        </a:cubicBezTo>
                        <a:lnTo>
                          <a:pt x="0" y="6654"/>
                        </a:lnTo>
                        <a:cubicBezTo>
                          <a:pt x="0" y="6821"/>
                          <a:pt x="167" y="7042"/>
                          <a:pt x="389" y="7042"/>
                        </a:cubicBezTo>
                        <a:cubicBezTo>
                          <a:pt x="610" y="7042"/>
                          <a:pt x="832" y="6932"/>
                          <a:pt x="832" y="6654"/>
                        </a:cubicBezTo>
                        <a:lnTo>
                          <a:pt x="832" y="388"/>
                        </a:lnTo>
                        <a:cubicBezTo>
                          <a:pt x="832" y="167"/>
                          <a:pt x="610" y="0"/>
                          <a:pt x="38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4" name="Google Shape;1754;p16"/>
                  <p:cNvSpPr/>
                  <p:nvPr/>
                </p:nvSpPr>
                <p:spPr>
                  <a:xfrm>
                    <a:off x="7367635" y="2305655"/>
                    <a:ext cx="11898" cy="1007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2" h="7043" extrusionOk="0">
                        <a:moveTo>
                          <a:pt x="444" y="0"/>
                        </a:moveTo>
                        <a:cubicBezTo>
                          <a:pt x="166" y="0"/>
                          <a:pt x="0" y="167"/>
                          <a:pt x="0" y="388"/>
                        </a:cubicBezTo>
                        <a:lnTo>
                          <a:pt x="0" y="6654"/>
                        </a:lnTo>
                        <a:cubicBezTo>
                          <a:pt x="0" y="6821"/>
                          <a:pt x="222" y="7042"/>
                          <a:pt x="444" y="7042"/>
                        </a:cubicBezTo>
                        <a:cubicBezTo>
                          <a:pt x="610" y="7042"/>
                          <a:pt x="832" y="6932"/>
                          <a:pt x="832" y="6654"/>
                        </a:cubicBezTo>
                        <a:lnTo>
                          <a:pt x="832" y="388"/>
                        </a:lnTo>
                        <a:cubicBezTo>
                          <a:pt x="832" y="167"/>
                          <a:pt x="610" y="0"/>
                          <a:pt x="44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5" name="Google Shape;1755;p16"/>
                  <p:cNvSpPr/>
                  <p:nvPr/>
                </p:nvSpPr>
                <p:spPr>
                  <a:xfrm>
                    <a:off x="7397765" y="2305655"/>
                    <a:ext cx="11898" cy="1007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2" h="7043" extrusionOk="0">
                        <a:moveTo>
                          <a:pt x="388" y="0"/>
                        </a:moveTo>
                        <a:cubicBezTo>
                          <a:pt x="167" y="0"/>
                          <a:pt x="0" y="167"/>
                          <a:pt x="0" y="388"/>
                        </a:cubicBezTo>
                        <a:lnTo>
                          <a:pt x="0" y="6654"/>
                        </a:lnTo>
                        <a:cubicBezTo>
                          <a:pt x="0" y="6821"/>
                          <a:pt x="167" y="7042"/>
                          <a:pt x="388" y="7042"/>
                        </a:cubicBezTo>
                        <a:cubicBezTo>
                          <a:pt x="610" y="7042"/>
                          <a:pt x="832" y="6932"/>
                          <a:pt x="832" y="6654"/>
                        </a:cubicBezTo>
                        <a:lnTo>
                          <a:pt x="832" y="388"/>
                        </a:lnTo>
                        <a:cubicBezTo>
                          <a:pt x="832" y="167"/>
                          <a:pt x="610" y="0"/>
                          <a:pt x="38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6" name="Google Shape;1756;p16"/>
                  <p:cNvSpPr/>
                  <p:nvPr/>
                </p:nvSpPr>
                <p:spPr>
                  <a:xfrm>
                    <a:off x="7427895" y="2305655"/>
                    <a:ext cx="11912" cy="1007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" h="7043" extrusionOk="0">
                        <a:moveTo>
                          <a:pt x="444" y="0"/>
                        </a:moveTo>
                        <a:cubicBezTo>
                          <a:pt x="167" y="0"/>
                          <a:pt x="0" y="167"/>
                          <a:pt x="0" y="388"/>
                        </a:cubicBezTo>
                        <a:lnTo>
                          <a:pt x="0" y="6654"/>
                        </a:lnTo>
                        <a:cubicBezTo>
                          <a:pt x="0" y="6821"/>
                          <a:pt x="222" y="7042"/>
                          <a:pt x="444" y="7042"/>
                        </a:cubicBezTo>
                        <a:cubicBezTo>
                          <a:pt x="666" y="7042"/>
                          <a:pt x="777" y="6932"/>
                          <a:pt x="832" y="6654"/>
                        </a:cubicBezTo>
                        <a:lnTo>
                          <a:pt x="832" y="388"/>
                        </a:lnTo>
                        <a:cubicBezTo>
                          <a:pt x="832" y="167"/>
                          <a:pt x="666" y="0"/>
                          <a:pt x="44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7" name="Google Shape;1757;p16"/>
                  <p:cNvSpPr/>
                  <p:nvPr/>
                </p:nvSpPr>
                <p:spPr>
                  <a:xfrm>
                    <a:off x="7458025" y="2305655"/>
                    <a:ext cx="11912" cy="1007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" h="7043" extrusionOk="0">
                        <a:moveTo>
                          <a:pt x="389" y="0"/>
                        </a:moveTo>
                        <a:cubicBezTo>
                          <a:pt x="222" y="0"/>
                          <a:pt x="0" y="167"/>
                          <a:pt x="0" y="388"/>
                        </a:cubicBezTo>
                        <a:lnTo>
                          <a:pt x="0" y="6654"/>
                        </a:lnTo>
                        <a:cubicBezTo>
                          <a:pt x="0" y="6821"/>
                          <a:pt x="222" y="7042"/>
                          <a:pt x="389" y="7042"/>
                        </a:cubicBezTo>
                        <a:cubicBezTo>
                          <a:pt x="610" y="7042"/>
                          <a:pt x="777" y="6932"/>
                          <a:pt x="832" y="6654"/>
                        </a:cubicBezTo>
                        <a:lnTo>
                          <a:pt x="832" y="388"/>
                        </a:lnTo>
                        <a:cubicBezTo>
                          <a:pt x="832" y="167"/>
                          <a:pt x="610" y="0"/>
                          <a:pt x="38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8" name="Google Shape;1758;p16"/>
                  <p:cNvSpPr/>
                  <p:nvPr/>
                </p:nvSpPr>
                <p:spPr>
                  <a:xfrm>
                    <a:off x="7289128" y="2581402"/>
                    <a:ext cx="31732" cy="1294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9" h="9053" extrusionOk="0">
                        <a:moveTo>
                          <a:pt x="1809" y="0"/>
                        </a:moveTo>
                        <a:cubicBezTo>
                          <a:pt x="1706" y="0"/>
                          <a:pt x="1608" y="42"/>
                          <a:pt x="1553" y="125"/>
                        </a:cubicBezTo>
                        <a:lnTo>
                          <a:pt x="167" y="1400"/>
                        </a:lnTo>
                        <a:cubicBezTo>
                          <a:pt x="111" y="1511"/>
                          <a:pt x="0" y="1622"/>
                          <a:pt x="0" y="1678"/>
                        </a:cubicBezTo>
                        <a:lnTo>
                          <a:pt x="0" y="8609"/>
                        </a:lnTo>
                        <a:cubicBezTo>
                          <a:pt x="0" y="8831"/>
                          <a:pt x="222" y="9053"/>
                          <a:pt x="444" y="9053"/>
                        </a:cubicBezTo>
                        <a:cubicBezTo>
                          <a:pt x="666" y="9053"/>
                          <a:pt x="832" y="8886"/>
                          <a:pt x="832" y="8609"/>
                        </a:cubicBezTo>
                        <a:lnTo>
                          <a:pt x="832" y="1844"/>
                        </a:lnTo>
                        <a:lnTo>
                          <a:pt x="2108" y="569"/>
                        </a:lnTo>
                        <a:cubicBezTo>
                          <a:pt x="2218" y="513"/>
                          <a:pt x="2218" y="236"/>
                          <a:pt x="2108" y="125"/>
                        </a:cubicBezTo>
                        <a:cubicBezTo>
                          <a:pt x="2024" y="42"/>
                          <a:pt x="1913" y="0"/>
                          <a:pt x="180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9" name="Google Shape;1759;p16"/>
                  <p:cNvSpPr/>
                  <p:nvPr/>
                </p:nvSpPr>
                <p:spPr>
                  <a:xfrm>
                    <a:off x="7307360" y="2583190"/>
                    <a:ext cx="47590" cy="1292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8" h="9039" extrusionOk="0">
                        <a:moveTo>
                          <a:pt x="1609" y="0"/>
                        </a:moveTo>
                        <a:cubicBezTo>
                          <a:pt x="1387" y="0"/>
                          <a:pt x="1165" y="166"/>
                          <a:pt x="1165" y="388"/>
                        </a:cubicBezTo>
                        <a:lnTo>
                          <a:pt x="1165" y="444"/>
                        </a:lnTo>
                        <a:lnTo>
                          <a:pt x="56" y="1830"/>
                        </a:lnTo>
                        <a:cubicBezTo>
                          <a:pt x="1" y="1941"/>
                          <a:pt x="1" y="1996"/>
                          <a:pt x="1" y="2052"/>
                        </a:cubicBezTo>
                        <a:lnTo>
                          <a:pt x="1" y="8595"/>
                        </a:lnTo>
                        <a:cubicBezTo>
                          <a:pt x="1" y="8761"/>
                          <a:pt x="112" y="8983"/>
                          <a:pt x="389" y="8983"/>
                        </a:cubicBezTo>
                        <a:cubicBezTo>
                          <a:pt x="611" y="8983"/>
                          <a:pt x="833" y="8761"/>
                          <a:pt x="833" y="8595"/>
                        </a:cubicBezTo>
                        <a:lnTo>
                          <a:pt x="833" y="2218"/>
                        </a:lnTo>
                        <a:lnTo>
                          <a:pt x="1221" y="1664"/>
                        </a:lnTo>
                        <a:lnTo>
                          <a:pt x="1221" y="8650"/>
                        </a:lnTo>
                        <a:cubicBezTo>
                          <a:pt x="1221" y="8872"/>
                          <a:pt x="1442" y="9039"/>
                          <a:pt x="1664" y="9039"/>
                        </a:cubicBezTo>
                        <a:cubicBezTo>
                          <a:pt x="1886" y="9039"/>
                          <a:pt x="2052" y="8872"/>
                          <a:pt x="2052" y="8650"/>
                        </a:cubicBezTo>
                        <a:lnTo>
                          <a:pt x="2052" y="1664"/>
                        </a:lnTo>
                        <a:lnTo>
                          <a:pt x="2496" y="2218"/>
                        </a:lnTo>
                        <a:lnTo>
                          <a:pt x="2496" y="8595"/>
                        </a:lnTo>
                        <a:cubicBezTo>
                          <a:pt x="2496" y="8761"/>
                          <a:pt x="2718" y="8983"/>
                          <a:pt x="2884" y="8983"/>
                        </a:cubicBezTo>
                        <a:cubicBezTo>
                          <a:pt x="3106" y="8983"/>
                          <a:pt x="3328" y="8761"/>
                          <a:pt x="3328" y="8595"/>
                        </a:cubicBezTo>
                        <a:lnTo>
                          <a:pt x="3328" y="2052"/>
                        </a:lnTo>
                        <a:cubicBezTo>
                          <a:pt x="3328" y="1996"/>
                          <a:pt x="3328" y="1941"/>
                          <a:pt x="3272" y="1830"/>
                        </a:cubicBezTo>
                        <a:lnTo>
                          <a:pt x="1997" y="333"/>
                        </a:lnTo>
                        <a:cubicBezTo>
                          <a:pt x="1997" y="111"/>
                          <a:pt x="1775" y="0"/>
                          <a:pt x="160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0" name="Google Shape;1760;p16"/>
                  <p:cNvSpPr/>
                  <p:nvPr/>
                </p:nvSpPr>
                <p:spPr>
                  <a:xfrm>
                    <a:off x="7339078" y="2580416"/>
                    <a:ext cx="32532" cy="1304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5" h="9122" extrusionOk="0">
                        <a:moveTo>
                          <a:pt x="410" y="0"/>
                        </a:moveTo>
                        <a:cubicBezTo>
                          <a:pt x="306" y="0"/>
                          <a:pt x="195" y="28"/>
                          <a:pt x="112" y="83"/>
                        </a:cubicBezTo>
                        <a:cubicBezTo>
                          <a:pt x="1" y="250"/>
                          <a:pt x="1" y="527"/>
                          <a:pt x="112" y="638"/>
                        </a:cubicBezTo>
                        <a:lnTo>
                          <a:pt x="1443" y="1913"/>
                        </a:lnTo>
                        <a:lnTo>
                          <a:pt x="1443" y="8678"/>
                        </a:lnTo>
                        <a:cubicBezTo>
                          <a:pt x="1443" y="8900"/>
                          <a:pt x="1609" y="9122"/>
                          <a:pt x="1886" y="9122"/>
                        </a:cubicBezTo>
                        <a:cubicBezTo>
                          <a:pt x="2052" y="9122"/>
                          <a:pt x="2274" y="8955"/>
                          <a:pt x="2274" y="8678"/>
                        </a:cubicBezTo>
                        <a:lnTo>
                          <a:pt x="2274" y="1747"/>
                        </a:lnTo>
                        <a:cubicBezTo>
                          <a:pt x="2219" y="1691"/>
                          <a:pt x="2163" y="1580"/>
                          <a:pt x="2052" y="1469"/>
                        </a:cubicBezTo>
                        <a:lnTo>
                          <a:pt x="666" y="83"/>
                        </a:lnTo>
                        <a:cubicBezTo>
                          <a:pt x="611" y="28"/>
                          <a:pt x="514" y="0"/>
                          <a:pt x="41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1" name="Google Shape;1761;p16"/>
                  <p:cNvSpPr/>
                  <p:nvPr/>
                </p:nvSpPr>
                <p:spPr>
                  <a:xfrm>
                    <a:off x="7301026" y="2537988"/>
                    <a:ext cx="57100" cy="579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93" h="4049" extrusionOk="0">
                        <a:moveTo>
                          <a:pt x="1941" y="0"/>
                        </a:moveTo>
                        <a:cubicBezTo>
                          <a:pt x="943" y="0"/>
                          <a:pt x="0" y="943"/>
                          <a:pt x="0" y="2052"/>
                        </a:cubicBezTo>
                        <a:cubicBezTo>
                          <a:pt x="0" y="3161"/>
                          <a:pt x="832" y="4048"/>
                          <a:pt x="1941" y="4048"/>
                        </a:cubicBezTo>
                        <a:cubicBezTo>
                          <a:pt x="3050" y="4048"/>
                          <a:pt x="3993" y="3161"/>
                          <a:pt x="3993" y="2052"/>
                        </a:cubicBezTo>
                        <a:cubicBezTo>
                          <a:pt x="3993" y="943"/>
                          <a:pt x="3050" y="0"/>
                          <a:pt x="194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762" name="Google Shape;1762;p16"/>
              <p:cNvGrpSpPr/>
              <p:nvPr/>
            </p:nvGrpSpPr>
            <p:grpSpPr>
              <a:xfrm>
                <a:off x="6103076" y="-93868"/>
                <a:ext cx="904761" cy="2635790"/>
                <a:chOff x="3005950" y="538925"/>
                <a:chExt cx="1581750" cy="4608025"/>
              </a:xfrm>
            </p:grpSpPr>
            <p:sp>
              <p:nvSpPr>
                <p:cNvPr id="1763" name="Google Shape;1763;p16"/>
                <p:cNvSpPr/>
                <p:nvPr/>
              </p:nvSpPr>
              <p:spPr>
                <a:xfrm>
                  <a:off x="3610375" y="538925"/>
                  <a:ext cx="379850" cy="283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4" h="113344" extrusionOk="0">
                      <a:moveTo>
                        <a:pt x="7652" y="1"/>
                      </a:moveTo>
                      <a:cubicBezTo>
                        <a:pt x="7375" y="1"/>
                        <a:pt x="7098" y="223"/>
                        <a:pt x="7098" y="500"/>
                      </a:cubicBezTo>
                      <a:lnTo>
                        <a:pt x="7042" y="105580"/>
                      </a:lnTo>
                      <a:lnTo>
                        <a:pt x="222" y="112400"/>
                      </a:lnTo>
                      <a:cubicBezTo>
                        <a:pt x="0" y="112622"/>
                        <a:pt x="0" y="112955"/>
                        <a:pt x="222" y="113177"/>
                      </a:cubicBezTo>
                      <a:cubicBezTo>
                        <a:pt x="333" y="113260"/>
                        <a:pt x="471" y="113302"/>
                        <a:pt x="610" y="113302"/>
                      </a:cubicBezTo>
                      <a:cubicBezTo>
                        <a:pt x="749" y="113302"/>
                        <a:pt x="887" y="113260"/>
                        <a:pt x="998" y="113177"/>
                      </a:cubicBezTo>
                      <a:lnTo>
                        <a:pt x="7430" y="106689"/>
                      </a:lnTo>
                      <a:lnTo>
                        <a:pt x="7708" y="106689"/>
                      </a:lnTo>
                      <a:lnTo>
                        <a:pt x="14306" y="113232"/>
                      </a:lnTo>
                      <a:cubicBezTo>
                        <a:pt x="14362" y="113288"/>
                        <a:pt x="14528" y="113343"/>
                        <a:pt x="14639" y="113343"/>
                      </a:cubicBezTo>
                      <a:cubicBezTo>
                        <a:pt x="14805" y="113343"/>
                        <a:pt x="14916" y="113288"/>
                        <a:pt x="14972" y="113232"/>
                      </a:cubicBezTo>
                      <a:cubicBezTo>
                        <a:pt x="15194" y="113066"/>
                        <a:pt x="15194" y="112733"/>
                        <a:pt x="15083" y="112511"/>
                      </a:cubicBezTo>
                      <a:lnTo>
                        <a:pt x="8151" y="105691"/>
                      </a:lnTo>
                      <a:lnTo>
                        <a:pt x="8207" y="555"/>
                      </a:lnTo>
                      <a:cubicBezTo>
                        <a:pt x="8207" y="278"/>
                        <a:pt x="7985" y="1"/>
                        <a:pt x="7652" y="1"/>
                      </a:cubicBezTo>
                      <a:close/>
                    </a:path>
                  </a:pathLst>
                </a:custGeom>
                <a:solidFill>
                  <a:srgbClr val="1D20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16"/>
                <p:cNvSpPr/>
                <p:nvPr/>
              </p:nvSpPr>
              <p:spPr>
                <a:xfrm>
                  <a:off x="3787800" y="4387250"/>
                  <a:ext cx="20825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999" extrusionOk="0">
                      <a:moveTo>
                        <a:pt x="389" y="0"/>
                      </a:moveTo>
                      <a:cubicBezTo>
                        <a:pt x="223" y="0"/>
                        <a:pt x="1" y="167"/>
                        <a:pt x="1" y="389"/>
                      </a:cubicBezTo>
                      <a:lnTo>
                        <a:pt x="1" y="610"/>
                      </a:lnTo>
                      <a:cubicBezTo>
                        <a:pt x="1" y="832"/>
                        <a:pt x="223" y="999"/>
                        <a:pt x="389" y="999"/>
                      </a:cubicBezTo>
                      <a:cubicBezTo>
                        <a:pt x="611" y="999"/>
                        <a:pt x="777" y="888"/>
                        <a:pt x="833" y="610"/>
                      </a:cubicBezTo>
                      <a:lnTo>
                        <a:pt x="833" y="389"/>
                      </a:lnTo>
                      <a:cubicBezTo>
                        <a:pt x="833" y="167"/>
                        <a:pt x="611" y="0"/>
                        <a:pt x="389" y="0"/>
                      </a:cubicBezTo>
                      <a:close/>
                    </a:path>
                  </a:pathLst>
                </a:custGeom>
                <a:solidFill>
                  <a:srgbClr val="BD37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16"/>
                <p:cNvSpPr/>
                <p:nvPr/>
              </p:nvSpPr>
              <p:spPr>
                <a:xfrm>
                  <a:off x="3787800" y="4430225"/>
                  <a:ext cx="20825" cy="39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15860" extrusionOk="0">
                      <a:moveTo>
                        <a:pt x="389" y="0"/>
                      </a:moveTo>
                      <a:cubicBezTo>
                        <a:pt x="223" y="0"/>
                        <a:pt x="1" y="222"/>
                        <a:pt x="1" y="389"/>
                      </a:cubicBezTo>
                      <a:lnTo>
                        <a:pt x="1" y="777"/>
                      </a:lnTo>
                      <a:cubicBezTo>
                        <a:pt x="1" y="943"/>
                        <a:pt x="223" y="1165"/>
                        <a:pt x="389" y="1165"/>
                      </a:cubicBezTo>
                      <a:cubicBezTo>
                        <a:pt x="611" y="1165"/>
                        <a:pt x="777" y="943"/>
                        <a:pt x="833" y="777"/>
                      </a:cubicBezTo>
                      <a:lnTo>
                        <a:pt x="833" y="389"/>
                      </a:lnTo>
                      <a:cubicBezTo>
                        <a:pt x="833" y="222"/>
                        <a:pt x="611" y="0"/>
                        <a:pt x="389" y="0"/>
                      </a:cubicBezTo>
                      <a:close/>
                      <a:moveTo>
                        <a:pt x="389" y="1775"/>
                      </a:moveTo>
                      <a:cubicBezTo>
                        <a:pt x="223" y="1775"/>
                        <a:pt x="1" y="1997"/>
                        <a:pt x="1" y="2218"/>
                      </a:cubicBezTo>
                      <a:lnTo>
                        <a:pt x="1" y="2551"/>
                      </a:lnTo>
                      <a:cubicBezTo>
                        <a:pt x="1" y="2773"/>
                        <a:pt x="223" y="2995"/>
                        <a:pt x="389" y="2995"/>
                      </a:cubicBezTo>
                      <a:cubicBezTo>
                        <a:pt x="611" y="2995"/>
                        <a:pt x="777" y="2828"/>
                        <a:pt x="833" y="2551"/>
                      </a:cubicBezTo>
                      <a:lnTo>
                        <a:pt x="833" y="2218"/>
                      </a:lnTo>
                      <a:cubicBezTo>
                        <a:pt x="833" y="1997"/>
                        <a:pt x="611" y="1775"/>
                        <a:pt x="389" y="1775"/>
                      </a:cubicBezTo>
                      <a:close/>
                      <a:moveTo>
                        <a:pt x="389" y="3660"/>
                      </a:moveTo>
                      <a:cubicBezTo>
                        <a:pt x="223" y="3660"/>
                        <a:pt x="1" y="3882"/>
                        <a:pt x="1" y="4104"/>
                      </a:cubicBezTo>
                      <a:lnTo>
                        <a:pt x="1" y="4436"/>
                      </a:lnTo>
                      <a:cubicBezTo>
                        <a:pt x="1" y="4658"/>
                        <a:pt x="223" y="4825"/>
                        <a:pt x="389" y="4825"/>
                      </a:cubicBezTo>
                      <a:cubicBezTo>
                        <a:pt x="611" y="4825"/>
                        <a:pt x="777" y="4658"/>
                        <a:pt x="833" y="4436"/>
                      </a:cubicBezTo>
                      <a:lnTo>
                        <a:pt x="833" y="4104"/>
                      </a:lnTo>
                      <a:cubicBezTo>
                        <a:pt x="833" y="3882"/>
                        <a:pt x="611" y="3660"/>
                        <a:pt x="389" y="3660"/>
                      </a:cubicBezTo>
                      <a:close/>
                      <a:moveTo>
                        <a:pt x="389" y="5490"/>
                      </a:moveTo>
                      <a:cubicBezTo>
                        <a:pt x="223" y="5490"/>
                        <a:pt x="1" y="5656"/>
                        <a:pt x="1" y="5878"/>
                      </a:cubicBezTo>
                      <a:lnTo>
                        <a:pt x="1" y="6211"/>
                      </a:lnTo>
                      <a:cubicBezTo>
                        <a:pt x="1" y="6488"/>
                        <a:pt x="223" y="6655"/>
                        <a:pt x="389" y="6655"/>
                      </a:cubicBezTo>
                      <a:cubicBezTo>
                        <a:pt x="611" y="6655"/>
                        <a:pt x="777" y="6488"/>
                        <a:pt x="833" y="6211"/>
                      </a:cubicBezTo>
                      <a:lnTo>
                        <a:pt x="833" y="5878"/>
                      </a:lnTo>
                      <a:cubicBezTo>
                        <a:pt x="833" y="5656"/>
                        <a:pt x="611" y="5490"/>
                        <a:pt x="389" y="5490"/>
                      </a:cubicBezTo>
                      <a:close/>
                      <a:moveTo>
                        <a:pt x="389" y="7320"/>
                      </a:moveTo>
                      <a:cubicBezTo>
                        <a:pt x="223" y="7320"/>
                        <a:pt x="1" y="7542"/>
                        <a:pt x="1" y="7764"/>
                      </a:cubicBezTo>
                      <a:lnTo>
                        <a:pt x="1" y="8096"/>
                      </a:lnTo>
                      <a:cubicBezTo>
                        <a:pt x="1" y="8318"/>
                        <a:pt x="223" y="8540"/>
                        <a:pt x="389" y="8540"/>
                      </a:cubicBezTo>
                      <a:cubicBezTo>
                        <a:pt x="611" y="8540"/>
                        <a:pt x="777" y="8373"/>
                        <a:pt x="833" y="8096"/>
                      </a:cubicBezTo>
                      <a:lnTo>
                        <a:pt x="833" y="7764"/>
                      </a:lnTo>
                      <a:cubicBezTo>
                        <a:pt x="833" y="7542"/>
                        <a:pt x="611" y="7320"/>
                        <a:pt x="389" y="7320"/>
                      </a:cubicBezTo>
                      <a:close/>
                      <a:moveTo>
                        <a:pt x="389" y="9205"/>
                      </a:moveTo>
                      <a:cubicBezTo>
                        <a:pt x="223" y="9205"/>
                        <a:pt x="1" y="9427"/>
                        <a:pt x="1" y="9593"/>
                      </a:cubicBezTo>
                      <a:lnTo>
                        <a:pt x="1" y="9982"/>
                      </a:lnTo>
                      <a:cubicBezTo>
                        <a:pt x="1" y="10259"/>
                        <a:pt x="223" y="10370"/>
                        <a:pt x="389" y="10370"/>
                      </a:cubicBezTo>
                      <a:cubicBezTo>
                        <a:pt x="611" y="10370"/>
                        <a:pt x="777" y="10203"/>
                        <a:pt x="833" y="9982"/>
                      </a:cubicBezTo>
                      <a:lnTo>
                        <a:pt x="833" y="9593"/>
                      </a:lnTo>
                      <a:cubicBezTo>
                        <a:pt x="833" y="9316"/>
                        <a:pt x="611" y="9205"/>
                        <a:pt x="389" y="9205"/>
                      </a:cubicBezTo>
                      <a:close/>
                      <a:moveTo>
                        <a:pt x="389" y="10980"/>
                      </a:moveTo>
                      <a:cubicBezTo>
                        <a:pt x="223" y="10980"/>
                        <a:pt x="1" y="11202"/>
                        <a:pt x="1" y="11423"/>
                      </a:cubicBezTo>
                      <a:lnTo>
                        <a:pt x="1" y="11756"/>
                      </a:lnTo>
                      <a:cubicBezTo>
                        <a:pt x="1" y="11978"/>
                        <a:pt x="223" y="12200"/>
                        <a:pt x="389" y="12200"/>
                      </a:cubicBezTo>
                      <a:cubicBezTo>
                        <a:pt x="611" y="12200"/>
                        <a:pt x="777" y="12033"/>
                        <a:pt x="833" y="11756"/>
                      </a:cubicBezTo>
                      <a:lnTo>
                        <a:pt x="833" y="11423"/>
                      </a:lnTo>
                      <a:cubicBezTo>
                        <a:pt x="833" y="11202"/>
                        <a:pt x="611" y="10980"/>
                        <a:pt x="389" y="10980"/>
                      </a:cubicBezTo>
                      <a:close/>
                      <a:moveTo>
                        <a:pt x="389" y="12865"/>
                      </a:moveTo>
                      <a:cubicBezTo>
                        <a:pt x="223" y="12865"/>
                        <a:pt x="1" y="13087"/>
                        <a:pt x="1" y="13309"/>
                      </a:cubicBezTo>
                      <a:lnTo>
                        <a:pt x="1" y="13641"/>
                      </a:lnTo>
                      <a:cubicBezTo>
                        <a:pt x="1" y="13863"/>
                        <a:pt x="223" y="14085"/>
                        <a:pt x="389" y="14085"/>
                      </a:cubicBezTo>
                      <a:cubicBezTo>
                        <a:pt x="611" y="14085"/>
                        <a:pt x="777" y="13863"/>
                        <a:pt x="833" y="13641"/>
                      </a:cubicBezTo>
                      <a:lnTo>
                        <a:pt x="833" y="13309"/>
                      </a:lnTo>
                      <a:cubicBezTo>
                        <a:pt x="833" y="13031"/>
                        <a:pt x="611" y="12865"/>
                        <a:pt x="389" y="12865"/>
                      </a:cubicBezTo>
                      <a:close/>
                      <a:moveTo>
                        <a:pt x="389" y="14695"/>
                      </a:moveTo>
                      <a:cubicBezTo>
                        <a:pt x="223" y="14695"/>
                        <a:pt x="1" y="14861"/>
                        <a:pt x="1" y="15083"/>
                      </a:cubicBezTo>
                      <a:lnTo>
                        <a:pt x="1" y="15471"/>
                      </a:lnTo>
                      <a:cubicBezTo>
                        <a:pt x="1" y="15749"/>
                        <a:pt x="223" y="15859"/>
                        <a:pt x="389" y="15859"/>
                      </a:cubicBezTo>
                      <a:cubicBezTo>
                        <a:pt x="611" y="15859"/>
                        <a:pt x="777" y="15749"/>
                        <a:pt x="833" y="15471"/>
                      </a:cubicBezTo>
                      <a:lnTo>
                        <a:pt x="833" y="15083"/>
                      </a:lnTo>
                      <a:cubicBezTo>
                        <a:pt x="833" y="14806"/>
                        <a:pt x="611" y="14695"/>
                        <a:pt x="389" y="146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16"/>
                <p:cNvSpPr/>
                <p:nvPr/>
              </p:nvSpPr>
              <p:spPr>
                <a:xfrm>
                  <a:off x="3787800" y="4841950"/>
                  <a:ext cx="20825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1054" extrusionOk="0">
                      <a:moveTo>
                        <a:pt x="389" y="0"/>
                      </a:moveTo>
                      <a:cubicBezTo>
                        <a:pt x="223" y="0"/>
                        <a:pt x="1" y="222"/>
                        <a:pt x="1" y="444"/>
                      </a:cubicBezTo>
                      <a:lnTo>
                        <a:pt x="1" y="610"/>
                      </a:lnTo>
                      <a:cubicBezTo>
                        <a:pt x="1" y="832"/>
                        <a:pt x="223" y="1054"/>
                        <a:pt x="389" y="1054"/>
                      </a:cubicBezTo>
                      <a:cubicBezTo>
                        <a:pt x="611" y="1054"/>
                        <a:pt x="777" y="943"/>
                        <a:pt x="833" y="610"/>
                      </a:cubicBezTo>
                      <a:lnTo>
                        <a:pt x="833" y="444"/>
                      </a:lnTo>
                      <a:cubicBezTo>
                        <a:pt x="833" y="222"/>
                        <a:pt x="611" y="0"/>
                        <a:pt x="389" y="0"/>
                      </a:cubicBezTo>
                      <a:close/>
                    </a:path>
                  </a:pathLst>
                </a:custGeom>
                <a:solidFill>
                  <a:srgbClr val="BD37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16"/>
                <p:cNvSpPr/>
                <p:nvPr/>
              </p:nvSpPr>
              <p:spPr>
                <a:xfrm>
                  <a:off x="3209725" y="3405750"/>
                  <a:ext cx="1182525" cy="96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01" h="38429" extrusionOk="0">
                      <a:moveTo>
                        <a:pt x="21460" y="1"/>
                      </a:moveTo>
                      <a:cubicBezTo>
                        <a:pt x="9594" y="1"/>
                        <a:pt x="1" y="8596"/>
                        <a:pt x="1" y="19187"/>
                      </a:cubicBezTo>
                      <a:cubicBezTo>
                        <a:pt x="1" y="29834"/>
                        <a:pt x="9594" y="38429"/>
                        <a:pt x="21460" y="38429"/>
                      </a:cubicBezTo>
                      <a:cubicBezTo>
                        <a:pt x="22181" y="38429"/>
                        <a:pt x="22957" y="38318"/>
                        <a:pt x="23678" y="38262"/>
                      </a:cubicBezTo>
                      <a:cubicBezTo>
                        <a:pt x="24455" y="38318"/>
                        <a:pt x="25120" y="38429"/>
                        <a:pt x="25896" y="38429"/>
                      </a:cubicBezTo>
                      <a:cubicBezTo>
                        <a:pt x="37763" y="38429"/>
                        <a:pt x="47300" y="29834"/>
                        <a:pt x="47300" y="19187"/>
                      </a:cubicBezTo>
                      <a:cubicBezTo>
                        <a:pt x="47300" y="8596"/>
                        <a:pt x="37652" y="1"/>
                        <a:pt x="25896" y="1"/>
                      </a:cubicBezTo>
                      <a:cubicBezTo>
                        <a:pt x="25120" y="1"/>
                        <a:pt x="24344" y="56"/>
                        <a:pt x="23678" y="167"/>
                      </a:cubicBezTo>
                      <a:cubicBezTo>
                        <a:pt x="22902" y="56"/>
                        <a:pt x="22181" y="1"/>
                        <a:pt x="214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16"/>
                <p:cNvSpPr/>
                <p:nvPr/>
              </p:nvSpPr>
              <p:spPr>
                <a:xfrm>
                  <a:off x="3552150" y="3314275"/>
                  <a:ext cx="489375" cy="12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4880" extrusionOk="0">
                      <a:moveTo>
                        <a:pt x="0" y="0"/>
                      </a:moveTo>
                      <a:lnTo>
                        <a:pt x="0" y="4880"/>
                      </a:lnTo>
                      <a:lnTo>
                        <a:pt x="19574" y="4880"/>
                      </a:lnTo>
                      <a:lnTo>
                        <a:pt x="1957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16"/>
                <p:cNvSpPr/>
                <p:nvPr/>
              </p:nvSpPr>
              <p:spPr>
                <a:xfrm>
                  <a:off x="3552150" y="4335950"/>
                  <a:ext cx="489375" cy="12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4936" extrusionOk="0">
                      <a:moveTo>
                        <a:pt x="0" y="1"/>
                      </a:moveTo>
                      <a:lnTo>
                        <a:pt x="0" y="4936"/>
                      </a:lnTo>
                      <a:lnTo>
                        <a:pt x="19574" y="4936"/>
                      </a:lnTo>
                      <a:lnTo>
                        <a:pt x="1957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16"/>
                <p:cNvSpPr/>
                <p:nvPr/>
              </p:nvSpPr>
              <p:spPr>
                <a:xfrm>
                  <a:off x="3005950" y="3437650"/>
                  <a:ext cx="546225" cy="89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49" h="35933" extrusionOk="0">
                      <a:moveTo>
                        <a:pt x="21848" y="0"/>
                      </a:moveTo>
                      <a:lnTo>
                        <a:pt x="21848" y="0"/>
                      </a:lnTo>
                      <a:cubicBezTo>
                        <a:pt x="21847" y="1"/>
                        <a:pt x="1" y="14474"/>
                        <a:pt x="21848" y="35933"/>
                      </a:cubicBezTo>
                      <a:lnTo>
                        <a:pt x="21848" y="35933"/>
                      </a:lnTo>
                      <a:cubicBezTo>
                        <a:pt x="21848" y="35933"/>
                        <a:pt x="8762" y="17578"/>
                        <a:pt x="2184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16"/>
                <p:cNvSpPr/>
                <p:nvPr/>
              </p:nvSpPr>
              <p:spPr>
                <a:xfrm>
                  <a:off x="4042875" y="3437650"/>
                  <a:ext cx="544825" cy="89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93" h="35933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3143" y="17578"/>
                        <a:pt x="1" y="35933"/>
                        <a:pt x="1" y="35933"/>
                      </a:cubicBezTo>
                      <a:cubicBezTo>
                        <a:pt x="21792" y="14474"/>
                        <a:pt x="2" y="1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16"/>
                <p:cNvSpPr/>
                <p:nvPr/>
              </p:nvSpPr>
              <p:spPr>
                <a:xfrm>
                  <a:off x="3898700" y="3437650"/>
                  <a:ext cx="331350" cy="89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4" h="35933" extrusionOk="0">
                      <a:moveTo>
                        <a:pt x="1" y="0"/>
                      </a:moveTo>
                      <a:cubicBezTo>
                        <a:pt x="7043" y="19186"/>
                        <a:pt x="1" y="35933"/>
                        <a:pt x="1" y="35933"/>
                      </a:cubicBezTo>
                      <a:lnTo>
                        <a:pt x="2441" y="35933"/>
                      </a:lnTo>
                      <a:cubicBezTo>
                        <a:pt x="13254" y="15249"/>
                        <a:pt x="2330" y="0"/>
                        <a:pt x="233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16"/>
                <p:cNvSpPr/>
                <p:nvPr/>
              </p:nvSpPr>
              <p:spPr>
                <a:xfrm>
                  <a:off x="3359450" y="3437650"/>
                  <a:ext cx="331350" cy="89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4" h="35878" extrusionOk="0">
                      <a:moveTo>
                        <a:pt x="10813" y="0"/>
                      </a:moveTo>
                      <a:cubicBezTo>
                        <a:pt x="10813" y="0"/>
                        <a:pt x="0" y="15249"/>
                        <a:pt x="10813" y="35877"/>
                      </a:cubicBezTo>
                      <a:lnTo>
                        <a:pt x="13253" y="35877"/>
                      </a:lnTo>
                      <a:cubicBezTo>
                        <a:pt x="13253" y="35877"/>
                        <a:pt x="6156" y="19186"/>
                        <a:pt x="13253" y="56"/>
                      </a:cubicBezTo>
                      <a:lnTo>
                        <a:pt x="1081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16"/>
                <p:cNvSpPr/>
                <p:nvPr/>
              </p:nvSpPr>
              <p:spPr>
                <a:xfrm>
                  <a:off x="3671350" y="3437650"/>
                  <a:ext cx="278675" cy="89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7" h="35933" extrusionOk="0">
                      <a:moveTo>
                        <a:pt x="3550" y="0"/>
                      </a:moveTo>
                      <a:cubicBezTo>
                        <a:pt x="1" y="18077"/>
                        <a:pt x="3494" y="35933"/>
                        <a:pt x="3494" y="35933"/>
                      </a:cubicBezTo>
                      <a:lnTo>
                        <a:pt x="5768" y="35933"/>
                      </a:lnTo>
                      <a:cubicBezTo>
                        <a:pt x="11147" y="15859"/>
                        <a:pt x="5768" y="0"/>
                        <a:pt x="576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16"/>
                <p:cNvSpPr/>
                <p:nvPr/>
              </p:nvSpPr>
              <p:spPr>
                <a:xfrm>
                  <a:off x="3552150" y="4435775"/>
                  <a:ext cx="20800" cy="1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" h="7043" extrusionOk="0">
                      <a:moveTo>
                        <a:pt x="388" y="0"/>
                      </a:moveTo>
                      <a:cubicBezTo>
                        <a:pt x="111" y="0"/>
                        <a:pt x="0" y="167"/>
                        <a:pt x="0" y="388"/>
                      </a:cubicBezTo>
                      <a:lnTo>
                        <a:pt x="0" y="6654"/>
                      </a:lnTo>
                      <a:cubicBezTo>
                        <a:pt x="0" y="6821"/>
                        <a:pt x="222" y="7042"/>
                        <a:pt x="388" y="7042"/>
                      </a:cubicBezTo>
                      <a:cubicBezTo>
                        <a:pt x="610" y="7042"/>
                        <a:pt x="832" y="6932"/>
                        <a:pt x="832" y="6654"/>
                      </a:cubicBezTo>
                      <a:lnTo>
                        <a:pt x="832" y="388"/>
                      </a:lnTo>
                      <a:cubicBezTo>
                        <a:pt x="832" y="167"/>
                        <a:pt x="610" y="0"/>
                        <a:pt x="3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16"/>
                <p:cNvSpPr/>
                <p:nvPr/>
              </p:nvSpPr>
              <p:spPr>
                <a:xfrm>
                  <a:off x="3603425" y="4435775"/>
                  <a:ext cx="20825" cy="1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7043" extrusionOk="0">
                      <a:moveTo>
                        <a:pt x="444" y="0"/>
                      </a:moveTo>
                      <a:cubicBezTo>
                        <a:pt x="223" y="0"/>
                        <a:pt x="1" y="167"/>
                        <a:pt x="1" y="388"/>
                      </a:cubicBezTo>
                      <a:lnTo>
                        <a:pt x="1" y="6654"/>
                      </a:lnTo>
                      <a:cubicBezTo>
                        <a:pt x="1" y="6821"/>
                        <a:pt x="223" y="7042"/>
                        <a:pt x="444" y="7042"/>
                      </a:cubicBezTo>
                      <a:cubicBezTo>
                        <a:pt x="666" y="7042"/>
                        <a:pt x="833" y="6932"/>
                        <a:pt x="833" y="6654"/>
                      </a:cubicBezTo>
                      <a:lnTo>
                        <a:pt x="833" y="388"/>
                      </a:lnTo>
                      <a:cubicBezTo>
                        <a:pt x="833" y="167"/>
                        <a:pt x="611" y="0"/>
                        <a:pt x="4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16"/>
                <p:cNvSpPr/>
                <p:nvPr/>
              </p:nvSpPr>
              <p:spPr>
                <a:xfrm>
                  <a:off x="3656100" y="4435775"/>
                  <a:ext cx="20825" cy="1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7043" extrusionOk="0">
                      <a:moveTo>
                        <a:pt x="389" y="0"/>
                      </a:moveTo>
                      <a:cubicBezTo>
                        <a:pt x="112" y="0"/>
                        <a:pt x="1" y="167"/>
                        <a:pt x="1" y="388"/>
                      </a:cubicBezTo>
                      <a:lnTo>
                        <a:pt x="1" y="6654"/>
                      </a:lnTo>
                      <a:cubicBezTo>
                        <a:pt x="1" y="6821"/>
                        <a:pt x="223" y="7042"/>
                        <a:pt x="389" y="7042"/>
                      </a:cubicBezTo>
                      <a:cubicBezTo>
                        <a:pt x="666" y="7042"/>
                        <a:pt x="833" y="6932"/>
                        <a:pt x="833" y="6654"/>
                      </a:cubicBezTo>
                      <a:lnTo>
                        <a:pt x="833" y="388"/>
                      </a:lnTo>
                      <a:cubicBezTo>
                        <a:pt x="833" y="167"/>
                        <a:pt x="611" y="0"/>
                        <a:pt x="38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16"/>
                <p:cNvSpPr/>
                <p:nvPr/>
              </p:nvSpPr>
              <p:spPr>
                <a:xfrm>
                  <a:off x="3710175" y="4435775"/>
                  <a:ext cx="20825" cy="1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7043" extrusionOk="0">
                      <a:moveTo>
                        <a:pt x="389" y="0"/>
                      </a:moveTo>
                      <a:cubicBezTo>
                        <a:pt x="167" y="0"/>
                        <a:pt x="1" y="167"/>
                        <a:pt x="1" y="388"/>
                      </a:cubicBezTo>
                      <a:lnTo>
                        <a:pt x="1" y="6654"/>
                      </a:lnTo>
                      <a:cubicBezTo>
                        <a:pt x="1" y="6821"/>
                        <a:pt x="167" y="7042"/>
                        <a:pt x="389" y="7042"/>
                      </a:cubicBezTo>
                      <a:cubicBezTo>
                        <a:pt x="611" y="7042"/>
                        <a:pt x="721" y="6932"/>
                        <a:pt x="832" y="6654"/>
                      </a:cubicBezTo>
                      <a:lnTo>
                        <a:pt x="832" y="388"/>
                      </a:lnTo>
                      <a:cubicBezTo>
                        <a:pt x="832" y="167"/>
                        <a:pt x="611" y="0"/>
                        <a:pt x="38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16"/>
                <p:cNvSpPr/>
                <p:nvPr/>
              </p:nvSpPr>
              <p:spPr>
                <a:xfrm>
                  <a:off x="3761475" y="4435775"/>
                  <a:ext cx="20800" cy="1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" h="7043" extrusionOk="0">
                      <a:moveTo>
                        <a:pt x="444" y="0"/>
                      </a:moveTo>
                      <a:cubicBezTo>
                        <a:pt x="167" y="0"/>
                        <a:pt x="0" y="167"/>
                        <a:pt x="0" y="388"/>
                      </a:cubicBezTo>
                      <a:lnTo>
                        <a:pt x="0" y="6654"/>
                      </a:lnTo>
                      <a:cubicBezTo>
                        <a:pt x="0" y="6821"/>
                        <a:pt x="222" y="7042"/>
                        <a:pt x="444" y="7042"/>
                      </a:cubicBezTo>
                      <a:cubicBezTo>
                        <a:pt x="610" y="7042"/>
                        <a:pt x="777" y="6932"/>
                        <a:pt x="832" y="6654"/>
                      </a:cubicBezTo>
                      <a:lnTo>
                        <a:pt x="832" y="388"/>
                      </a:lnTo>
                      <a:cubicBezTo>
                        <a:pt x="832" y="167"/>
                        <a:pt x="610" y="0"/>
                        <a:pt x="4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16"/>
                <p:cNvSpPr/>
                <p:nvPr/>
              </p:nvSpPr>
              <p:spPr>
                <a:xfrm>
                  <a:off x="3814150" y="4435775"/>
                  <a:ext cx="20825" cy="1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7043" extrusionOk="0">
                      <a:moveTo>
                        <a:pt x="389" y="0"/>
                      </a:moveTo>
                      <a:cubicBezTo>
                        <a:pt x="167" y="0"/>
                        <a:pt x="0" y="167"/>
                        <a:pt x="0" y="388"/>
                      </a:cubicBezTo>
                      <a:lnTo>
                        <a:pt x="0" y="6654"/>
                      </a:lnTo>
                      <a:cubicBezTo>
                        <a:pt x="0" y="6821"/>
                        <a:pt x="167" y="7042"/>
                        <a:pt x="389" y="7042"/>
                      </a:cubicBezTo>
                      <a:cubicBezTo>
                        <a:pt x="610" y="7042"/>
                        <a:pt x="832" y="6932"/>
                        <a:pt x="832" y="6654"/>
                      </a:cubicBezTo>
                      <a:lnTo>
                        <a:pt x="832" y="388"/>
                      </a:lnTo>
                      <a:cubicBezTo>
                        <a:pt x="832" y="167"/>
                        <a:pt x="610" y="0"/>
                        <a:pt x="38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16"/>
                <p:cNvSpPr/>
                <p:nvPr/>
              </p:nvSpPr>
              <p:spPr>
                <a:xfrm>
                  <a:off x="3865450" y="4435775"/>
                  <a:ext cx="20800" cy="1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" h="7043" extrusionOk="0">
                      <a:moveTo>
                        <a:pt x="444" y="0"/>
                      </a:moveTo>
                      <a:cubicBezTo>
                        <a:pt x="166" y="0"/>
                        <a:pt x="0" y="167"/>
                        <a:pt x="0" y="388"/>
                      </a:cubicBezTo>
                      <a:lnTo>
                        <a:pt x="0" y="6654"/>
                      </a:lnTo>
                      <a:cubicBezTo>
                        <a:pt x="0" y="6821"/>
                        <a:pt x="222" y="7042"/>
                        <a:pt x="444" y="7042"/>
                      </a:cubicBezTo>
                      <a:cubicBezTo>
                        <a:pt x="610" y="7042"/>
                        <a:pt x="832" y="6932"/>
                        <a:pt x="832" y="6654"/>
                      </a:cubicBezTo>
                      <a:lnTo>
                        <a:pt x="832" y="388"/>
                      </a:lnTo>
                      <a:cubicBezTo>
                        <a:pt x="832" y="167"/>
                        <a:pt x="610" y="0"/>
                        <a:pt x="4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16"/>
                <p:cNvSpPr/>
                <p:nvPr/>
              </p:nvSpPr>
              <p:spPr>
                <a:xfrm>
                  <a:off x="3918125" y="4435775"/>
                  <a:ext cx="20800" cy="1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" h="7043" extrusionOk="0">
                      <a:moveTo>
                        <a:pt x="388" y="0"/>
                      </a:moveTo>
                      <a:cubicBezTo>
                        <a:pt x="167" y="0"/>
                        <a:pt x="0" y="167"/>
                        <a:pt x="0" y="388"/>
                      </a:cubicBezTo>
                      <a:lnTo>
                        <a:pt x="0" y="6654"/>
                      </a:lnTo>
                      <a:cubicBezTo>
                        <a:pt x="0" y="6821"/>
                        <a:pt x="167" y="7042"/>
                        <a:pt x="388" y="7042"/>
                      </a:cubicBezTo>
                      <a:cubicBezTo>
                        <a:pt x="610" y="7042"/>
                        <a:pt x="832" y="6932"/>
                        <a:pt x="832" y="6654"/>
                      </a:cubicBezTo>
                      <a:lnTo>
                        <a:pt x="832" y="388"/>
                      </a:lnTo>
                      <a:cubicBezTo>
                        <a:pt x="832" y="167"/>
                        <a:pt x="610" y="0"/>
                        <a:pt x="3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16"/>
                <p:cNvSpPr/>
                <p:nvPr/>
              </p:nvSpPr>
              <p:spPr>
                <a:xfrm>
                  <a:off x="3970800" y="4435775"/>
                  <a:ext cx="20825" cy="1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7043" extrusionOk="0">
                      <a:moveTo>
                        <a:pt x="444" y="0"/>
                      </a:moveTo>
                      <a:cubicBezTo>
                        <a:pt x="167" y="0"/>
                        <a:pt x="0" y="167"/>
                        <a:pt x="0" y="388"/>
                      </a:cubicBezTo>
                      <a:lnTo>
                        <a:pt x="0" y="6654"/>
                      </a:lnTo>
                      <a:cubicBezTo>
                        <a:pt x="0" y="6821"/>
                        <a:pt x="222" y="7042"/>
                        <a:pt x="444" y="7042"/>
                      </a:cubicBezTo>
                      <a:cubicBezTo>
                        <a:pt x="666" y="7042"/>
                        <a:pt x="777" y="6932"/>
                        <a:pt x="832" y="6654"/>
                      </a:cubicBezTo>
                      <a:lnTo>
                        <a:pt x="832" y="388"/>
                      </a:lnTo>
                      <a:cubicBezTo>
                        <a:pt x="832" y="167"/>
                        <a:pt x="666" y="0"/>
                        <a:pt x="4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16"/>
                <p:cNvSpPr/>
                <p:nvPr/>
              </p:nvSpPr>
              <p:spPr>
                <a:xfrm>
                  <a:off x="4023475" y="4435775"/>
                  <a:ext cx="20825" cy="1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7043" extrusionOk="0">
                      <a:moveTo>
                        <a:pt x="389" y="0"/>
                      </a:moveTo>
                      <a:cubicBezTo>
                        <a:pt x="222" y="0"/>
                        <a:pt x="0" y="167"/>
                        <a:pt x="0" y="388"/>
                      </a:cubicBezTo>
                      <a:lnTo>
                        <a:pt x="0" y="6654"/>
                      </a:lnTo>
                      <a:cubicBezTo>
                        <a:pt x="0" y="6821"/>
                        <a:pt x="222" y="7042"/>
                        <a:pt x="389" y="7042"/>
                      </a:cubicBezTo>
                      <a:cubicBezTo>
                        <a:pt x="610" y="7042"/>
                        <a:pt x="777" y="6932"/>
                        <a:pt x="832" y="6654"/>
                      </a:cubicBezTo>
                      <a:lnTo>
                        <a:pt x="832" y="388"/>
                      </a:lnTo>
                      <a:cubicBezTo>
                        <a:pt x="832" y="167"/>
                        <a:pt x="610" y="0"/>
                        <a:pt x="38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16"/>
                <p:cNvSpPr/>
                <p:nvPr/>
              </p:nvSpPr>
              <p:spPr>
                <a:xfrm>
                  <a:off x="3728200" y="4917850"/>
                  <a:ext cx="55475" cy="22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" h="9053" extrusionOk="0">
                      <a:moveTo>
                        <a:pt x="1809" y="0"/>
                      </a:moveTo>
                      <a:cubicBezTo>
                        <a:pt x="1706" y="0"/>
                        <a:pt x="1608" y="42"/>
                        <a:pt x="1553" y="125"/>
                      </a:cubicBezTo>
                      <a:lnTo>
                        <a:pt x="167" y="1400"/>
                      </a:lnTo>
                      <a:cubicBezTo>
                        <a:pt x="111" y="1511"/>
                        <a:pt x="0" y="1622"/>
                        <a:pt x="0" y="1678"/>
                      </a:cubicBezTo>
                      <a:lnTo>
                        <a:pt x="0" y="8609"/>
                      </a:lnTo>
                      <a:cubicBezTo>
                        <a:pt x="0" y="8831"/>
                        <a:pt x="222" y="9053"/>
                        <a:pt x="444" y="9053"/>
                      </a:cubicBezTo>
                      <a:cubicBezTo>
                        <a:pt x="666" y="9053"/>
                        <a:pt x="832" y="8886"/>
                        <a:pt x="832" y="8609"/>
                      </a:cubicBezTo>
                      <a:lnTo>
                        <a:pt x="832" y="1844"/>
                      </a:lnTo>
                      <a:lnTo>
                        <a:pt x="2108" y="569"/>
                      </a:lnTo>
                      <a:cubicBezTo>
                        <a:pt x="2218" y="513"/>
                        <a:pt x="2218" y="236"/>
                        <a:pt x="2108" y="125"/>
                      </a:cubicBezTo>
                      <a:cubicBezTo>
                        <a:pt x="2024" y="42"/>
                        <a:pt x="1913" y="0"/>
                        <a:pt x="180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16"/>
                <p:cNvSpPr/>
                <p:nvPr/>
              </p:nvSpPr>
              <p:spPr>
                <a:xfrm>
                  <a:off x="3760075" y="4920975"/>
                  <a:ext cx="83200" cy="22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8" h="9039" extrusionOk="0">
                      <a:moveTo>
                        <a:pt x="1609" y="0"/>
                      </a:moveTo>
                      <a:cubicBezTo>
                        <a:pt x="1387" y="0"/>
                        <a:pt x="1165" y="166"/>
                        <a:pt x="1165" y="388"/>
                      </a:cubicBezTo>
                      <a:lnTo>
                        <a:pt x="1165" y="444"/>
                      </a:lnTo>
                      <a:lnTo>
                        <a:pt x="56" y="1830"/>
                      </a:lnTo>
                      <a:cubicBezTo>
                        <a:pt x="1" y="1941"/>
                        <a:pt x="1" y="1996"/>
                        <a:pt x="1" y="2052"/>
                      </a:cubicBezTo>
                      <a:lnTo>
                        <a:pt x="1" y="8595"/>
                      </a:lnTo>
                      <a:cubicBezTo>
                        <a:pt x="1" y="8761"/>
                        <a:pt x="112" y="8983"/>
                        <a:pt x="389" y="8983"/>
                      </a:cubicBezTo>
                      <a:cubicBezTo>
                        <a:pt x="611" y="8983"/>
                        <a:pt x="833" y="8761"/>
                        <a:pt x="833" y="8595"/>
                      </a:cubicBezTo>
                      <a:lnTo>
                        <a:pt x="833" y="2218"/>
                      </a:lnTo>
                      <a:lnTo>
                        <a:pt x="1221" y="1664"/>
                      </a:lnTo>
                      <a:lnTo>
                        <a:pt x="1221" y="8650"/>
                      </a:lnTo>
                      <a:cubicBezTo>
                        <a:pt x="1221" y="8872"/>
                        <a:pt x="1442" y="9039"/>
                        <a:pt x="1664" y="9039"/>
                      </a:cubicBezTo>
                      <a:cubicBezTo>
                        <a:pt x="1886" y="9039"/>
                        <a:pt x="2052" y="8872"/>
                        <a:pt x="2052" y="8650"/>
                      </a:cubicBezTo>
                      <a:lnTo>
                        <a:pt x="2052" y="1664"/>
                      </a:lnTo>
                      <a:lnTo>
                        <a:pt x="2496" y="2218"/>
                      </a:lnTo>
                      <a:lnTo>
                        <a:pt x="2496" y="8595"/>
                      </a:lnTo>
                      <a:cubicBezTo>
                        <a:pt x="2496" y="8761"/>
                        <a:pt x="2718" y="8983"/>
                        <a:pt x="2884" y="8983"/>
                      </a:cubicBezTo>
                      <a:cubicBezTo>
                        <a:pt x="3106" y="8983"/>
                        <a:pt x="3328" y="8761"/>
                        <a:pt x="3328" y="8595"/>
                      </a:cubicBezTo>
                      <a:lnTo>
                        <a:pt x="3328" y="2052"/>
                      </a:lnTo>
                      <a:cubicBezTo>
                        <a:pt x="3328" y="1996"/>
                        <a:pt x="3328" y="1941"/>
                        <a:pt x="3272" y="1830"/>
                      </a:cubicBezTo>
                      <a:lnTo>
                        <a:pt x="1997" y="333"/>
                      </a:lnTo>
                      <a:cubicBezTo>
                        <a:pt x="1997" y="111"/>
                        <a:pt x="1775" y="0"/>
                        <a:pt x="160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16"/>
                <p:cNvSpPr/>
                <p:nvPr/>
              </p:nvSpPr>
              <p:spPr>
                <a:xfrm>
                  <a:off x="3815525" y="4916125"/>
                  <a:ext cx="56875" cy="22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5" h="9122" extrusionOk="0">
                      <a:moveTo>
                        <a:pt x="410" y="0"/>
                      </a:moveTo>
                      <a:cubicBezTo>
                        <a:pt x="306" y="0"/>
                        <a:pt x="195" y="28"/>
                        <a:pt x="112" y="83"/>
                      </a:cubicBezTo>
                      <a:cubicBezTo>
                        <a:pt x="1" y="250"/>
                        <a:pt x="1" y="527"/>
                        <a:pt x="112" y="638"/>
                      </a:cubicBezTo>
                      <a:lnTo>
                        <a:pt x="1443" y="1913"/>
                      </a:lnTo>
                      <a:lnTo>
                        <a:pt x="1443" y="8678"/>
                      </a:lnTo>
                      <a:cubicBezTo>
                        <a:pt x="1443" y="8900"/>
                        <a:pt x="1609" y="9122"/>
                        <a:pt x="1886" y="9122"/>
                      </a:cubicBezTo>
                      <a:cubicBezTo>
                        <a:pt x="2052" y="9122"/>
                        <a:pt x="2274" y="8955"/>
                        <a:pt x="2274" y="8678"/>
                      </a:cubicBezTo>
                      <a:lnTo>
                        <a:pt x="2274" y="1747"/>
                      </a:lnTo>
                      <a:cubicBezTo>
                        <a:pt x="2219" y="1691"/>
                        <a:pt x="2163" y="1580"/>
                        <a:pt x="2052" y="1469"/>
                      </a:cubicBezTo>
                      <a:lnTo>
                        <a:pt x="666" y="83"/>
                      </a:lnTo>
                      <a:cubicBezTo>
                        <a:pt x="611" y="28"/>
                        <a:pt x="514" y="0"/>
                        <a:pt x="41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16"/>
                <p:cNvSpPr/>
                <p:nvPr/>
              </p:nvSpPr>
              <p:spPr>
                <a:xfrm>
                  <a:off x="3749000" y="4841950"/>
                  <a:ext cx="99825" cy="10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4049" extrusionOk="0">
                      <a:moveTo>
                        <a:pt x="1941" y="0"/>
                      </a:moveTo>
                      <a:cubicBezTo>
                        <a:pt x="943" y="0"/>
                        <a:pt x="0" y="943"/>
                        <a:pt x="0" y="2052"/>
                      </a:cubicBezTo>
                      <a:cubicBezTo>
                        <a:pt x="0" y="3161"/>
                        <a:pt x="832" y="4048"/>
                        <a:pt x="1941" y="4048"/>
                      </a:cubicBezTo>
                      <a:cubicBezTo>
                        <a:pt x="3050" y="4048"/>
                        <a:pt x="3993" y="3161"/>
                        <a:pt x="3993" y="2052"/>
                      </a:cubicBezTo>
                      <a:cubicBezTo>
                        <a:pt x="3993" y="943"/>
                        <a:pt x="3050" y="0"/>
                        <a:pt x="1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9" name="Google Shape;1789;p16"/>
                <p:cNvSpPr/>
                <p:nvPr/>
              </p:nvSpPr>
              <p:spPr>
                <a:xfrm>
                  <a:off x="3801675" y="4335950"/>
                  <a:ext cx="242625" cy="12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5" h="4936" extrusionOk="0">
                      <a:moveTo>
                        <a:pt x="0" y="1"/>
                      </a:moveTo>
                      <a:lnTo>
                        <a:pt x="0" y="4936"/>
                      </a:lnTo>
                      <a:lnTo>
                        <a:pt x="9704" y="4936"/>
                      </a:lnTo>
                      <a:lnTo>
                        <a:pt x="970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0" name="Google Shape;1790;p16"/>
                <p:cNvSpPr/>
                <p:nvPr/>
              </p:nvSpPr>
              <p:spPr>
                <a:xfrm>
                  <a:off x="3801675" y="3314275"/>
                  <a:ext cx="242625" cy="12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5" h="4880" extrusionOk="0">
                      <a:moveTo>
                        <a:pt x="0" y="0"/>
                      </a:moveTo>
                      <a:lnTo>
                        <a:pt x="0" y="4880"/>
                      </a:lnTo>
                      <a:lnTo>
                        <a:pt x="9704" y="4880"/>
                      </a:lnTo>
                      <a:lnTo>
                        <a:pt x="970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91" name="Google Shape;1791;p16"/>
            <p:cNvGrpSpPr/>
            <p:nvPr/>
          </p:nvGrpSpPr>
          <p:grpSpPr>
            <a:xfrm>
              <a:off x="3010119" y="-614589"/>
              <a:ext cx="226462" cy="1338982"/>
              <a:chOff x="1732769" y="-87277"/>
              <a:chExt cx="226462" cy="1338982"/>
            </a:xfrm>
          </p:grpSpPr>
          <p:grpSp>
            <p:nvGrpSpPr>
              <p:cNvPr id="1792" name="Google Shape;1792;p16"/>
              <p:cNvGrpSpPr/>
              <p:nvPr/>
            </p:nvGrpSpPr>
            <p:grpSpPr>
              <a:xfrm>
                <a:off x="1732769" y="-87276"/>
                <a:ext cx="226462" cy="1338981"/>
                <a:chOff x="3247110" y="-43551"/>
                <a:chExt cx="586538" cy="3467965"/>
              </a:xfrm>
            </p:grpSpPr>
            <p:sp>
              <p:nvSpPr>
                <p:cNvPr id="1793" name="Google Shape;1793;p16"/>
                <p:cNvSpPr/>
                <p:nvPr/>
              </p:nvSpPr>
              <p:spPr>
                <a:xfrm>
                  <a:off x="3416760" y="2300809"/>
                  <a:ext cx="248101" cy="130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74" h="7716" extrusionOk="0">
                      <a:moveTo>
                        <a:pt x="7286" y="1"/>
                      </a:moveTo>
                      <a:cubicBezTo>
                        <a:pt x="7160" y="1"/>
                        <a:pt x="7034" y="51"/>
                        <a:pt x="6959" y="152"/>
                      </a:cubicBezTo>
                      <a:lnTo>
                        <a:pt x="202" y="6858"/>
                      </a:lnTo>
                      <a:cubicBezTo>
                        <a:pt x="1" y="7060"/>
                        <a:pt x="1" y="7362"/>
                        <a:pt x="202" y="7564"/>
                      </a:cubicBezTo>
                      <a:cubicBezTo>
                        <a:pt x="253" y="7614"/>
                        <a:pt x="404" y="7715"/>
                        <a:pt x="505" y="7715"/>
                      </a:cubicBezTo>
                      <a:cubicBezTo>
                        <a:pt x="555" y="7715"/>
                        <a:pt x="706" y="7614"/>
                        <a:pt x="807" y="7564"/>
                      </a:cubicBezTo>
                      <a:lnTo>
                        <a:pt x="7261" y="1161"/>
                      </a:lnTo>
                      <a:lnTo>
                        <a:pt x="13816" y="7564"/>
                      </a:lnTo>
                      <a:cubicBezTo>
                        <a:pt x="13917" y="7665"/>
                        <a:pt x="14043" y="7715"/>
                        <a:pt x="14169" y="7715"/>
                      </a:cubicBezTo>
                      <a:cubicBezTo>
                        <a:pt x="14295" y="7715"/>
                        <a:pt x="14421" y="7665"/>
                        <a:pt x="14522" y="7564"/>
                      </a:cubicBezTo>
                      <a:cubicBezTo>
                        <a:pt x="14673" y="7362"/>
                        <a:pt x="14673" y="7060"/>
                        <a:pt x="14522" y="6858"/>
                      </a:cubicBezTo>
                      <a:lnTo>
                        <a:pt x="7614" y="152"/>
                      </a:lnTo>
                      <a:cubicBezTo>
                        <a:pt x="7538" y="51"/>
                        <a:pt x="7412" y="1"/>
                        <a:pt x="728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4" name="Google Shape;1794;p16"/>
                <p:cNvSpPr/>
                <p:nvPr/>
              </p:nvSpPr>
              <p:spPr>
                <a:xfrm>
                  <a:off x="3530141" y="-43551"/>
                  <a:ext cx="18767" cy="2365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139920" extrusionOk="0">
                      <a:moveTo>
                        <a:pt x="606" y="1"/>
                      </a:moveTo>
                      <a:cubicBezTo>
                        <a:pt x="303" y="1"/>
                        <a:pt x="101" y="253"/>
                        <a:pt x="101" y="505"/>
                      </a:cubicBezTo>
                      <a:lnTo>
                        <a:pt x="1" y="139415"/>
                      </a:lnTo>
                      <a:cubicBezTo>
                        <a:pt x="1" y="139718"/>
                        <a:pt x="253" y="139919"/>
                        <a:pt x="505" y="139919"/>
                      </a:cubicBezTo>
                      <a:cubicBezTo>
                        <a:pt x="807" y="139919"/>
                        <a:pt x="1009" y="139718"/>
                        <a:pt x="1059" y="139466"/>
                      </a:cubicBezTo>
                      <a:lnTo>
                        <a:pt x="1110" y="505"/>
                      </a:lnTo>
                      <a:cubicBezTo>
                        <a:pt x="1110" y="203"/>
                        <a:pt x="858" y="1"/>
                        <a:pt x="6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5" name="Google Shape;1795;p16"/>
                <p:cNvSpPr/>
                <p:nvPr/>
              </p:nvSpPr>
              <p:spPr>
                <a:xfrm>
                  <a:off x="3247110" y="2418452"/>
                  <a:ext cx="586538" cy="68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5"/>
                      </a:lnTo>
                      <a:lnTo>
                        <a:pt x="32472" y="4035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6" name="Google Shape;1796;p16"/>
                <p:cNvSpPr/>
                <p:nvPr/>
              </p:nvSpPr>
              <p:spPr>
                <a:xfrm>
                  <a:off x="3247110" y="2486657"/>
                  <a:ext cx="586538" cy="68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7" name="Google Shape;1797;p16"/>
                <p:cNvSpPr/>
                <p:nvPr/>
              </p:nvSpPr>
              <p:spPr>
                <a:xfrm>
                  <a:off x="3247110" y="2554862"/>
                  <a:ext cx="586538" cy="68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4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8" name="Google Shape;1798;p16"/>
                <p:cNvSpPr/>
                <p:nvPr/>
              </p:nvSpPr>
              <p:spPr>
                <a:xfrm>
                  <a:off x="3247110" y="2623049"/>
                  <a:ext cx="586538" cy="68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5"/>
                      </a:lnTo>
                      <a:lnTo>
                        <a:pt x="32472" y="4035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16"/>
                <p:cNvSpPr/>
                <p:nvPr/>
              </p:nvSpPr>
              <p:spPr>
                <a:xfrm>
                  <a:off x="3247110" y="2691254"/>
                  <a:ext cx="586538" cy="68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16"/>
                <p:cNvSpPr/>
                <p:nvPr/>
              </p:nvSpPr>
              <p:spPr>
                <a:xfrm>
                  <a:off x="3247110" y="2759459"/>
                  <a:ext cx="586538" cy="68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196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16"/>
                <p:cNvSpPr/>
                <p:nvPr/>
              </p:nvSpPr>
              <p:spPr>
                <a:xfrm>
                  <a:off x="3247110" y="2827664"/>
                  <a:ext cx="586538" cy="68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4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1802;p16"/>
                <p:cNvSpPr/>
                <p:nvPr/>
              </p:nvSpPr>
              <p:spPr>
                <a:xfrm>
                  <a:off x="3247110" y="2895852"/>
                  <a:ext cx="586538" cy="67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3984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3984"/>
                      </a:lnTo>
                      <a:lnTo>
                        <a:pt x="32472" y="3984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16"/>
                <p:cNvSpPr/>
                <p:nvPr/>
              </p:nvSpPr>
              <p:spPr>
                <a:xfrm>
                  <a:off x="3247110" y="2963195"/>
                  <a:ext cx="586538" cy="69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86" extrusionOk="0">
                      <a:moveTo>
                        <a:pt x="2371" y="1"/>
                      </a:moveTo>
                      <a:lnTo>
                        <a:pt x="1" y="1967"/>
                      </a:lnTo>
                      <a:lnTo>
                        <a:pt x="2371" y="4085"/>
                      </a:lnTo>
                      <a:lnTo>
                        <a:pt x="32472" y="4085"/>
                      </a:lnTo>
                      <a:lnTo>
                        <a:pt x="34690" y="206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16"/>
                <p:cNvSpPr/>
                <p:nvPr/>
              </p:nvSpPr>
              <p:spPr>
                <a:xfrm>
                  <a:off x="3247110" y="3032262"/>
                  <a:ext cx="586538" cy="68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4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16"/>
                <p:cNvSpPr/>
                <p:nvPr/>
              </p:nvSpPr>
              <p:spPr>
                <a:xfrm>
                  <a:off x="3447447" y="3099604"/>
                  <a:ext cx="185019" cy="45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43" h="2673" extrusionOk="0">
                      <a:moveTo>
                        <a:pt x="1362" y="0"/>
                      </a:moveTo>
                      <a:cubicBezTo>
                        <a:pt x="656" y="0"/>
                        <a:pt x="1" y="605"/>
                        <a:pt x="1" y="1362"/>
                      </a:cubicBezTo>
                      <a:cubicBezTo>
                        <a:pt x="1" y="2017"/>
                        <a:pt x="555" y="2673"/>
                        <a:pt x="1362" y="2673"/>
                      </a:cubicBezTo>
                      <a:lnTo>
                        <a:pt x="9581" y="2673"/>
                      </a:lnTo>
                      <a:cubicBezTo>
                        <a:pt x="10337" y="2673"/>
                        <a:pt x="10942" y="2118"/>
                        <a:pt x="10942" y="1362"/>
                      </a:cubicBezTo>
                      <a:cubicBezTo>
                        <a:pt x="10942" y="656"/>
                        <a:pt x="10337" y="0"/>
                        <a:pt x="958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1806;p16"/>
                <p:cNvSpPr/>
                <p:nvPr/>
              </p:nvSpPr>
              <p:spPr>
                <a:xfrm>
                  <a:off x="3501162" y="3298876"/>
                  <a:ext cx="29842" cy="122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" h="7274" extrusionOk="0">
                      <a:moveTo>
                        <a:pt x="1469" y="0"/>
                      </a:moveTo>
                      <a:cubicBezTo>
                        <a:pt x="1387" y="0"/>
                        <a:pt x="1311" y="38"/>
                        <a:pt x="1261" y="114"/>
                      </a:cubicBezTo>
                      <a:lnTo>
                        <a:pt x="101" y="1173"/>
                      </a:lnTo>
                      <a:cubicBezTo>
                        <a:pt x="51" y="1223"/>
                        <a:pt x="0" y="1273"/>
                        <a:pt x="0" y="1425"/>
                      </a:cubicBezTo>
                      <a:lnTo>
                        <a:pt x="0" y="6971"/>
                      </a:lnTo>
                      <a:cubicBezTo>
                        <a:pt x="0" y="7173"/>
                        <a:pt x="101" y="7274"/>
                        <a:pt x="303" y="7274"/>
                      </a:cubicBezTo>
                      <a:cubicBezTo>
                        <a:pt x="504" y="7274"/>
                        <a:pt x="605" y="7173"/>
                        <a:pt x="605" y="6971"/>
                      </a:cubicBezTo>
                      <a:lnTo>
                        <a:pt x="605" y="1526"/>
                      </a:lnTo>
                      <a:lnTo>
                        <a:pt x="1614" y="517"/>
                      </a:lnTo>
                      <a:cubicBezTo>
                        <a:pt x="1765" y="467"/>
                        <a:pt x="1765" y="215"/>
                        <a:pt x="1715" y="114"/>
                      </a:cubicBezTo>
                      <a:cubicBezTo>
                        <a:pt x="1639" y="38"/>
                        <a:pt x="1551" y="0"/>
                        <a:pt x="146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16"/>
                <p:cNvSpPr/>
                <p:nvPr/>
              </p:nvSpPr>
              <p:spPr>
                <a:xfrm>
                  <a:off x="3517359" y="3131137"/>
                  <a:ext cx="42641" cy="29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2" h="17346" extrusionOk="0">
                      <a:moveTo>
                        <a:pt x="1261" y="1"/>
                      </a:moveTo>
                      <a:cubicBezTo>
                        <a:pt x="908" y="1"/>
                        <a:pt x="757" y="152"/>
                        <a:pt x="757" y="505"/>
                      </a:cubicBezTo>
                      <a:lnTo>
                        <a:pt x="757" y="10035"/>
                      </a:lnTo>
                      <a:cubicBezTo>
                        <a:pt x="757" y="10136"/>
                        <a:pt x="807" y="10236"/>
                        <a:pt x="908" y="10388"/>
                      </a:cubicBezTo>
                      <a:lnTo>
                        <a:pt x="51" y="11547"/>
                      </a:lnTo>
                      <a:cubicBezTo>
                        <a:pt x="0" y="11598"/>
                        <a:pt x="0" y="11648"/>
                        <a:pt x="0" y="11699"/>
                      </a:cubicBezTo>
                      <a:lnTo>
                        <a:pt x="0" y="16942"/>
                      </a:lnTo>
                      <a:cubicBezTo>
                        <a:pt x="0" y="17144"/>
                        <a:pt x="101" y="17245"/>
                        <a:pt x="303" y="17245"/>
                      </a:cubicBezTo>
                      <a:cubicBezTo>
                        <a:pt x="504" y="17245"/>
                        <a:pt x="605" y="17144"/>
                        <a:pt x="605" y="16942"/>
                      </a:cubicBezTo>
                      <a:lnTo>
                        <a:pt x="605" y="11850"/>
                      </a:lnTo>
                      <a:lnTo>
                        <a:pt x="908" y="11396"/>
                      </a:lnTo>
                      <a:lnTo>
                        <a:pt x="908" y="16993"/>
                      </a:lnTo>
                      <a:cubicBezTo>
                        <a:pt x="908" y="17195"/>
                        <a:pt x="1059" y="17346"/>
                        <a:pt x="1261" y="17346"/>
                      </a:cubicBezTo>
                      <a:cubicBezTo>
                        <a:pt x="1412" y="17346"/>
                        <a:pt x="1563" y="17195"/>
                        <a:pt x="1563" y="16993"/>
                      </a:cubicBezTo>
                      <a:lnTo>
                        <a:pt x="1563" y="11396"/>
                      </a:lnTo>
                      <a:lnTo>
                        <a:pt x="1866" y="11850"/>
                      </a:lnTo>
                      <a:lnTo>
                        <a:pt x="1866" y="16942"/>
                      </a:lnTo>
                      <a:cubicBezTo>
                        <a:pt x="1866" y="17144"/>
                        <a:pt x="2017" y="17245"/>
                        <a:pt x="2168" y="17245"/>
                      </a:cubicBezTo>
                      <a:cubicBezTo>
                        <a:pt x="2370" y="17245"/>
                        <a:pt x="2521" y="17144"/>
                        <a:pt x="2521" y="16942"/>
                      </a:cubicBezTo>
                      <a:lnTo>
                        <a:pt x="2521" y="11699"/>
                      </a:lnTo>
                      <a:cubicBezTo>
                        <a:pt x="2521" y="11648"/>
                        <a:pt x="2521" y="11598"/>
                        <a:pt x="2420" y="11547"/>
                      </a:cubicBezTo>
                      <a:lnTo>
                        <a:pt x="1614" y="10337"/>
                      </a:lnTo>
                      <a:cubicBezTo>
                        <a:pt x="1664" y="10186"/>
                        <a:pt x="1765" y="10136"/>
                        <a:pt x="1765" y="10035"/>
                      </a:cubicBezTo>
                      <a:lnTo>
                        <a:pt x="1765" y="505"/>
                      </a:lnTo>
                      <a:cubicBezTo>
                        <a:pt x="1765" y="253"/>
                        <a:pt x="1563" y="1"/>
                        <a:pt x="126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16"/>
                <p:cNvSpPr/>
                <p:nvPr/>
              </p:nvSpPr>
              <p:spPr>
                <a:xfrm>
                  <a:off x="3546339" y="3298876"/>
                  <a:ext cx="31566" cy="122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7" h="7274" extrusionOk="0">
                      <a:moveTo>
                        <a:pt x="379" y="0"/>
                      </a:moveTo>
                      <a:cubicBezTo>
                        <a:pt x="303" y="0"/>
                        <a:pt x="227" y="38"/>
                        <a:pt x="152" y="114"/>
                      </a:cubicBezTo>
                      <a:cubicBezTo>
                        <a:pt x="1" y="215"/>
                        <a:pt x="1" y="416"/>
                        <a:pt x="152" y="517"/>
                      </a:cubicBezTo>
                      <a:lnTo>
                        <a:pt x="1160" y="1526"/>
                      </a:lnTo>
                      <a:lnTo>
                        <a:pt x="1160" y="6971"/>
                      </a:lnTo>
                      <a:cubicBezTo>
                        <a:pt x="1160" y="7173"/>
                        <a:pt x="1311" y="7274"/>
                        <a:pt x="1463" y="7274"/>
                      </a:cubicBezTo>
                      <a:cubicBezTo>
                        <a:pt x="1664" y="7274"/>
                        <a:pt x="1816" y="7173"/>
                        <a:pt x="1816" y="6971"/>
                      </a:cubicBezTo>
                      <a:lnTo>
                        <a:pt x="1816" y="1425"/>
                      </a:lnTo>
                      <a:cubicBezTo>
                        <a:pt x="1866" y="1374"/>
                        <a:pt x="1816" y="1223"/>
                        <a:pt x="1715" y="1173"/>
                      </a:cubicBezTo>
                      <a:lnTo>
                        <a:pt x="606" y="114"/>
                      </a:lnTo>
                      <a:cubicBezTo>
                        <a:pt x="530" y="38"/>
                        <a:pt x="454" y="0"/>
                        <a:pt x="37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16"/>
                <p:cNvSpPr/>
                <p:nvPr/>
              </p:nvSpPr>
              <p:spPr>
                <a:xfrm>
                  <a:off x="3511391" y="3259025"/>
                  <a:ext cx="53715" cy="52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7" h="3127" extrusionOk="0">
                      <a:moveTo>
                        <a:pt x="1614" y="0"/>
                      </a:moveTo>
                      <a:cubicBezTo>
                        <a:pt x="706" y="0"/>
                        <a:pt x="0" y="706"/>
                        <a:pt x="0" y="1563"/>
                      </a:cubicBezTo>
                      <a:cubicBezTo>
                        <a:pt x="0" y="2471"/>
                        <a:pt x="706" y="3126"/>
                        <a:pt x="1614" y="3126"/>
                      </a:cubicBezTo>
                      <a:cubicBezTo>
                        <a:pt x="2471" y="3126"/>
                        <a:pt x="3177" y="2471"/>
                        <a:pt x="3177" y="1563"/>
                      </a:cubicBezTo>
                      <a:cubicBezTo>
                        <a:pt x="3177" y="706"/>
                        <a:pt x="2471" y="0"/>
                        <a:pt x="16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10" name="Google Shape;1810;p16"/>
              <p:cNvGrpSpPr/>
              <p:nvPr/>
            </p:nvGrpSpPr>
            <p:grpSpPr>
              <a:xfrm>
                <a:off x="1732786" y="-87277"/>
                <a:ext cx="226446" cy="1338882"/>
                <a:chOff x="3355550" y="288525"/>
                <a:chExt cx="867275" cy="5127850"/>
              </a:xfrm>
            </p:grpSpPr>
            <p:sp>
              <p:nvSpPr>
                <p:cNvPr id="1811" name="Google Shape;1811;p16"/>
                <p:cNvSpPr/>
                <p:nvPr/>
              </p:nvSpPr>
              <p:spPr>
                <a:xfrm>
                  <a:off x="3606400" y="3754975"/>
                  <a:ext cx="366850" cy="19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74" h="7716" extrusionOk="0">
                      <a:moveTo>
                        <a:pt x="7286" y="1"/>
                      </a:moveTo>
                      <a:cubicBezTo>
                        <a:pt x="7160" y="1"/>
                        <a:pt x="7034" y="51"/>
                        <a:pt x="6959" y="152"/>
                      </a:cubicBezTo>
                      <a:lnTo>
                        <a:pt x="202" y="6858"/>
                      </a:lnTo>
                      <a:cubicBezTo>
                        <a:pt x="1" y="7060"/>
                        <a:pt x="1" y="7362"/>
                        <a:pt x="202" y="7564"/>
                      </a:cubicBezTo>
                      <a:cubicBezTo>
                        <a:pt x="253" y="7614"/>
                        <a:pt x="404" y="7715"/>
                        <a:pt x="505" y="7715"/>
                      </a:cubicBezTo>
                      <a:cubicBezTo>
                        <a:pt x="555" y="7715"/>
                        <a:pt x="706" y="7614"/>
                        <a:pt x="807" y="7564"/>
                      </a:cubicBezTo>
                      <a:lnTo>
                        <a:pt x="7261" y="1161"/>
                      </a:lnTo>
                      <a:lnTo>
                        <a:pt x="13816" y="7564"/>
                      </a:lnTo>
                      <a:cubicBezTo>
                        <a:pt x="13917" y="7665"/>
                        <a:pt x="14043" y="7715"/>
                        <a:pt x="14169" y="7715"/>
                      </a:cubicBezTo>
                      <a:cubicBezTo>
                        <a:pt x="14295" y="7715"/>
                        <a:pt x="14421" y="7665"/>
                        <a:pt x="14522" y="7564"/>
                      </a:cubicBezTo>
                      <a:cubicBezTo>
                        <a:pt x="14673" y="7362"/>
                        <a:pt x="14673" y="7060"/>
                        <a:pt x="14522" y="6858"/>
                      </a:cubicBezTo>
                      <a:lnTo>
                        <a:pt x="7614" y="152"/>
                      </a:lnTo>
                      <a:cubicBezTo>
                        <a:pt x="7538" y="51"/>
                        <a:pt x="7412" y="1"/>
                        <a:pt x="7286" y="1"/>
                      </a:cubicBezTo>
                      <a:close/>
                    </a:path>
                  </a:pathLst>
                </a:custGeom>
                <a:solidFill>
                  <a:srgbClr val="1D20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16"/>
                <p:cNvSpPr/>
                <p:nvPr/>
              </p:nvSpPr>
              <p:spPr>
                <a:xfrm>
                  <a:off x="3774050" y="288525"/>
                  <a:ext cx="27750" cy="349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139920" extrusionOk="0">
                      <a:moveTo>
                        <a:pt x="606" y="1"/>
                      </a:moveTo>
                      <a:cubicBezTo>
                        <a:pt x="303" y="1"/>
                        <a:pt x="101" y="253"/>
                        <a:pt x="101" y="505"/>
                      </a:cubicBezTo>
                      <a:lnTo>
                        <a:pt x="1" y="139415"/>
                      </a:lnTo>
                      <a:cubicBezTo>
                        <a:pt x="1" y="139718"/>
                        <a:pt x="253" y="139919"/>
                        <a:pt x="505" y="139919"/>
                      </a:cubicBezTo>
                      <a:cubicBezTo>
                        <a:pt x="807" y="139919"/>
                        <a:pt x="1009" y="139718"/>
                        <a:pt x="1059" y="139466"/>
                      </a:cubicBezTo>
                      <a:lnTo>
                        <a:pt x="1110" y="505"/>
                      </a:lnTo>
                      <a:cubicBezTo>
                        <a:pt x="1110" y="203"/>
                        <a:pt x="858" y="1"/>
                        <a:pt x="606" y="1"/>
                      </a:cubicBezTo>
                      <a:close/>
                    </a:path>
                  </a:pathLst>
                </a:custGeom>
                <a:solidFill>
                  <a:srgbClr val="1D20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16"/>
                <p:cNvSpPr/>
                <p:nvPr/>
              </p:nvSpPr>
              <p:spPr>
                <a:xfrm>
                  <a:off x="3355550" y="3928925"/>
                  <a:ext cx="867275" cy="10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5"/>
                      </a:lnTo>
                      <a:lnTo>
                        <a:pt x="32472" y="4035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16"/>
                <p:cNvSpPr/>
                <p:nvPr/>
              </p:nvSpPr>
              <p:spPr>
                <a:xfrm>
                  <a:off x="3355550" y="4029775"/>
                  <a:ext cx="867275" cy="10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16"/>
                <p:cNvSpPr/>
                <p:nvPr/>
              </p:nvSpPr>
              <p:spPr>
                <a:xfrm>
                  <a:off x="3355550" y="4130625"/>
                  <a:ext cx="867275" cy="10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4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16"/>
                <p:cNvSpPr/>
                <p:nvPr/>
              </p:nvSpPr>
              <p:spPr>
                <a:xfrm>
                  <a:off x="3355550" y="4231450"/>
                  <a:ext cx="867275" cy="10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5"/>
                      </a:lnTo>
                      <a:lnTo>
                        <a:pt x="32472" y="4035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16"/>
                <p:cNvSpPr/>
                <p:nvPr/>
              </p:nvSpPr>
              <p:spPr>
                <a:xfrm>
                  <a:off x="3355550" y="4332300"/>
                  <a:ext cx="867275" cy="10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16"/>
                <p:cNvSpPr/>
                <p:nvPr/>
              </p:nvSpPr>
              <p:spPr>
                <a:xfrm>
                  <a:off x="3355550" y="4433150"/>
                  <a:ext cx="867275" cy="10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196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16"/>
                <p:cNvSpPr/>
                <p:nvPr/>
              </p:nvSpPr>
              <p:spPr>
                <a:xfrm>
                  <a:off x="3355550" y="4534000"/>
                  <a:ext cx="867275" cy="10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4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16"/>
                <p:cNvSpPr/>
                <p:nvPr/>
              </p:nvSpPr>
              <p:spPr>
                <a:xfrm>
                  <a:off x="3355550" y="4634825"/>
                  <a:ext cx="867275" cy="9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3984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3984"/>
                      </a:lnTo>
                      <a:lnTo>
                        <a:pt x="32472" y="3984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16"/>
                <p:cNvSpPr/>
                <p:nvPr/>
              </p:nvSpPr>
              <p:spPr>
                <a:xfrm>
                  <a:off x="3355550" y="4734400"/>
                  <a:ext cx="867275" cy="10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86" extrusionOk="0">
                      <a:moveTo>
                        <a:pt x="2371" y="1"/>
                      </a:moveTo>
                      <a:lnTo>
                        <a:pt x="1" y="1967"/>
                      </a:lnTo>
                      <a:lnTo>
                        <a:pt x="2371" y="4085"/>
                      </a:lnTo>
                      <a:lnTo>
                        <a:pt x="32472" y="4085"/>
                      </a:lnTo>
                      <a:lnTo>
                        <a:pt x="34690" y="206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16"/>
                <p:cNvSpPr/>
                <p:nvPr/>
              </p:nvSpPr>
              <p:spPr>
                <a:xfrm>
                  <a:off x="3355550" y="4836525"/>
                  <a:ext cx="867275" cy="10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4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16"/>
                <p:cNvSpPr/>
                <p:nvPr/>
              </p:nvSpPr>
              <p:spPr>
                <a:xfrm>
                  <a:off x="3355550" y="3976825"/>
                  <a:ext cx="867275" cy="5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119" extrusionOk="0">
                      <a:moveTo>
                        <a:pt x="1" y="1"/>
                      </a:moveTo>
                      <a:lnTo>
                        <a:pt x="2371" y="2119"/>
                      </a:lnTo>
                      <a:lnTo>
                        <a:pt x="32472" y="2119"/>
                      </a:lnTo>
                      <a:lnTo>
                        <a:pt x="34690" y="10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16"/>
                <p:cNvSpPr/>
                <p:nvPr/>
              </p:nvSpPr>
              <p:spPr>
                <a:xfrm>
                  <a:off x="3355550" y="4077675"/>
                  <a:ext cx="867275" cy="5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018" extrusionOk="0">
                      <a:moveTo>
                        <a:pt x="1" y="1"/>
                      </a:moveTo>
                      <a:lnTo>
                        <a:pt x="2371" y="2017"/>
                      </a:lnTo>
                      <a:lnTo>
                        <a:pt x="32472" y="2017"/>
                      </a:lnTo>
                      <a:lnTo>
                        <a:pt x="3469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5" name="Google Shape;1825;p16"/>
                <p:cNvSpPr/>
                <p:nvPr/>
              </p:nvSpPr>
              <p:spPr>
                <a:xfrm>
                  <a:off x="3355550" y="4178525"/>
                  <a:ext cx="867275" cy="5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118" extrusionOk="0">
                      <a:moveTo>
                        <a:pt x="1" y="0"/>
                      </a:moveTo>
                      <a:lnTo>
                        <a:pt x="2371" y="2118"/>
                      </a:lnTo>
                      <a:lnTo>
                        <a:pt x="32472" y="2118"/>
                      </a:lnTo>
                      <a:lnTo>
                        <a:pt x="34690" y="10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1826;p16"/>
                <p:cNvSpPr/>
                <p:nvPr/>
              </p:nvSpPr>
              <p:spPr>
                <a:xfrm>
                  <a:off x="3355550" y="4279350"/>
                  <a:ext cx="867275" cy="5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119" extrusionOk="0">
                      <a:moveTo>
                        <a:pt x="1" y="1"/>
                      </a:moveTo>
                      <a:lnTo>
                        <a:pt x="2371" y="2119"/>
                      </a:lnTo>
                      <a:lnTo>
                        <a:pt x="32472" y="2119"/>
                      </a:lnTo>
                      <a:lnTo>
                        <a:pt x="34690" y="10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16"/>
                <p:cNvSpPr/>
                <p:nvPr/>
              </p:nvSpPr>
              <p:spPr>
                <a:xfrm>
                  <a:off x="3355550" y="4380200"/>
                  <a:ext cx="867275" cy="5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018" extrusionOk="0">
                      <a:moveTo>
                        <a:pt x="1" y="1"/>
                      </a:moveTo>
                      <a:lnTo>
                        <a:pt x="2371" y="2018"/>
                      </a:lnTo>
                      <a:lnTo>
                        <a:pt x="32472" y="2018"/>
                      </a:lnTo>
                      <a:lnTo>
                        <a:pt x="3469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16"/>
                <p:cNvSpPr/>
                <p:nvPr/>
              </p:nvSpPr>
              <p:spPr>
                <a:xfrm>
                  <a:off x="3355550" y="4481050"/>
                  <a:ext cx="867275" cy="5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119" extrusionOk="0">
                      <a:moveTo>
                        <a:pt x="1" y="0"/>
                      </a:moveTo>
                      <a:lnTo>
                        <a:pt x="2371" y="2118"/>
                      </a:lnTo>
                      <a:lnTo>
                        <a:pt x="32472" y="2118"/>
                      </a:lnTo>
                      <a:lnTo>
                        <a:pt x="34690" y="5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16"/>
                <p:cNvSpPr/>
                <p:nvPr/>
              </p:nvSpPr>
              <p:spPr>
                <a:xfrm>
                  <a:off x="3355550" y="4584400"/>
                  <a:ext cx="867275" cy="5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018" extrusionOk="0">
                      <a:moveTo>
                        <a:pt x="1" y="1"/>
                      </a:moveTo>
                      <a:lnTo>
                        <a:pt x="2371" y="2018"/>
                      </a:lnTo>
                      <a:lnTo>
                        <a:pt x="32472" y="2018"/>
                      </a:lnTo>
                      <a:lnTo>
                        <a:pt x="3469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16"/>
                <p:cNvSpPr/>
                <p:nvPr/>
              </p:nvSpPr>
              <p:spPr>
                <a:xfrm>
                  <a:off x="3355550" y="4682725"/>
                  <a:ext cx="867275" cy="5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068" extrusionOk="0">
                      <a:moveTo>
                        <a:pt x="1" y="1"/>
                      </a:moveTo>
                      <a:lnTo>
                        <a:pt x="2371" y="2068"/>
                      </a:lnTo>
                      <a:lnTo>
                        <a:pt x="32472" y="2068"/>
                      </a:lnTo>
                      <a:lnTo>
                        <a:pt x="34690" y="10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16"/>
                <p:cNvSpPr/>
                <p:nvPr/>
              </p:nvSpPr>
              <p:spPr>
                <a:xfrm>
                  <a:off x="3355550" y="4783575"/>
                  <a:ext cx="867275" cy="5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119" extrusionOk="0">
                      <a:moveTo>
                        <a:pt x="1" y="0"/>
                      </a:moveTo>
                      <a:lnTo>
                        <a:pt x="2371" y="2118"/>
                      </a:lnTo>
                      <a:lnTo>
                        <a:pt x="32472" y="2118"/>
                      </a:lnTo>
                      <a:lnTo>
                        <a:pt x="34690" y="10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16"/>
                <p:cNvSpPr/>
                <p:nvPr/>
              </p:nvSpPr>
              <p:spPr>
                <a:xfrm>
                  <a:off x="3355550" y="4886925"/>
                  <a:ext cx="867275" cy="5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018" extrusionOk="0">
                      <a:moveTo>
                        <a:pt x="1" y="1"/>
                      </a:moveTo>
                      <a:lnTo>
                        <a:pt x="2371" y="2018"/>
                      </a:lnTo>
                      <a:lnTo>
                        <a:pt x="32472" y="2018"/>
                      </a:lnTo>
                      <a:lnTo>
                        <a:pt x="3469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16"/>
                <p:cNvSpPr/>
                <p:nvPr/>
              </p:nvSpPr>
              <p:spPr>
                <a:xfrm>
                  <a:off x="3651775" y="4936100"/>
                  <a:ext cx="273575" cy="6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43" h="2673" extrusionOk="0">
                      <a:moveTo>
                        <a:pt x="1362" y="0"/>
                      </a:moveTo>
                      <a:cubicBezTo>
                        <a:pt x="656" y="0"/>
                        <a:pt x="1" y="605"/>
                        <a:pt x="1" y="1362"/>
                      </a:cubicBezTo>
                      <a:cubicBezTo>
                        <a:pt x="1" y="2017"/>
                        <a:pt x="555" y="2673"/>
                        <a:pt x="1362" y="2673"/>
                      </a:cubicBezTo>
                      <a:lnTo>
                        <a:pt x="9581" y="2673"/>
                      </a:lnTo>
                      <a:cubicBezTo>
                        <a:pt x="10337" y="2673"/>
                        <a:pt x="10942" y="2118"/>
                        <a:pt x="10942" y="1362"/>
                      </a:cubicBezTo>
                      <a:cubicBezTo>
                        <a:pt x="10942" y="656"/>
                        <a:pt x="10337" y="0"/>
                        <a:pt x="958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16"/>
                <p:cNvSpPr/>
                <p:nvPr/>
              </p:nvSpPr>
              <p:spPr>
                <a:xfrm>
                  <a:off x="3731200" y="5230750"/>
                  <a:ext cx="44125" cy="18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" h="7274" extrusionOk="0">
                      <a:moveTo>
                        <a:pt x="1469" y="0"/>
                      </a:moveTo>
                      <a:cubicBezTo>
                        <a:pt x="1387" y="0"/>
                        <a:pt x="1311" y="38"/>
                        <a:pt x="1261" y="114"/>
                      </a:cubicBezTo>
                      <a:lnTo>
                        <a:pt x="101" y="1173"/>
                      </a:lnTo>
                      <a:cubicBezTo>
                        <a:pt x="51" y="1223"/>
                        <a:pt x="0" y="1273"/>
                        <a:pt x="0" y="1425"/>
                      </a:cubicBezTo>
                      <a:lnTo>
                        <a:pt x="0" y="6971"/>
                      </a:lnTo>
                      <a:cubicBezTo>
                        <a:pt x="0" y="7173"/>
                        <a:pt x="101" y="7274"/>
                        <a:pt x="303" y="7274"/>
                      </a:cubicBezTo>
                      <a:cubicBezTo>
                        <a:pt x="504" y="7274"/>
                        <a:pt x="605" y="7173"/>
                        <a:pt x="605" y="6971"/>
                      </a:cubicBezTo>
                      <a:lnTo>
                        <a:pt x="605" y="1526"/>
                      </a:lnTo>
                      <a:lnTo>
                        <a:pt x="1614" y="517"/>
                      </a:lnTo>
                      <a:cubicBezTo>
                        <a:pt x="1765" y="467"/>
                        <a:pt x="1765" y="215"/>
                        <a:pt x="1715" y="114"/>
                      </a:cubicBezTo>
                      <a:cubicBezTo>
                        <a:pt x="1639" y="38"/>
                        <a:pt x="1551" y="0"/>
                        <a:pt x="146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16"/>
                <p:cNvSpPr/>
                <p:nvPr/>
              </p:nvSpPr>
              <p:spPr>
                <a:xfrm>
                  <a:off x="3755150" y="4982725"/>
                  <a:ext cx="63050" cy="43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2" h="17346" extrusionOk="0">
                      <a:moveTo>
                        <a:pt x="1261" y="1"/>
                      </a:moveTo>
                      <a:cubicBezTo>
                        <a:pt x="908" y="1"/>
                        <a:pt x="757" y="152"/>
                        <a:pt x="757" y="505"/>
                      </a:cubicBezTo>
                      <a:lnTo>
                        <a:pt x="757" y="10035"/>
                      </a:lnTo>
                      <a:cubicBezTo>
                        <a:pt x="757" y="10136"/>
                        <a:pt x="807" y="10236"/>
                        <a:pt x="908" y="10388"/>
                      </a:cubicBezTo>
                      <a:lnTo>
                        <a:pt x="51" y="11547"/>
                      </a:lnTo>
                      <a:cubicBezTo>
                        <a:pt x="0" y="11598"/>
                        <a:pt x="0" y="11648"/>
                        <a:pt x="0" y="11699"/>
                      </a:cubicBezTo>
                      <a:lnTo>
                        <a:pt x="0" y="16942"/>
                      </a:lnTo>
                      <a:cubicBezTo>
                        <a:pt x="0" y="17144"/>
                        <a:pt x="101" y="17245"/>
                        <a:pt x="303" y="17245"/>
                      </a:cubicBezTo>
                      <a:cubicBezTo>
                        <a:pt x="504" y="17245"/>
                        <a:pt x="605" y="17144"/>
                        <a:pt x="605" y="16942"/>
                      </a:cubicBezTo>
                      <a:lnTo>
                        <a:pt x="605" y="11850"/>
                      </a:lnTo>
                      <a:lnTo>
                        <a:pt x="908" y="11396"/>
                      </a:lnTo>
                      <a:lnTo>
                        <a:pt x="908" y="16993"/>
                      </a:lnTo>
                      <a:cubicBezTo>
                        <a:pt x="908" y="17195"/>
                        <a:pt x="1059" y="17346"/>
                        <a:pt x="1261" y="17346"/>
                      </a:cubicBezTo>
                      <a:cubicBezTo>
                        <a:pt x="1412" y="17346"/>
                        <a:pt x="1563" y="17195"/>
                        <a:pt x="1563" y="16993"/>
                      </a:cubicBezTo>
                      <a:lnTo>
                        <a:pt x="1563" y="11396"/>
                      </a:lnTo>
                      <a:lnTo>
                        <a:pt x="1866" y="11850"/>
                      </a:lnTo>
                      <a:lnTo>
                        <a:pt x="1866" y="16942"/>
                      </a:lnTo>
                      <a:cubicBezTo>
                        <a:pt x="1866" y="17144"/>
                        <a:pt x="2017" y="17245"/>
                        <a:pt x="2168" y="17245"/>
                      </a:cubicBezTo>
                      <a:cubicBezTo>
                        <a:pt x="2370" y="17245"/>
                        <a:pt x="2521" y="17144"/>
                        <a:pt x="2521" y="16942"/>
                      </a:cubicBezTo>
                      <a:lnTo>
                        <a:pt x="2521" y="11699"/>
                      </a:lnTo>
                      <a:cubicBezTo>
                        <a:pt x="2521" y="11648"/>
                        <a:pt x="2521" y="11598"/>
                        <a:pt x="2420" y="11547"/>
                      </a:cubicBezTo>
                      <a:lnTo>
                        <a:pt x="1614" y="10337"/>
                      </a:lnTo>
                      <a:cubicBezTo>
                        <a:pt x="1664" y="10186"/>
                        <a:pt x="1765" y="10136"/>
                        <a:pt x="1765" y="10035"/>
                      </a:cubicBezTo>
                      <a:lnTo>
                        <a:pt x="1765" y="505"/>
                      </a:lnTo>
                      <a:cubicBezTo>
                        <a:pt x="1765" y="253"/>
                        <a:pt x="1563" y="1"/>
                        <a:pt x="126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16"/>
                <p:cNvSpPr/>
                <p:nvPr/>
              </p:nvSpPr>
              <p:spPr>
                <a:xfrm>
                  <a:off x="3798000" y="5230750"/>
                  <a:ext cx="46675" cy="18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7" h="7274" extrusionOk="0">
                      <a:moveTo>
                        <a:pt x="379" y="0"/>
                      </a:moveTo>
                      <a:cubicBezTo>
                        <a:pt x="303" y="0"/>
                        <a:pt x="227" y="38"/>
                        <a:pt x="152" y="114"/>
                      </a:cubicBezTo>
                      <a:cubicBezTo>
                        <a:pt x="1" y="215"/>
                        <a:pt x="1" y="416"/>
                        <a:pt x="152" y="517"/>
                      </a:cubicBezTo>
                      <a:lnTo>
                        <a:pt x="1160" y="1526"/>
                      </a:lnTo>
                      <a:lnTo>
                        <a:pt x="1160" y="6971"/>
                      </a:lnTo>
                      <a:cubicBezTo>
                        <a:pt x="1160" y="7173"/>
                        <a:pt x="1311" y="7274"/>
                        <a:pt x="1463" y="7274"/>
                      </a:cubicBezTo>
                      <a:cubicBezTo>
                        <a:pt x="1664" y="7274"/>
                        <a:pt x="1816" y="7173"/>
                        <a:pt x="1816" y="6971"/>
                      </a:cubicBezTo>
                      <a:lnTo>
                        <a:pt x="1816" y="1425"/>
                      </a:lnTo>
                      <a:cubicBezTo>
                        <a:pt x="1866" y="1374"/>
                        <a:pt x="1816" y="1223"/>
                        <a:pt x="1715" y="1173"/>
                      </a:cubicBezTo>
                      <a:lnTo>
                        <a:pt x="606" y="114"/>
                      </a:lnTo>
                      <a:cubicBezTo>
                        <a:pt x="530" y="38"/>
                        <a:pt x="454" y="0"/>
                        <a:pt x="3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16"/>
                <p:cNvSpPr/>
                <p:nvPr/>
              </p:nvSpPr>
              <p:spPr>
                <a:xfrm>
                  <a:off x="3746325" y="5171825"/>
                  <a:ext cx="79425" cy="7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7" h="3127" extrusionOk="0">
                      <a:moveTo>
                        <a:pt x="1614" y="0"/>
                      </a:moveTo>
                      <a:cubicBezTo>
                        <a:pt x="706" y="0"/>
                        <a:pt x="0" y="706"/>
                        <a:pt x="0" y="1563"/>
                      </a:cubicBezTo>
                      <a:cubicBezTo>
                        <a:pt x="0" y="2471"/>
                        <a:pt x="706" y="3126"/>
                        <a:pt x="1614" y="3126"/>
                      </a:cubicBezTo>
                      <a:cubicBezTo>
                        <a:pt x="2471" y="3126"/>
                        <a:pt x="3177" y="2471"/>
                        <a:pt x="3177" y="1563"/>
                      </a:cubicBezTo>
                      <a:cubicBezTo>
                        <a:pt x="3177" y="706"/>
                        <a:pt x="2471" y="0"/>
                        <a:pt x="16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838" name="Google Shape;1838;p16"/>
          <p:cNvGrpSpPr/>
          <p:nvPr/>
        </p:nvGrpSpPr>
        <p:grpSpPr>
          <a:xfrm>
            <a:off x="6759665" y="4146225"/>
            <a:ext cx="342299" cy="342299"/>
            <a:chOff x="3127550" y="3852575"/>
            <a:chExt cx="235500" cy="235500"/>
          </a:xfrm>
        </p:grpSpPr>
        <p:sp>
          <p:nvSpPr>
            <p:cNvPr id="1839" name="Google Shape;1839;p16"/>
            <p:cNvSpPr/>
            <p:nvPr/>
          </p:nvSpPr>
          <p:spPr>
            <a:xfrm>
              <a:off x="3127550" y="3852575"/>
              <a:ext cx="235500" cy="2355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6"/>
            <p:cNvSpPr/>
            <p:nvPr/>
          </p:nvSpPr>
          <p:spPr>
            <a:xfrm>
              <a:off x="3150350" y="3875375"/>
              <a:ext cx="189900" cy="1899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1" name="Google Shape;1841;p16"/>
          <p:cNvGrpSpPr/>
          <p:nvPr/>
        </p:nvGrpSpPr>
        <p:grpSpPr>
          <a:xfrm>
            <a:off x="2536938" y="4488530"/>
            <a:ext cx="241105" cy="241105"/>
            <a:chOff x="3127550" y="3852575"/>
            <a:chExt cx="235500" cy="235500"/>
          </a:xfrm>
        </p:grpSpPr>
        <p:sp>
          <p:nvSpPr>
            <p:cNvPr id="1842" name="Google Shape;1842;p16"/>
            <p:cNvSpPr/>
            <p:nvPr/>
          </p:nvSpPr>
          <p:spPr>
            <a:xfrm>
              <a:off x="3127550" y="3852575"/>
              <a:ext cx="235500" cy="2355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6"/>
            <p:cNvSpPr/>
            <p:nvPr/>
          </p:nvSpPr>
          <p:spPr>
            <a:xfrm>
              <a:off x="3150350" y="3875375"/>
              <a:ext cx="189900" cy="1899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4" name="Google Shape;1844;p16"/>
          <p:cNvGrpSpPr/>
          <p:nvPr/>
        </p:nvGrpSpPr>
        <p:grpSpPr>
          <a:xfrm>
            <a:off x="455113" y="2738650"/>
            <a:ext cx="1177220" cy="1122469"/>
            <a:chOff x="4476725" y="3488662"/>
            <a:chExt cx="1177220" cy="1122469"/>
          </a:xfrm>
        </p:grpSpPr>
        <p:grpSp>
          <p:nvGrpSpPr>
            <p:cNvPr id="1845" name="Google Shape;1845;p16"/>
            <p:cNvGrpSpPr/>
            <p:nvPr/>
          </p:nvGrpSpPr>
          <p:grpSpPr>
            <a:xfrm>
              <a:off x="4477625" y="3488662"/>
              <a:ext cx="1175417" cy="1122469"/>
              <a:chOff x="5687475" y="3382437"/>
              <a:chExt cx="1175417" cy="1122469"/>
            </a:xfrm>
          </p:grpSpPr>
          <p:sp>
            <p:nvSpPr>
              <p:cNvPr id="1846" name="Google Shape;1846;p16"/>
              <p:cNvSpPr/>
              <p:nvPr/>
            </p:nvSpPr>
            <p:spPr>
              <a:xfrm flipH="1">
                <a:off x="6128638" y="3382437"/>
                <a:ext cx="386211" cy="511390"/>
              </a:xfrm>
              <a:custGeom>
                <a:avLst/>
                <a:gdLst/>
                <a:ahLst/>
                <a:cxnLst/>
                <a:rect l="l" t="t" r="r" b="b"/>
                <a:pathLst>
                  <a:path w="49898" h="66071" extrusionOk="0">
                    <a:moveTo>
                      <a:pt x="44967" y="1"/>
                    </a:moveTo>
                    <a:cubicBezTo>
                      <a:pt x="22484" y="14398"/>
                      <a:pt x="2071" y="39446"/>
                      <a:pt x="0" y="66071"/>
                    </a:cubicBezTo>
                    <a:lnTo>
                      <a:pt x="8185" y="61436"/>
                    </a:lnTo>
                    <a:cubicBezTo>
                      <a:pt x="28893" y="48715"/>
                      <a:pt x="49898" y="27020"/>
                      <a:pt x="449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16"/>
              <p:cNvSpPr/>
              <p:nvPr/>
            </p:nvSpPr>
            <p:spPr>
              <a:xfrm flipH="1">
                <a:off x="5687475" y="4184616"/>
                <a:ext cx="238911" cy="242726"/>
              </a:xfrm>
              <a:custGeom>
                <a:avLst/>
                <a:gdLst/>
                <a:ahLst/>
                <a:cxnLst/>
                <a:rect l="l" t="t" r="r" b="b"/>
                <a:pathLst>
                  <a:path w="30867" h="31360" extrusionOk="0">
                    <a:moveTo>
                      <a:pt x="21695" y="1"/>
                    </a:moveTo>
                    <a:cubicBezTo>
                      <a:pt x="19427" y="1"/>
                      <a:pt x="17159" y="888"/>
                      <a:pt x="15582" y="2269"/>
                    </a:cubicBezTo>
                    <a:cubicBezTo>
                      <a:pt x="12327" y="4833"/>
                      <a:pt x="11736" y="9369"/>
                      <a:pt x="10848" y="13116"/>
                    </a:cubicBezTo>
                    <a:cubicBezTo>
                      <a:pt x="9665" y="17554"/>
                      <a:pt x="5326" y="29979"/>
                      <a:pt x="1" y="31359"/>
                    </a:cubicBezTo>
                    <a:cubicBezTo>
                      <a:pt x="7298" y="29486"/>
                      <a:pt x="14102" y="26034"/>
                      <a:pt x="19920" y="21400"/>
                    </a:cubicBezTo>
                    <a:cubicBezTo>
                      <a:pt x="22682" y="19033"/>
                      <a:pt x="25837" y="16272"/>
                      <a:pt x="27809" y="13116"/>
                    </a:cubicBezTo>
                    <a:cubicBezTo>
                      <a:pt x="29584" y="10059"/>
                      <a:pt x="30866" y="5227"/>
                      <a:pt x="28007" y="2367"/>
                    </a:cubicBezTo>
                    <a:cubicBezTo>
                      <a:pt x="26232" y="691"/>
                      <a:pt x="24062" y="1"/>
                      <a:pt x="216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16"/>
              <p:cNvSpPr/>
              <p:nvPr/>
            </p:nvSpPr>
            <p:spPr>
              <a:xfrm flipH="1">
                <a:off x="5755863" y="3787068"/>
                <a:ext cx="1107029" cy="717839"/>
              </a:xfrm>
              <a:custGeom>
                <a:avLst/>
                <a:gdLst/>
                <a:ahLst/>
                <a:cxnLst/>
                <a:rect l="l" t="t" r="r" b="b"/>
                <a:pathLst>
                  <a:path w="143027" h="92744" extrusionOk="0">
                    <a:moveTo>
                      <a:pt x="31871" y="1"/>
                    </a:moveTo>
                    <a:cubicBezTo>
                      <a:pt x="16062" y="1"/>
                      <a:pt x="852" y="5955"/>
                      <a:pt x="493" y="10440"/>
                    </a:cubicBezTo>
                    <a:cubicBezTo>
                      <a:pt x="0" y="18033"/>
                      <a:pt x="592" y="26711"/>
                      <a:pt x="3550" y="33811"/>
                    </a:cubicBezTo>
                    <a:cubicBezTo>
                      <a:pt x="6509" y="40812"/>
                      <a:pt x="11439" y="45940"/>
                      <a:pt x="17455" y="50575"/>
                    </a:cubicBezTo>
                    <a:cubicBezTo>
                      <a:pt x="23371" y="55012"/>
                      <a:pt x="29781" y="58760"/>
                      <a:pt x="34613" y="64381"/>
                    </a:cubicBezTo>
                    <a:cubicBezTo>
                      <a:pt x="39544" y="69804"/>
                      <a:pt x="42601" y="77496"/>
                      <a:pt x="40530" y="84596"/>
                    </a:cubicBezTo>
                    <a:cubicBezTo>
                      <a:pt x="40234" y="85188"/>
                      <a:pt x="43488" y="85582"/>
                      <a:pt x="43685" y="85582"/>
                    </a:cubicBezTo>
                    <a:cubicBezTo>
                      <a:pt x="44671" y="85681"/>
                      <a:pt x="45855" y="85878"/>
                      <a:pt x="46841" y="85878"/>
                    </a:cubicBezTo>
                    <a:cubicBezTo>
                      <a:pt x="47000" y="85897"/>
                      <a:pt x="47163" y="85906"/>
                      <a:pt x="47328" y="85906"/>
                    </a:cubicBezTo>
                    <a:cubicBezTo>
                      <a:pt x="48905" y="85906"/>
                      <a:pt x="50719" y="85094"/>
                      <a:pt x="51969" y="84202"/>
                    </a:cubicBezTo>
                    <a:cubicBezTo>
                      <a:pt x="54335" y="82427"/>
                      <a:pt x="55519" y="80454"/>
                      <a:pt x="55913" y="77397"/>
                    </a:cubicBezTo>
                    <a:cubicBezTo>
                      <a:pt x="56012" y="76707"/>
                      <a:pt x="56012" y="75918"/>
                      <a:pt x="56012" y="75228"/>
                    </a:cubicBezTo>
                    <a:cubicBezTo>
                      <a:pt x="56209" y="73847"/>
                      <a:pt x="56012" y="72368"/>
                      <a:pt x="55913" y="70988"/>
                    </a:cubicBezTo>
                    <a:cubicBezTo>
                      <a:pt x="52955" y="66353"/>
                      <a:pt x="54039" y="61423"/>
                      <a:pt x="54040" y="61422"/>
                    </a:cubicBezTo>
                    <a:lnTo>
                      <a:pt x="54040" y="61422"/>
                    </a:lnTo>
                    <a:cubicBezTo>
                      <a:pt x="54040" y="61423"/>
                      <a:pt x="58280" y="72072"/>
                      <a:pt x="63703" y="75031"/>
                    </a:cubicBezTo>
                    <a:cubicBezTo>
                      <a:pt x="65902" y="76230"/>
                      <a:pt x="68928" y="76587"/>
                      <a:pt x="71748" y="76587"/>
                    </a:cubicBezTo>
                    <a:cubicBezTo>
                      <a:pt x="75884" y="76587"/>
                      <a:pt x="79580" y="75820"/>
                      <a:pt x="79580" y="75820"/>
                    </a:cubicBezTo>
                    <a:cubicBezTo>
                      <a:pt x="81947" y="58662"/>
                      <a:pt x="92399" y="56689"/>
                      <a:pt x="92399" y="56689"/>
                    </a:cubicBezTo>
                    <a:lnTo>
                      <a:pt x="92399" y="56689"/>
                    </a:lnTo>
                    <a:cubicBezTo>
                      <a:pt x="82045" y="66649"/>
                      <a:pt x="86877" y="80651"/>
                      <a:pt x="86877" y="80651"/>
                    </a:cubicBezTo>
                    <a:cubicBezTo>
                      <a:pt x="77608" y="80257"/>
                      <a:pt x="68141" y="80257"/>
                      <a:pt x="68141" y="80257"/>
                    </a:cubicBezTo>
                    <a:cubicBezTo>
                      <a:pt x="66977" y="79947"/>
                      <a:pt x="65752" y="79575"/>
                      <a:pt x="64466" y="79575"/>
                    </a:cubicBezTo>
                    <a:cubicBezTo>
                      <a:pt x="64117" y="79575"/>
                      <a:pt x="63765" y="79602"/>
                      <a:pt x="63408" y="79665"/>
                    </a:cubicBezTo>
                    <a:cubicBezTo>
                      <a:pt x="61830" y="79764"/>
                      <a:pt x="60252" y="80750"/>
                      <a:pt x="59858" y="82328"/>
                    </a:cubicBezTo>
                    <a:cubicBezTo>
                      <a:pt x="59660" y="83413"/>
                      <a:pt x="60153" y="84695"/>
                      <a:pt x="60647" y="85681"/>
                    </a:cubicBezTo>
                    <a:cubicBezTo>
                      <a:pt x="61928" y="88245"/>
                      <a:pt x="66662" y="87752"/>
                      <a:pt x="69029" y="88047"/>
                    </a:cubicBezTo>
                    <a:cubicBezTo>
                      <a:pt x="87074" y="89724"/>
                      <a:pt x="97922" y="90710"/>
                      <a:pt x="116066" y="92485"/>
                    </a:cubicBezTo>
                    <a:lnTo>
                      <a:pt x="118827" y="92682"/>
                    </a:lnTo>
                    <a:cubicBezTo>
                      <a:pt x="119131" y="92724"/>
                      <a:pt x="119436" y="92744"/>
                      <a:pt x="119742" y="92744"/>
                    </a:cubicBezTo>
                    <a:cubicBezTo>
                      <a:pt x="121618" y="92744"/>
                      <a:pt x="123486" y="91982"/>
                      <a:pt x="124843" y="90710"/>
                    </a:cubicBezTo>
                    <a:cubicBezTo>
                      <a:pt x="133619" y="82920"/>
                      <a:pt x="139339" y="72467"/>
                      <a:pt x="140522" y="60633"/>
                    </a:cubicBezTo>
                    <a:cubicBezTo>
                      <a:pt x="143026" y="33567"/>
                      <a:pt x="122386" y="9511"/>
                      <a:pt x="93029" y="9511"/>
                    </a:cubicBezTo>
                    <a:cubicBezTo>
                      <a:pt x="92331" y="9511"/>
                      <a:pt x="91628" y="9525"/>
                      <a:pt x="90920" y="9552"/>
                    </a:cubicBezTo>
                    <a:cubicBezTo>
                      <a:pt x="77016" y="10045"/>
                      <a:pt x="71987" y="14187"/>
                      <a:pt x="61731" y="19118"/>
                    </a:cubicBezTo>
                    <a:cubicBezTo>
                      <a:pt x="57787" y="9257"/>
                      <a:pt x="48517" y="1170"/>
                      <a:pt x="36585" y="184"/>
                    </a:cubicBezTo>
                    <a:cubicBezTo>
                      <a:pt x="35017" y="60"/>
                      <a:pt x="33441" y="1"/>
                      <a:pt x="318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16"/>
              <p:cNvSpPr/>
              <p:nvPr/>
            </p:nvSpPr>
            <p:spPr>
              <a:xfrm flipH="1">
                <a:off x="6148484" y="4225831"/>
                <a:ext cx="305304" cy="185481"/>
              </a:xfrm>
              <a:custGeom>
                <a:avLst/>
                <a:gdLst/>
                <a:ahLst/>
                <a:cxnLst/>
                <a:rect l="l" t="t" r="r" b="b"/>
                <a:pathLst>
                  <a:path w="39445" h="23964" extrusionOk="0">
                    <a:moveTo>
                      <a:pt x="39445" y="1"/>
                    </a:moveTo>
                    <a:cubicBezTo>
                      <a:pt x="39444" y="1"/>
                      <a:pt x="29091" y="1974"/>
                      <a:pt x="26625" y="19132"/>
                    </a:cubicBezTo>
                    <a:cubicBezTo>
                      <a:pt x="26625" y="19132"/>
                      <a:pt x="22930" y="19899"/>
                      <a:pt x="18793" y="19899"/>
                    </a:cubicBezTo>
                    <a:cubicBezTo>
                      <a:pt x="15973" y="19899"/>
                      <a:pt x="12948" y="19542"/>
                      <a:pt x="10749" y="18343"/>
                    </a:cubicBezTo>
                    <a:cubicBezTo>
                      <a:pt x="5325" y="15384"/>
                      <a:pt x="1085" y="4735"/>
                      <a:pt x="1085" y="4734"/>
                    </a:cubicBezTo>
                    <a:lnTo>
                      <a:pt x="1085" y="4734"/>
                    </a:lnTo>
                    <a:cubicBezTo>
                      <a:pt x="1085" y="4735"/>
                      <a:pt x="0" y="9468"/>
                      <a:pt x="2959" y="14398"/>
                    </a:cubicBezTo>
                    <a:cubicBezTo>
                      <a:pt x="6311" y="18343"/>
                      <a:pt x="10453" y="21498"/>
                      <a:pt x="15186" y="23569"/>
                    </a:cubicBezTo>
                    <a:cubicBezTo>
                      <a:pt x="15186" y="23569"/>
                      <a:pt x="24653" y="23569"/>
                      <a:pt x="33923" y="23963"/>
                    </a:cubicBezTo>
                    <a:cubicBezTo>
                      <a:pt x="33923" y="23963"/>
                      <a:pt x="29091" y="9961"/>
                      <a:pt x="394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16"/>
              <p:cNvSpPr/>
              <p:nvPr/>
            </p:nvSpPr>
            <p:spPr>
              <a:xfrm flipH="1">
                <a:off x="5913397" y="3557221"/>
                <a:ext cx="602977" cy="354159"/>
              </a:xfrm>
              <a:custGeom>
                <a:avLst/>
                <a:gdLst/>
                <a:ahLst/>
                <a:cxnLst/>
                <a:rect l="l" t="t" r="r" b="b"/>
                <a:pathLst>
                  <a:path w="77904" h="45757" extrusionOk="0">
                    <a:moveTo>
                      <a:pt x="77903" y="1"/>
                    </a:moveTo>
                    <a:lnTo>
                      <a:pt x="77903" y="1"/>
                    </a:lnTo>
                    <a:cubicBezTo>
                      <a:pt x="47925" y="3847"/>
                      <a:pt x="14989" y="19427"/>
                      <a:pt x="0" y="45757"/>
                    </a:cubicBezTo>
                    <a:lnTo>
                      <a:pt x="7001" y="41812"/>
                    </a:lnTo>
                    <a:cubicBezTo>
                      <a:pt x="34218" y="38854"/>
                      <a:pt x="68732" y="29782"/>
                      <a:pt x="779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51" name="Google Shape;1851;p16"/>
            <p:cNvSpPr/>
            <p:nvPr/>
          </p:nvSpPr>
          <p:spPr>
            <a:xfrm flipH="1">
              <a:off x="4917888" y="3488662"/>
              <a:ext cx="386211" cy="511390"/>
            </a:xfrm>
            <a:custGeom>
              <a:avLst/>
              <a:gdLst/>
              <a:ahLst/>
              <a:cxnLst/>
              <a:rect l="l" t="t" r="r" b="b"/>
              <a:pathLst>
                <a:path w="49898" h="66071" extrusionOk="0">
                  <a:moveTo>
                    <a:pt x="44967" y="1"/>
                  </a:moveTo>
                  <a:cubicBezTo>
                    <a:pt x="22484" y="14398"/>
                    <a:pt x="2071" y="39446"/>
                    <a:pt x="0" y="66071"/>
                  </a:cubicBezTo>
                  <a:lnTo>
                    <a:pt x="8185" y="61436"/>
                  </a:lnTo>
                  <a:cubicBezTo>
                    <a:pt x="28893" y="48715"/>
                    <a:pt x="49898" y="27020"/>
                    <a:pt x="4496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6"/>
            <p:cNvSpPr/>
            <p:nvPr/>
          </p:nvSpPr>
          <p:spPr>
            <a:xfrm flipH="1">
              <a:off x="4702647" y="3663446"/>
              <a:ext cx="602977" cy="354159"/>
            </a:xfrm>
            <a:custGeom>
              <a:avLst/>
              <a:gdLst/>
              <a:ahLst/>
              <a:cxnLst/>
              <a:rect l="l" t="t" r="r" b="b"/>
              <a:pathLst>
                <a:path w="77904" h="45757" extrusionOk="0">
                  <a:moveTo>
                    <a:pt x="77903" y="1"/>
                  </a:moveTo>
                  <a:lnTo>
                    <a:pt x="77903" y="1"/>
                  </a:lnTo>
                  <a:cubicBezTo>
                    <a:pt x="47925" y="3847"/>
                    <a:pt x="14989" y="19427"/>
                    <a:pt x="0" y="45757"/>
                  </a:cubicBezTo>
                  <a:lnTo>
                    <a:pt x="7001" y="41812"/>
                  </a:lnTo>
                  <a:cubicBezTo>
                    <a:pt x="34218" y="38854"/>
                    <a:pt x="68732" y="29782"/>
                    <a:pt x="7790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6"/>
            <p:cNvSpPr/>
            <p:nvPr/>
          </p:nvSpPr>
          <p:spPr>
            <a:xfrm flipH="1">
              <a:off x="4799381" y="3720281"/>
              <a:ext cx="403208" cy="222587"/>
            </a:xfrm>
            <a:custGeom>
              <a:avLst/>
              <a:gdLst/>
              <a:ahLst/>
              <a:cxnLst/>
              <a:rect l="l" t="t" r="r" b="b"/>
              <a:pathLst>
                <a:path w="52094" h="28758" extrusionOk="0">
                  <a:moveTo>
                    <a:pt x="49585" y="0"/>
                  </a:moveTo>
                  <a:cubicBezTo>
                    <a:pt x="49431" y="0"/>
                    <a:pt x="49272" y="18"/>
                    <a:pt x="49109" y="54"/>
                  </a:cubicBezTo>
                  <a:cubicBezTo>
                    <a:pt x="39248" y="1927"/>
                    <a:pt x="29781" y="5182"/>
                    <a:pt x="21005" y="10112"/>
                  </a:cubicBezTo>
                  <a:cubicBezTo>
                    <a:pt x="17554" y="11986"/>
                    <a:pt x="1" y="22241"/>
                    <a:pt x="2466" y="27271"/>
                  </a:cubicBezTo>
                  <a:cubicBezTo>
                    <a:pt x="3018" y="28332"/>
                    <a:pt x="4382" y="28758"/>
                    <a:pt x="6218" y="28758"/>
                  </a:cubicBezTo>
                  <a:cubicBezTo>
                    <a:pt x="12915" y="28758"/>
                    <a:pt x="25889" y="23085"/>
                    <a:pt x="28598" y="21847"/>
                  </a:cubicBezTo>
                  <a:cubicBezTo>
                    <a:pt x="37572" y="17508"/>
                    <a:pt x="45954" y="11394"/>
                    <a:pt x="51377" y="3012"/>
                  </a:cubicBezTo>
                  <a:cubicBezTo>
                    <a:pt x="52094" y="1669"/>
                    <a:pt x="51102" y="0"/>
                    <a:pt x="49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6"/>
            <p:cNvSpPr/>
            <p:nvPr/>
          </p:nvSpPr>
          <p:spPr>
            <a:xfrm flipH="1">
              <a:off x="4476725" y="4290841"/>
              <a:ext cx="238911" cy="242726"/>
            </a:xfrm>
            <a:custGeom>
              <a:avLst/>
              <a:gdLst/>
              <a:ahLst/>
              <a:cxnLst/>
              <a:rect l="l" t="t" r="r" b="b"/>
              <a:pathLst>
                <a:path w="30867" h="31360" extrusionOk="0">
                  <a:moveTo>
                    <a:pt x="21695" y="1"/>
                  </a:moveTo>
                  <a:cubicBezTo>
                    <a:pt x="19427" y="1"/>
                    <a:pt x="17159" y="888"/>
                    <a:pt x="15582" y="2269"/>
                  </a:cubicBezTo>
                  <a:cubicBezTo>
                    <a:pt x="12327" y="4833"/>
                    <a:pt x="11736" y="9369"/>
                    <a:pt x="10848" y="13116"/>
                  </a:cubicBezTo>
                  <a:cubicBezTo>
                    <a:pt x="9665" y="17554"/>
                    <a:pt x="5326" y="29979"/>
                    <a:pt x="1" y="31359"/>
                  </a:cubicBezTo>
                  <a:cubicBezTo>
                    <a:pt x="7298" y="29486"/>
                    <a:pt x="14102" y="26034"/>
                    <a:pt x="19920" y="21400"/>
                  </a:cubicBezTo>
                  <a:cubicBezTo>
                    <a:pt x="22682" y="19033"/>
                    <a:pt x="25837" y="16272"/>
                    <a:pt x="27809" y="13116"/>
                  </a:cubicBezTo>
                  <a:cubicBezTo>
                    <a:pt x="29584" y="10059"/>
                    <a:pt x="30866" y="5227"/>
                    <a:pt x="28007" y="2367"/>
                  </a:cubicBezTo>
                  <a:cubicBezTo>
                    <a:pt x="26232" y="691"/>
                    <a:pt x="24062" y="1"/>
                    <a:pt x="21695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6"/>
            <p:cNvSpPr/>
            <p:nvPr/>
          </p:nvSpPr>
          <p:spPr>
            <a:xfrm flipH="1">
              <a:off x="4545113" y="3893293"/>
              <a:ext cx="1107029" cy="717839"/>
            </a:xfrm>
            <a:custGeom>
              <a:avLst/>
              <a:gdLst/>
              <a:ahLst/>
              <a:cxnLst/>
              <a:rect l="l" t="t" r="r" b="b"/>
              <a:pathLst>
                <a:path w="143027" h="92744" extrusionOk="0">
                  <a:moveTo>
                    <a:pt x="31871" y="1"/>
                  </a:moveTo>
                  <a:cubicBezTo>
                    <a:pt x="16062" y="1"/>
                    <a:pt x="852" y="5955"/>
                    <a:pt x="493" y="10440"/>
                  </a:cubicBezTo>
                  <a:cubicBezTo>
                    <a:pt x="0" y="18033"/>
                    <a:pt x="592" y="26711"/>
                    <a:pt x="3550" y="33811"/>
                  </a:cubicBezTo>
                  <a:cubicBezTo>
                    <a:pt x="6509" y="40812"/>
                    <a:pt x="11439" y="45940"/>
                    <a:pt x="17455" y="50575"/>
                  </a:cubicBezTo>
                  <a:cubicBezTo>
                    <a:pt x="23371" y="55012"/>
                    <a:pt x="29781" y="58760"/>
                    <a:pt x="34613" y="64381"/>
                  </a:cubicBezTo>
                  <a:cubicBezTo>
                    <a:pt x="39544" y="69804"/>
                    <a:pt x="42601" y="77496"/>
                    <a:pt x="40530" y="84596"/>
                  </a:cubicBezTo>
                  <a:cubicBezTo>
                    <a:pt x="40234" y="85188"/>
                    <a:pt x="43488" y="85582"/>
                    <a:pt x="43685" y="85582"/>
                  </a:cubicBezTo>
                  <a:cubicBezTo>
                    <a:pt x="44671" y="85681"/>
                    <a:pt x="45855" y="85878"/>
                    <a:pt x="46841" y="85878"/>
                  </a:cubicBezTo>
                  <a:cubicBezTo>
                    <a:pt x="47000" y="85897"/>
                    <a:pt x="47163" y="85906"/>
                    <a:pt x="47328" y="85906"/>
                  </a:cubicBezTo>
                  <a:cubicBezTo>
                    <a:pt x="48905" y="85906"/>
                    <a:pt x="50719" y="85094"/>
                    <a:pt x="51969" y="84202"/>
                  </a:cubicBezTo>
                  <a:cubicBezTo>
                    <a:pt x="54335" y="82427"/>
                    <a:pt x="55519" y="80454"/>
                    <a:pt x="55913" y="77397"/>
                  </a:cubicBezTo>
                  <a:cubicBezTo>
                    <a:pt x="56012" y="76707"/>
                    <a:pt x="56012" y="75918"/>
                    <a:pt x="56012" y="75228"/>
                  </a:cubicBezTo>
                  <a:cubicBezTo>
                    <a:pt x="56209" y="73847"/>
                    <a:pt x="56012" y="72368"/>
                    <a:pt x="55913" y="70988"/>
                  </a:cubicBezTo>
                  <a:cubicBezTo>
                    <a:pt x="52955" y="66353"/>
                    <a:pt x="54039" y="61423"/>
                    <a:pt x="54040" y="61422"/>
                  </a:cubicBezTo>
                  <a:lnTo>
                    <a:pt x="54040" y="61422"/>
                  </a:lnTo>
                  <a:cubicBezTo>
                    <a:pt x="54040" y="61423"/>
                    <a:pt x="58280" y="72072"/>
                    <a:pt x="63703" y="75031"/>
                  </a:cubicBezTo>
                  <a:cubicBezTo>
                    <a:pt x="65902" y="76230"/>
                    <a:pt x="68928" y="76587"/>
                    <a:pt x="71748" y="76587"/>
                  </a:cubicBezTo>
                  <a:cubicBezTo>
                    <a:pt x="75884" y="76587"/>
                    <a:pt x="79580" y="75820"/>
                    <a:pt x="79580" y="75820"/>
                  </a:cubicBezTo>
                  <a:cubicBezTo>
                    <a:pt x="81947" y="58662"/>
                    <a:pt x="92399" y="56689"/>
                    <a:pt x="92399" y="56689"/>
                  </a:cubicBezTo>
                  <a:lnTo>
                    <a:pt x="92399" y="56689"/>
                  </a:lnTo>
                  <a:cubicBezTo>
                    <a:pt x="82045" y="66649"/>
                    <a:pt x="86877" y="80651"/>
                    <a:pt x="86877" y="80651"/>
                  </a:cubicBezTo>
                  <a:cubicBezTo>
                    <a:pt x="77608" y="80257"/>
                    <a:pt x="68141" y="80257"/>
                    <a:pt x="68141" y="80257"/>
                  </a:cubicBezTo>
                  <a:cubicBezTo>
                    <a:pt x="66977" y="79947"/>
                    <a:pt x="65752" y="79575"/>
                    <a:pt x="64466" y="79575"/>
                  </a:cubicBezTo>
                  <a:cubicBezTo>
                    <a:pt x="64117" y="79575"/>
                    <a:pt x="63765" y="79602"/>
                    <a:pt x="63408" y="79665"/>
                  </a:cubicBezTo>
                  <a:cubicBezTo>
                    <a:pt x="61830" y="79764"/>
                    <a:pt x="60252" y="80750"/>
                    <a:pt x="59858" y="82328"/>
                  </a:cubicBezTo>
                  <a:cubicBezTo>
                    <a:pt x="59660" y="83413"/>
                    <a:pt x="60153" y="84695"/>
                    <a:pt x="60647" y="85681"/>
                  </a:cubicBezTo>
                  <a:cubicBezTo>
                    <a:pt x="61928" y="88245"/>
                    <a:pt x="66662" y="87752"/>
                    <a:pt x="69029" y="88047"/>
                  </a:cubicBezTo>
                  <a:cubicBezTo>
                    <a:pt x="87074" y="89724"/>
                    <a:pt x="97922" y="90710"/>
                    <a:pt x="116066" y="92485"/>
                  </a:cubicBezTo>
                  <a:lnTo>
                    <a:pt x="118827" y="92682"/>
                  </a:lnTo>
                  <a:cubicBezTo>
                    <a:pt x="119131" y="92724"/>
                    <a:pt x="119436" y="92744"/>
                    <a:pt x="119742" y="92744"/>
                  </a:cubicBezTo>
                  <a:cubicBezTo>
                    <a:pt x="121618" y="92744"/>
                    <a:pt x="123486" y="91982"/>
                    <a:pt x="124843" y="90710"/>
                  </a:cubicBezTo>
                  <a:cubicBezTo>
                    <a:pt x="133619" y="82920"/>
                    <a:pt x="139339" y="72467"/>
                    <a:pt x="140522" y="60633"/>
                  </a:cubicBezTo>
                  <a:cubicBezTo>
                    <a:pt x="143026" y="33567"/>
                    <a:pt x="122386" y="9511"/>
                    <a:pt x="93029" y="9511"/>
                  </a:cubicBezTo>
                  <a:cubicBezTo>
                    <a:pt x="92331" y="9511"/>
                    <a:pt x="91628" y="9525"/>
                    <a:pt x="90920" y="9552"/>
                  </a:cubicBezTo>
                  <a:cubicBezTo>
                    <a:pt x="77016" y="10045"/>
                    <a:pt x="71987" y="14187"/>
                    <a:pt x="61731" y="19118"/>
                  </a:cubicBezTo>
                  <a:cubicBezTo>
                    <a:pt x="57787" y="9257"/>
                    <a:pt x="48517" y="1170"/>
                    <a:pt x="36585" y="184"/>
                  </a:cubicBezTo>
                  <a:cubicBezTo>
                    <a:pt x="35017" y="60"/>
                    <a:pt x="33441" y="1"/>
                    <a:pt x="318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6"/>
            <p:cNvSpPr/>
            <p:nvPr/>
          </p:nvSpPr>
          <p:spPr>
            <a:xfrm flipH="1">
              <a:off x="4937734" y="4332056"/>
              <a:ext cx="305304" cy="185481"/>
            </a:xfrm>
            <a:custGeom>
              <a:avLst/>
              <a:gdLst/>
              <a:ahLst/>
              <a:cxnLst/>
              <a:rect l="l" t="t" r="r" b="b"/>
              <a:pathLst>
                <a:path w="39445" h="23964" extrusionOk="0">
                  <a:moveTo>
                    <a:pt x="39445" y="1"/>
                  </a:moveTo>
                  <a:cubicBezTo>
                    <a:pt x="39444" y="1"/>
                    <a:pt x="29091" y="1974"/>
                    <a:pt x="26625" y="19132"/>
                  </a:cubicBezTo>
                  <a:cubicBezTo>
                    <a:pt x="26625" y="19132"/>
                    <a:pt x="22930" y="19899"/>
                    <a:pt x="18793" y="19899"/>
                  </a:cubicBezTo>
                  <a:cubicBezTo>
                    <a:pt x="15973" y="19899"/>
                    <a:pt x="12948" y="19542"/>
                    <a:pt x="10749" y="18343"/>
                  </a:cubicBezTo>
                  <a:cubicBezTo>
                    <a:pt x="5325" y="15384"/>
                    <a:pt x="1085" y="4735"/>
                    <a:pt x="1085" y="4734"/>
                  </a:cubicBezTo>
                  <a:lnTo>
                    <a:pt x="1085" y="4734"/>
                  </a:lnTo>
                  <a:cubicBezTo>
                    <a:pt x="1085" y="4735"/>
                    <a:pt x="0" y="9468"/>
                    <a:pt x="2959" y="14398"/>
                  </a:cubicBezTo>
                  <a:cubicBezTo>
                    <a:pt x="6311" y="18343"/>
                    <a:pt x="10453" y="21498"/>
                    <a:pt x="15186" y="23569"/>
                  </a:cubicBezTo>
                  <a:cubicBezTo>
                    <a:pt x="15186" y="23569"/>
                    <a:pt x="24653" y="23569"/>
                    <a:pt x="33923" y="23963"/>
                  </a:cubicBezTo>
                  <a:cubicBezTo>
                    <a:pt x="33923" y="23963"/>
                    <a:pt x="29091" y="9961"/>
                    <a:pt x="3944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6"/>
            <p:cNvSpPr/>
            <p:nvPr/>
          </p:nvSpPr>
          <p:spPr>
            <a:xfrm flipH="1">
              <a:off x="5365151" y="3996118"/>
              <a:ext cx="111441" cy="79498"/>
            </a:xfrm>
            <a:custGeom>
              <a:avLst/>
              <a:gdLst/>
              <a:ahLst/>
              <a:cxnLst/>
              <a:rect l="l" t="t" r="r" b="b"/>
              <a:pathLst>
                <a:path w="14398" h="10271" extrusionOk="0">
                  <a:moveTo>
                    <a:pt x="7898" y="0"/>
                  </a:moveTo>
                  <a:cubicBezTo>
                    <a:pt x="4028" y="0"/>
                    <a:pt x="450" y="5396"/>
                    <a:pt x="197" y="5734"/>
                  </a:cubicBezTo>
                  <a:cubicBezTo>
                    <a:pt x="0" y="6030"/>
                    <a:pt x="99" y="6424"/>
                    <a:pt x="493" y="6720"/>
                  </a:cubicBezTo>
                  <a:cubicBezTo>
                    <a:pt x="625" y="6786"/>
                    <a:pt x="745" y="6819"/>
                    <a:pt x="858" y="6819"/>
                  </a:cubicBezTo>
                  <a:cubicBezTo>
                    <a:pt x="1085" y="6819"/>
                    <a:pt x="1282" y="6687"/>
                    <a:pt x="1479" y="6424"/>
                  </a:cubicBezTo>
                  <a:cubicBezTo>
                    <a:pt x="1479" y="6338"/>
                    <a:pt x="4676" y="1381"/>
                    <a:pt x="7792" y="1381"/>
                  </a:cubicBezTo>
                  <a:cubicBezTo>
                    <a:pt x="8223" y="1381"/>
                    <a:pt x="8653" y="1475"/>
                    <a:pt x="9072" y="1691"/>
                  </a:cubicBezTo>
                  <a:cubicBezTo>
                    <a:pt x="12524" y="3565"/>
                    <a:pt x="10551" y="9186"/>
                    <a:pt x="10453" y="9186"/>
                  </a:cubicBezTo>
                  <a:cubicBezTo>
                    <a:pt x="10354" y="9481"/>
                    <a:pt x="10453" y="9876"/>
                    <a:pt x="10847" y="10172"/>
                  </a:cubicBezTo>
                  <a:cubicBezTo>
                    <a:pt x="11045" y="10270"/>
                    <a:pt x="11045" y="10270"/>
                    <a:pt x="11242" y="10270"/>
                  </a:cubicBezTo>
                  <a:cubicBezTo>
                    <a:pt x="11538" y="10270"/>
                    <a:pt x="11833" y="10172"/>
                    <a:pt x="11932" y="9777"/>
                  </a:cubicBezTo>
                  <a:cubicBezTo>
                    <a:pt x="12031" y="9481"/>
                    <a:pt x="14397" y="2973"/>
                    <a:pt x="9861" y="508"/>
                  </a:cubicBezTo>
                  <a:cubicBezTo>
                    <a:pt x="9208" y="153"/>
                    <a:pt x="8549" y="0"/>
                    <a:pt x="7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6"/>
            <p:cNvSpPr/>
            <p:nvPr/>
          </p:nvSpPr>
          <p:spPr>
            <a:xfrm flipH="1">
              <a:off x="5592660" y="3948773"/>
              <a:ext cx="61285" cy="40171"/>
            </a:xfrm>
            <a:custGeom>
              <a:avLst/>
              <a:gdLst/>
              <a:ahLst/>
              <a:cxnLst/>
              <a:rect l="l" t="t" r="r" b="b"/>
              <a:pathLst>
                <a:path w="7918" h="5190" extrusionOk="0">
                  <a:moveTo>
                    <a:pt x="2275" y="1"/>
                  </a:moveTo>
                  <a:cubicBezTo>
                    <a:pt x="0" y="1"/>
                    <a:pt x="726" y="4159"/>
                    <a:pt x="726" y="4159"/>
                  </a:cubicBezTo>
                  <a:cubicBezTo>
                    <a:pt x="2518" y="4886"/>
                    <a:pt x="3947" y="5189"/>
                    <a:pt x="4992" y="5189"/>
                  </a:cubicBezTo>
                  <a:cubicBezTo>
                    <a:pt x="7917" y="5189"/>
                    <a:pt x="7836" y="2815"/>
                    <a:pt x="4276" y="708"/>
                  </a:cubicBezTo>
                  <a:cubicBezTo>
                    <a:pt x="3434" y="206"/>
                    <a:pt x="2780" y="1"/>
                    <a:pt x="22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9" name="Google Shape;1859;p16"/>
          <p:cNvGrpSpPr/>
          <p:nvPr/>
        </p:nvGrpSpPr>
        <p:grpSpPr>
          <a:xfrm>
            <a:off x="8534211" y="2487454"/>
            <a:ext cx="390854" cy="411698"/>
            <a:chOff x="5232406" y="2094648"/>
            <a:chExt cx="586515" cy="617793"/>
          </a:xfrm>
        </p:grpSpPr>
        <p:sp>
          <p:nvSpPr>
            <p:cNvPr id="1860" name="Google Shape;1860;p16"/>
            <p:cNvSpPr/>
            <p:nvPr/>
          </p:nvSpPr>
          <p:spPr>
            <a:xfrm flipH="1">
              <a:off x="5232406" y="2094648"/>
              <a:ext cx="586515" cy="617793"/>
            </a:xfrm>
            <a:custGeom>
              <a:avLst/>
              <a:gdLst/>
              <a:ahLst/>
              <a:cxnLst/>
              <a:rect l="l" t="t" r="r" b="b"/>
              <a:pathLst>
                <a:path w="163831" h="172568" extrusionOk="0">
                  <a:moveTo>
                    <a:pt x="163830" y="107633"/>
                  </a:moveTo>
                  <a:cubicBezTo>
                    <a:pt x="163830" y="107633"/>
                    <a:pt x="163051" y="108217"/>
                    <a:pt x="162141" y="108953"/>
                  </a:cubicBezTo>
                  <a:lnTo>
                    <a:pt x="162141" y="108953"/>
                  </a:lnTo>
                  <a:cubicBezTo>
                    <a:pt x="162175" y="108937"/>
                    <a:pt x="162209" y="108920"/>
                    <a:pt x="162243" y="108903"/>
                  </a:cubicBezTo>
                  <a:cubicBezTo>
                    <a:pt x="163195" y="108268"/>
                    <a:pt x="163830" y="107633"/>
                    <a:pt x="163830" y="107633"/>
                  </a:cubicBezTo>
                  <a:close/>
                  <a:moveTo>
                    <a:pt x="48578" y="0"/>
                  </a:moveTo>
                  <a:cubicBezTo>
                    <a:pt x="48578" y="0"/>
                    <a:pt x="50800" y="4445"/>
                    <a:pt x="52070" y="6350"/>
                  </a:cubicBezTo>
                  <a:cubicBezTo>
                    <a:pt x="55563" y="12065"/>
                    <a:pt x="57150" y="18733"/>
                    <a:pt x="59055" y="25083"/>
                  </a:cubicBezTo>
                  <a:cubicBezTo>
                    <a:pt x="64770" y="41593"/>
                    <a:pt x="62548" y="59690"/>
                    <a:pt x="68580" y="76200"/>
                  </a:cubicBezTo>
                  <a:cubicBezTo>
                    <a:pt x="71120" y="82233"/>
                    <a:pt x="73025" y="88583"/>
                    <a:pt x="76518" y="93345"/>
                  </a:cubicBezTo>
                  <a:cubicBezTo>
                    <a:pt x="77788" y="95250"/>
                    <a:pt x="79058" y="97155"/>
                    <a:pt x="80645" y="99378"/>
                  </a:cubicBezTo>
                  <a:cubicBezTo>
                    <a:pt x="80963" y="100013"/>
                    <a:pt x="82868" y="102553"/>
                    <a:pt x="85090" y="103505"/>
                  </a:cubicBezTo>
                  <a:cubicBezTo>
                    <a:pt x="79693" y="102553"/>
                    <a:pt x="75565" y="96203"/>
                    <a:pt x="61595" y="91440"/>
                  </a:cubicBezTo>
                  <a:cubicBezTo>
                    <a:pt x="56077" y="89413"/>
                    <a:pt x="50959" y="88704"/>
                    <a:pt x="45970" y="88704"/>
                  </a:cubicBezTo>
                  <a:cubicBezTo>
                    <a:pt x="36894" y="88704"/>
                    <a:pt x="28250" y="91051"/>
                    <a:pt x="18415" y="92075"/>
                  </a:cubicBezTo>
                  <a:cubicBezTo>
                    <a:pt x="15875" y="92075"/>
                    <a:pt x="0" y="95250"/>
                    <a:pt x="0" y="95250"/>
                  </a:cubicBezTo>
                  <a:cubicBezTo>
                    <a:pt x="0" y="95250"/>
                    <a:pt x="7303" y="95568"/>
                    <a:pt x="8890" y="96203"/>
                  </a:cubicBezTo>
                  <a:cubicBezTo>
                    <a:pt x="12700" y="96838"/>
                    <a:pt x="13653" y="96520"/>
                    <a:pt x="17463" y="98108"/>
                  </a:cubicBezTo>
                  <a:cubicBezTo>
                    <a:pt x="31115" y="103188"/>
                    <a:pt x="40640" y="106045"/>
                    <a:pt x="53658" y="111443"/>
                  </a:cubicBezTo>
                  <a:cubicBezTo>
                    <a:pt x="58103" y="113665"/>
                    <a:pt x="66358" y="115888"/>
                    <a:pt x="70803" y="115888"/>
                  </a:cubicBezTo>
                  <a:cubicBezTo>
                    <a:pt x="74295" y="115888"/>
                    <a:pt x="78740" y="115888"/>
                    <a:pt x="80328" y="115570"/>
                  </a:cubicBezTo>
                  <a:lnTo>
                    <a:pt x="80328" y="115570"/>
                  </a:lnTo>
                  <a:cubicBezTo>
                    <a:pt x="80327" y="115570"/>
                    <a:pt x="76200" y="116840"/>
                    <a:pt x="71120" y="121920"/>
                  </a:cubicBezTo>
                  <a:cubicBezTo>
                    <a:pt x="63818" y="128905"/>
                    <a:pt x="62230" y="133668"/>
                    <a:pt x="57150" y="138113"/>
                  </a:cubicBezTo>
                  <a:cubicBezTo>
                    <a:pt x="48895" y="145733"/>
                    <a:pt x="39688" y="148590"/>
                    <a:pt x="40640" y="148590"/>
                  </a:cubicBezTo>
                  <a:cubicBezTo>
                    <a:pt x="86995" y="146368"/>
                    <a:pt x="96520" y="120015"/>
                    <a:pt x="96520" y="120015"/>
                  </a:cubicBezTo>
                  <a:cubicBezTo>
                    <a:pt x="96520" y="120015"/>
                    <a:pt x="106045" y="146050"/>
                    <a:pt x="101600" y="166370"/>
                  </a:cubicBezTo>
                  <a:cubicBezTo>
                    <a:pt x="100421" y="170955"/>
                    <a:pt x="100702" y="172567"/>
                    <a:pt x="101505" y="172567"/>
                  </a:cubicBezTo>
                  <a:cubicBezTo>
                    <a:pt x="102648" y="172567"/>
                    <a:pt x="104851" y="169299"/>
                    <a:pt x="105410" y="166688"/>
                  </a:cubicBezTo>
                  <a:cubicBezTo>
                    <a:pt x="108585" y="152400"/>
                    <a:pt x="103823" y="134620"/>
                    <a:pt x="103823" y="134620"/>
                  </a:cubicBezTo>
                  <a:cubicBezTo>
                    <a:pt x="103823" y="134620"/>
                    <a:pt x="100535" y="119973"/>
                    <a:pt x="100629" y="119973"/>
                  </a:cubicBezTo>
                  <a:lnTo>
                    <a:pt x="100629" y="119973"/>
                  </a:lnTo>
                  <a:cubicBezTo>
                    <a:pt x="100632" y="119973"/>
                    <a:pt x="100638" y="119987"/>
                    <a:pt x="100648" y="120015"/>
                  </a:cubicBezTo>
                  <a:cubicBezTo>
                    <a:pt x="101283" y="120968"/>
                    <a:pt x="106363" y="124778"/>
                    <a:pt x="113983" y="125730"/>
                  </a:cubicBezTo>
                  <a:cubicBezTo>
                    <a:pt x="117755" y="126390"/>
                    <a:pt x="121192" y="126770"/>
                    <a:pt x="124500" y="126770"/>
                  </a:cubicBezTo>
                  <a:cubicBezTo>
                    <a:pt x="132328" y="126770"/>
                    <a:pt x="139440" y="124642"/>
                    <a:pt x="148590" y="119063"/>
                  </a:cubicBezTo>
                  <a:cubicBezTo>
                    <a:pt x="152400" y="116840"/>
                    <a:pt x="156528" y="113665"/>
                    <a:pt x="160020" y="110808"/>
                  </a:cubicBezTo>
                  <a:cubicBezTo>
                    <a:pt x="160587" y="110241"/>
                    <a:pt x="161407" y="109547"/>
                    <a:pt x="162141" y="108953"/>
                  </a:cubicBezTo>
                  <a:lnTo>
                    <a:pt x="162141" y="108953"/>
                  </a:lnTo>
                  <a:cubicBezTo>
                    <a:pt x="158376" y="110836"/>
                    <a:pt x="155215" y="112395"/>
                    <a:pt x="150495" y="112395"/>
                  </a:cubicBezTo>
                  <a:cubicBezTo>
                    <a:pt x="139383" y="112078"/>
                    <a:pt x="135255" y="107315"/>
                    <a:pt x="125413" y="105728"/>
                  </a:cubicBezTo>
                  <a:cubicBezTo>
                    <a:pt x="122518" y="105261"/>
                    <a:pt x="120117" y="105096"/>
                    <a:pt x="118171" y="105096"/>
                  </a:cubicBezTo>
                  <a:cubicBezTo>
                    <a:pt x="113499" y="105096"/>
                    <a:pt x="111443" y="106045"/>
                    <a:pt x="111443" y="106045"/>
                  </a:cubicBezTo>
                  <a:cubicBezTo>
                    <a:pt x="111443" y="106045"/>
                    <a:pt x="114300" y="104458"/>
                    <a:pt x="120650" y="98743"/>
                  </a:cubicBezTo>
                  <a:cubicBezTo>
                    <a:pt x="126683" y="93345"/>
                    <a:pt x="129858" y="87313"/>
                    <a:pt x="131763" y="81915"/>
                  </a:cubicBezTo>
                  <a:cubicBezTo>
                    <a:pt x="135255" y="71755"/>
                    <a:pt x="134620" y="64453"/>
                    <a:pt x="130493" y="51118"/>
                  </a:cubicBezTo>
                  <a:cubicBezTo>
                    <a:pt x="128588" y="44133"/>
                    <a:pt x="117794" y="28576"/>
                    <a:pt x="117793" y="28575"/>
                  </a:cubicBezTo>
                  <a:lnTo>
                    <a:pt x="117793" y="28575"/>
                  </a:lnTo>
                  <a:cubicBezTo>
                    <a:pt x="117793" y="28576"/>
                    <a:pt x="122238" y="37783"/>
                    <a:pt x="122873" y="46355"/>
                  </a:cubicBezTo>
                  <a:cubicBezTo>
                    <a:pt x="123508" y="53975"/>
                    <a:pt x="122238" y="57150"/>
                    <a:pt x="117793" y="65405"/>
                  </a:cubicBezTo>
                  <a:cubicBezTo>
                    <a:pt x="114618" y="71755"/>
                    <a:pt x="109855" y="74295"/>
                    <a:pt x="106998" y="80645"/>
                  </a:cubicBezTo>
                  <a:cubicBezTo>
                    <a:pt x="103505" y="87313"/>
                    <a:pt x="100648" y="98743"/>
                    <a:pt x="100648" y="98743"/>
                  </a:cubicBezTo>
                  <a:cubicBezTo>
                    <a:pt x="100648" y="98743"/>
                    <a:pt x="101600" y="92393"/>
                    <a:pt x="101283" y="86678"/>
                  </a:cubicBezTo>
                  <a:cubicBezTo>
                    <a:pt x="100648" y="79058"/>
                    <a:pt x="100013" y="71120"/>
                    <a:pt x="97473" y="63818"/>
                  </a:cubicBezTo>
                  <a:cubicBezTo>
                    <a:pt x="90805" y="42863"/>
                    <a:pt x="82233" y="31750"/>
                    <a:pt x="67628" y="15875"/>
                  </a:cubicBezTo>
                  <a:cubicBezTo>
                    <a:pt x="63183" y="11113"/>
                    <a:pt x="48578" y="0"/>
                    <a:pt x="48578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6"/>
            <p:cNvSpPr/>
            <p:nvPr/>
          </p:nvSpPr>
          <p:spPr>
            <a:xfrm flipH="1">
              <a:off x="5232406" y="2094648"/>
              <a:ext cx="586515" cy="617793"/>
            </a:xfrm>
            <a:custGeom>
              <a:avLst/>
              <a:gdLst/>
              <a:ahLst/>
              <a:cxnLst/>
              <a:rect l="l" t="t" r="r" b="b"/>
              <a:pathLst>
                <a:path w="163831" h="172568" extrusionOk="0">
                  <a:moveTo>
                    <a:pt x="163830" y="107633"/>
                  </a:moveTo>
                  <a:cubicBezTo>
                    <a:pt x="163830" y="107633"/>
                    <a:pt x="163051" y="108217"/>
                    <a:pt x="162141" y="108953"/>
                  </a:cubicBezTo>
                  <a:lnTo>
                    <a:pt x="162141" y="108953"/>
                  </a:lnTo>
                  <a:cubicBezTo>
                    <a:pt x="162175" y="108937"/>
                    <a:pt x="162209" y="108920"/>
                    <a:pt x="162243" y="108903"/>
                  </a:cubicBezTo>
                  <a:cubicBezTo>
                    <a:pt x="163195" y="108268"/>
                    <a:pt x="163830" y="107633"/>
                    <a:pt x="163830" y="107633"/>
                  </a:cubicBezTo>
                  <a:close/>
                  <a:moveTo>
                    <a:pt x="48578" y="0"/>
                  </a:moveTo>
                  <a:cubicBezTo>
                    <a:pt x="48578" y="0"/>
                    <a:pt x="50800" y="4445"/>
                    <a:pt x="52070" y="6350"/>
                  </a:cubicBezTo>
                  <a:cubicBezTo>
                    <a:pt x="55563" y="12065"/>
                    <a:pt x="57150" y="18733"/>
                    <a:pt x="59055" y="25083"/>
                  </a:cubicBezTo>
                  <a:cubicBezTo>
                    <a:pt x="64770" y="41593"/>
                    <a:pt x="62548" y="59690"/>
                    <a:pt x="68580" y="76200"/>
                  </a:cubicBezTo>
                  <a:cubicBezTo>
                    <a:pt x="71120" y="82233"/>
                    <a:pt x="73025" y="88583"/>
                    <a:pt x="76518" y="93345"/>
                  </a:cubicBezTo>
                  <a:cubicBezTo>
                    <a:pt x="77788" y="95250"/>
                    <a:pt x="79058" y="97155"/>
                    <a:pt x="80645" y="99378"/>
                  </a:cubicBezTo>
                  <a:cubicBezTo>
                    <a:pt x="80963" y="100013"/>
                    <a:pt x="82868" y="102553"/>
                    <a:pt x="85090" y="103505"/>
                  </a:cubicBezTo>
                  <a:cubicBezTo>
                    <a:pt x="79693" y="102553"/>
                    <a:pt x="75565" y="96203"/>
                    <a:pt x="61595" y="91440"/>
                  </a:cubicBezTo>
                  <a:cubicBezTo>
                    <a:pt x="56077" y="89413"/>
                    <a:pt x="50959" y="88704"/>
                    <a:pt x="45970" y="88704"/>
                  </a:cubicBezTo>
                  <a:cubicBezTo>
                    <a:pt x="36894" y="88704"/>
                    <a:pt x="28250" y="91051"/>
                    <a:pt x="18415" y="92075"/>
                  </a:cubicBezTo>
                  <a:cubicBezTo>
                    <a:pt x="15875" y="92075"/>
                    <a:pt x="0" y="95250"/>
                    <a:pt x="0" y="95250"/>
                  </a:cubicBezTo>
                  <a:cubicBezTo>
                    <a:pt x="0" y="95250"/>
                    <a:pt x="7303" y="95568"/>
                    <a:pt x="8890" y="96203"/>
                  </a:cubicBezTo>
                  <a:cubicBezTo>
                    <a:pt x="12700" y="96838"/>
                    <a:pt x="13653" y="96520"/>
                    <a:pt x="17463" y="98108"/>
                  </a:cubicBezTo>
                  <a:cubicBezTo>
                    <a:pt x="31115" y="103188"/>
                    <a:pt x="40640" y="106045"/>
                    <a:pt x="53658" y="111443"/>
                  </a:cubicBezTo>
                  <a:cubicBezTo>
                    <a:pt x="58103" y="113665"/>
                    <a:pt x="66358" y="115888"/>
                    <a:pt x="70803" y="115888"/>
                  </a:cubicBezTo>
                  <a:cubicBezTo>
                    <a:pt x="74295" y="115888"/>
                    <a:pt x="78740" y="115888"/>
                    <a:pt x="80328" y="115570"/>
                  </a:cubicBezTo>
                  <a:lnTo>
                    <a:pt x="80328" y="115570"/>
                  </a:lnTo>
                  <a:cubicBezTo>
                    <a:pt x="80327" y="115570"/>
                    <a:pt x="76200" y="116840"/>
                    <a:pt x="71120" y="121920"/>
                  </a:cubicBezTo>
                  <a:cubicBezTo>
                    <a:pt x="63818" y="128905"/>
                    <a:pt x="62230" y="133668"/>
                    <a:pt x="57150" y="138113"/>
                  </a:cubicBezTo>
                  <a:cubicBezTo>
                    <a:pt x="48895" y="145733"/>
                    <a:pt x="39688" y="148590"/>
                    <a:pt x="40640" y="148590"/>
                  </a:cubicBezTo>
                  <a:cubicBezTo>
                    <a:pt x="86995" y="146368"/>
                    <a:pt x="96520" y="120015"/>
                    <a:pt x="96520" y="120015"/>
                  </a:cubicBezTo>
                  <a:cubicBezTo>
                    <a:pt x="96520" y="120015"/>
                    <a:pt x="106045" y="146050"/>
                    <a:pt x="101600" y="166370"/>
                  </a:cubicBezTo>
                  <a:cubicBezTo>
                    <a:pt x="100421" y="170955"/>
                    <a:pt x="100702" y="172567"/>
                    <a:pt x="101505" y="172567"/>
                  </a:cubicBezTo>
                  <a:cubicBezTo>
                    <a:pt x="102648" y="172567"/>
                    <a:pt x="104851" y="169299"/>
                    <a:pt x="105410" y="166688"/>
                  </a:cubicBezTo>
                  <a:cubicBezTo>
                    <a:pt x="108585" y="152400"/>
                    <a:pt x="103823" y="134620"/>
                    <a:pt x="103823" y="134620"/>
                  </a:cubicBezTo>
                  <a:cubicBezTo>
                    <a:pt x="103823" y="134620"/>
                    <a:pt x="100535" y="119973"/>
                    <a:pt x="100629" y="119973"/>
                  </a:cubicBezTo>
                  <a:lnTo>
                    <a:pt x="100629" y="119973"/>
                  </a:lnTo>
                  <a:cubicBezTo>
                    <a:pt x="100632" y="119973"/>
                    <a:pt x="100638" y="119987"/>
                    <a:pt x="100648" y="120015"/>
                  </a:cubicBezTo>
                  <a:cubicBezTo>
                    <a:pt x="101283" y="120968"/>
                    <a:pt x="106363" y="124778"/>
                    <a:pt x="113983" y="125730"/>
                  </a:cubicBezTo>
                  <a:cubicBezTo>
                    <a:pt x="117755" y="126390"/>
                    <a:pt x="121192" y="126770"/>
                    <a:pt x="124500" y="126770"/>
                  </a:cubicBezTo>
                  <a:cubicBezTo>
                    <a:pt x="132328" y="126770"/>
                    <a:pt x="139440" y="124642"/>
                    <a:pt x="148590" y="119063"/>
                  </a:cubicBezTo>
                  <a:cubicBezTo>
                    <a:pt x="152400" y="116840"/>
                    <a:pt x="156528" y="113665"/>
                    <a:pt x="160020" y="110808"/>
                  </a:cubicBezTo>
                  <a:cubicBezTo>
                    <a:pt x="160587" y="110241"/>
                    <a:pt x="161407" y="109547"/>
                    <a:pt x="162141" y="108953"/>
                  </a:cubicBezTo>
                  <a:lnTo>
                    <a:pt x="162141" y="108953"/>
                  </a:lnTo>
                  <a:cubicBezTo>
                    <a:pt x="158376" y="110836"/>
                    <a:pt x="155215" y="112395"/>
                    <a:pt x="150495" y="112395"/>
                  </a:cubicBezTo>
                  <a:cubicBezTo>
                    <a:pt x="139383" y="112078"/>
                    <a:pt x="135255" y="107315"/>
                    <a:pt x="125413" y="105728"/>
                  </a:cubicBezTo>
                  <a:cubicBezTo>
                    <a:pt x="122518" y="105261"/>
                    <a:pt x="120117" y="105096"/>
                    <a:pt x="118171" y="105096"/>
                  </a:cubicBezTo>
                  <a:cubicBezTo>
                    <a:pt x="113499" y="105096"/>
                    <a:pt x="111443" y="106045"/>
                    <a:pt x="111443" y="106045"/>
                  </a:cubicBezTo>
                  <a:cubicBezTo>
                    <a:pt x="111443" y="106045"/>
                    <a:pt x="114300" y="104458"/>
                    <a:pt x="120650" y="98743"/>
                  </a:cubicBezTo>
                  <a:cubicBezTo>
                    <a:pt x="126683" y="93345"/>
                    <a:pt x="129858" y="87313"/>
                    <a:pt x="131763" y="81915"/>
                  </a:cubicBezTo>
                  <a:cubicBezTo>
                    <a:pt x="135255" y="71755"/>
                    <a:pt x="134620" y="64453"/>
                    <a:pt x="130493" y="51118"/>
                  </a:cubicBezTo>
                  <a:cubicBezTo>
                    <a:pt x="128588" y="44133"/>
                    <a:pt x="117794" y="28576"/>
                    <a:pt x="117793" y="28575"/>
                  </a:cubicBezTo>
                  <a:lnTo>
                    <a:pt x="117793" y="28575"/>
                  </a:lnTo>
                  <a:cubicBezTo>
                    <a:pt x="117793" y="28576"/>
                    <a:pt x="122238" y="37783"/>
                    <a:pt x="122873" y="46355"/>
                  </a:cubicBezTo>
                  <a:cubicBezTo>
                    <a:pt x="123508" y="53975"/>
                    <a:pt x="122238" y="57150"/>
                    <a:pt x="117793" y="65405"/>
                  </a:cubicBezTo>
                  <a:cubicBezTo>
                    <a:pt x="114618" y="71755"/>
                    <a:pt x="109855" y="74295"/>
                    <a:pt x="106998" y="80645"/>
                  </a:cubicBezTo>
                  <a:cubicBezTo>
                    <a:pt x="103505" y="87313"/>
                    <a:pt x="100648" y="98743"/>
                    <a:pt x="100648" y="98743"/>
                  </a:cubicBezTo>
                  <a:cubicBezTo>
                    <a:pt x="100648" y="98743"/>
                    <a:pt x="101600" y="92393"/>
                    <a:pt x="101283" y="86678"/>
                  </a:cubicBezTo>
                  <a:cubicBezTo>
                    <a:pt x="100648" y="79058"/>
                    <a:pt x="100013" y="71120"/>
                    <a:pt x="97473" y="63818"/>
                  </a:cubicBezTo>
                  <a:cubicBezTo>
                    <a:pt x="90805" y="42863"/>
                    <a:pt x="82233" y="31750"/>
                    <a:pt x="67628" y="15875"/>
                  </a:cubicBezTo>
                  <a:cubicBezTo>
                    <a:pt x="63183" y="11113"/>
                    <a:pt x="48578" y="0"/>
                    <a:pt x="48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6"/>
            <p:cNvSpPr/>
            <p:nvPr/>
          </p:nvSpPr>
          <p:spPr>
            <a:xfrm flipH="1">
              <a:off x="5308564" y="2199220"/>
              <a:ext cx="435339" cy="508510"/>
            </a:xfrm>
            <a:custGeom>
              <a:avLst/>
              <a:gdLst/>
              <a:ahLst/>
              <a:cxnLst/>
              <a:rect l="l" t="t" r="r" b="b"/>
              <a:pathLst>
                <a:path w="121603" h="142042" extrusionOk="0">
                  <a:moveTo>
                    <a:pt x="46990" y="0"/>
                  </a:moveTo>
                  <a:lnTo>
                    <a:pt x="46990" y="635"/>
                  </a:lnTo>
                  <a:cubicBezTo>
                    <a:pt x="49848" y="7303"/>
                    <a:pt x="52388" y="13970"/>
                    <a:pt x="54928" y="21273"/>
                  </a:cubicBezTo>
                  <a:cubicBezTo>
                    <a:pt x="57150" y="27940"/>
                    <a:pt x="59690" y="34925"/>
                    <a:pt x="61913" y="41910"/>
                  </a:cubicBezTo>
                  <a:cubicBezTo>
                    <a:pt x="64453" y="48578"/>
                    <a:pt x="66358" y="55563"/>
                    <a:pt x="68263" y="62865"/>
                  </a:cubicBezTo>
                  <a:cubicBezTo>
                    <a:pt x="70485" y="68898"/>
                    <a:pt x="72073" y="74613"/>
                    <a:pt x="73660" y="80963"/>
                  </a:cubicBezTo>
                  <a:cubicBezTo>
                    <a:pt x="68263" y="79375"/>
                    <a:pt x="63183" y="77788"/>
                    <a:pt x="57785" y="76200"/>
                  </a:cubicBezTo>
                  <a:cubicBezTo>
                    <a:pt x="51435" y="74613"/>
                    <a:pt x="45085" y="73025"/>
                    <a:pt x="38735" y="72073"/>
                  </a:cubicBezTo>
                  <a:cubicBezTo>
                    <a:pt x="32385" y="70803"/>
                    <a:pt x="26035" y="69533"/>
                    <a:pt x="19685" y="68898"/>
                  </a:cubicBezTo>
                  <a:cubicBezTo>
                    <a:pt x="13335" y="67945"/>
                    <a:pt x="6985" y="67628"/>
                    <a:pt x="0" y="67628"/>
                  </a:cubicBezTo>
                  <a:cubicBezTo>
                    <a:pt x="6350" y="68263"/>
                    <a:pt x="12700" y="69215"/>
                    <a:pt x="19050" y="70485"/>
                  </a:cubicBezTo>
                  <a:cubicBezTo>
                    <a:pt x="25400" y="71438"/>
                    <a:pt x="31750" y="72708"/>
                    <a:pt x="38100" y="74295"/>
                  </a:cubicBezTo>
                  <a:cubicBezTo>
                    <a:pt x="44450" y="75883"/>
                    <a:pt x="50483" y="77470"/>
                    <a:pt x="56833" y="79058"/>
                  </a:cubicBezTo>
                  <a:cubicBezTo>
                    <a:pt x="62548" y="80645"/>
                    <a:pt x="67628" y="82233"/>
                    <a:pt x="73025" y="84138"/>
                  </a:cubicBezTo>
                  <a:cubicBezTo>
                    <a:pt x="71438" y="86678"/>
                    <a:pt x="69533" y="88583"/>
                    <a:pt x="67628" y="90488"/>
                  </a:cubicBezTo>
                  <a:cubicBezTo>
                    <a:pt x="65088" y="93345"/>
                    <a:pt x="62548" y="95885"/>
                    <a:pt x="59690" y="98108"/>
                  </a:cubicBezTo>
                  <a:lnTo>
                    <a:pt x="51435" y="105410"/>
                  </a:lnTo>
                  <a:cubicBezTo>
                    <a:pt x="48578" y="107633"/>
                    <a:pt x="45403" y="109538"/>
                    <a:pt x="42228" y="111125"/>
                  </a:cubicBezTo>
                  <a:cubicBezTo>
                    <a:pt x="42228" y="111125"/>
                    <a:pt x="41910" y="111760"/>
                    <a:pt x="42228" y="111760"/>
                  </a:cubicBezTo>
                  <a:cubicBezTo>
                    <a:pt x="42228" y="111919"/>
                    <a:pt x="42307" y="111998"/>
                    <a:pt x="42387" y="111998"/>
                  </a:cubicBezTo>
                  <a:cubicBezTo>
                    <a:pt x="42466" y="111998"/>
                    <a:pt x="42545" y="111919"/>
                    <a:pt x="42545" y="111760"/>
                  </a:cubicBezTo>
                  <a:cubicBezTo>
                    <a:pt x="45720" y="110173"/>
                    <a:pt x="48895" y="107950"/>
                    <a:pt x="52070" y="106045"/>
                  </a:cubicBezTo>
                  <a:cubicBezTo>
                    <a:pt x="55245" y="104140"/>
                    <a:pt x="58103" y="101600"/>
                    <a:pt x="61278" y="99378"/>
                  </a:cubicBezTo>
                  <a:cubicBezTo>
                    <a:pt x="64135" y="96838"/>
                    <a:pt x="66675" y="94615"/>
                    <a:pt x="69533" y="91758"/>
                  </a:cubicBezTo>
                  <a:lnTo>
                    <a:pt x="75565" y="85725"/>
                  </a:lnTo>
                  <a:cubicBezTo>
                    <a:pt x="76835" y="89853"/>
                    <a:pt x="77470" y="93345"/>
                    <a:pt x="78740" y="97473"/>
                  </a:cubicBezTo>
                  <a:cubicBezTo>
                    <a:pt x="80010" y="102235"/>
                    <a:pt x="80645" y="106998"/>
                    <a:pt x="81598" y="111760"/>
                  </a:cubicBezTo>
                  <a:cubicBezTo>
                    <a:pt x="82233" y="116523"/>
                    <a:pt x="82550" y="121285"/>
                    <a:pt x="82550" y="126048"/>
                  </a:cubicBezTo>
                  <a:cubicBezTo>
                    <a:pt x="82550" y="130810"/>
                    <a:pt x="82233" y="135573"/>
                    <a:pt x="80328" y="139700"/>
                  </a:cubicBezTo>
                  <a:cubicBezTo>
                    <a:pt x="80010" y="140653"/>
                    <a:pt x="80328" y="141288"/>
                    <a:pt x="80963" y="141923"/>
                  </a:cubicBezTo>
                  <a:cubicBezTo>
                    <a:pt x="81201" y="142002"/>
                    <a:pt x="81419" y="142042"/>
                    <a:pt x="81623" y="142042"/>
                  </a:cubicBezTo>
                  <a:cubicBezTo>
                    <a:pt x="82233" y="142042"/>
                    <a:pt x="82709" y="141684"/>
                    <a:pt x="83185" y="140970"/>
                  </a:cubicBezTo>
                  <a:cubicBezTo>
                    <a:pt x="84138" y="138748"/>
                    <a:pt x="84773" y="136208"/>
                    <a:pt x="85090" y="133350"/>
                  </a:cubicBezTo>
                  <a:cubicBezTo>
                    <a:pt x="85408" y="131128"/>
                    <a:pt x="85408" y="128270"/>
                    <a:pt x="85408" y="126048"/>
                  </a:cubicBezTo>
                  <a:cubicBezTo>
                    <a:pt x="85408" y="120650"/>
                    <a:pt x="85090" y="115888"/>
                    <a:pt x="84138" y="110808"/>
                  </a:cubicBezTo>
                  <a:cubicBezTo>
                    <a:pt x="83503" y="106045"/>
                    <a:pt x="82550" y="100965"/>
                    <a:pt x="81598" y="96203"/>
                  </a:cubicBezTo>
                  <a:cubicBezTo>
                    <a:pt x="80645" y="92075"/>
                    <a:pt x="79375" y="88265"/>
                    <a:pt x="78423" y="84773"/>
                  </a:cubicBezTo>
                  <a:lnTo>
                    <a:pt x="78423" y="84773"/>
                  </a:lnTo>
                  <a:cubicBezTo>
                    <a:pt x="80963" y="85408"/>
                    <a:pt x="84138" y="85725"/>
                    <a:pt x="86995" y="86360"/>
                  </a:cubicBezTo>
                  <a:cubicBezTo>
                    <a:pt x="91123" y="86678"/>
                    <a:pt x="94615" y="86995"/>
                    <a:pt x="98425" y="87313"/>
                  </a:cubicBezTo>
                  <a:cubicBezTo>
                    <a:pt x="100648" y="87313"/>
                    <a:pt x="102553" y="87313"/>
                    <a:pt x="104458" y="87948"/>
                  </a:cubicBezTo>
                  <a:lnTo>
                    <a:pt x="110490" y="87948"/>
                  </a:lnTo>
                  <a:cubicBezTo>
                    <a:pt x="113983" y="87948"/>
                    <a:pt x="118110" y="87948"/>
                    <a:pt x="121603" y="86995"/>
                  </a:cubicBezTo>
                  <a:cubicBezTo>
                    <a:pt x="117475" y="86678"/>
                    <a:pt x="113983" y="86678"/>
                    <a:pt x="110173" y="86360"/>
                  </a:cubicBezTo>
                  <a:cubicBezTo>
                    <a:pt x="107950" y="86360"/>
                    <a:pt x="106045" y="85725"/>
                    <a:pt x="104458" y="85725"/>
                  </a:cubicBezTo>
                  <a:cubicBezTo>
                    <a:pt x="102553" y="85725"/>
                    <a:pt x="100648" y="85408"/>
                    <a:pt x="99060" y="85090"/>
                  </a:cubicBezTo>
                  <a:lnTo>
                    <a:pt x="93345" y="84138"/>
                  </a:lnTo>
                  <a:cubicBezTo>
                    <a:pt x="91440" y="83820"/>
                    <a:pt x="89853" y="83820"/>
                    <a:pt x="87948" y="83503"/>
                  </a:cubicBezTo>
                  <a:cubicBezTo>
                    <a:pt x="85090" y="83185"/>
                    <a:pt x="82233" y="82550"/>
                    <a:pt x="79375" y="81915"/>
                  </a:cubicBezTo>
                  <a:cubicBezTo>
                    <a:pt x="81915" y="79375"/>
                    <a:pt x="84138" y="76835"/>
                    <a:pt x="86678" y="73978"/>
                  </a:cubicBezTo>
                  <a:cubicBezTo>
                    <a:pt x="89535" y="70485"/>
                    <a:pt x="92710" y="66675"/>
                    <a:pt x="94933" y="62865"/>
                  </a:cubicBezTo>
                  <a:cubicBezTo>
                    <a:pt x="97473" y="58738"/>
                    <a:pt x="99695" y="54928"/>
                    <a:pt x="101600" y="50800"/>
                  </a:cubicBezTo>
                  <a:cubicBezTo>
                    <a:pt x="103823" y="46673"/>
                    <a:pt x="105410" y="42228"/>
                    <a:pt x="106045" y="37783"/>
                  </a:cubicBezTo>
                  <a:lnTo>
                    <a:pt x="106045" y="37783"/>
                  </a:lnTo>
                  <a:cubicBezTo>
                    <a:pt x="104775" y="42228"/>
                    <a:pt x="103188" y="46673"/>
                    <a:pt x="100965" y="50483"/>
                  </a:cubicBezTo>
                  <a:cubicBezTo>
                    <a:pt x="99060" y="54610"/>
                    <a:pt x="96203" y="58420"/>
                    <a:pt x="93345" y="61913"/>
                  </a:cubicBezTo>
                  <a:cubicBezTo>
                    <a:pt x="90488" y="65723"/>
                    <a:pt x="87948" y="69215"/>
                    <a:pt x="84773" y="72390"/>
                  </a:cubicBezTo>
                  <a:cubicBezTo>
                    <a:pt x="82233" y="75248"/>
                    <a:pt x="79375" y="77470"/>
                    <a:pt x="76835" y="80328"/>
                  </a:cubicBezTo>
                  <a:cubicBezTo>
                    <a:pt x="74613" y="73978"/>
                    <a:pt x="73025" y="67945"/>
                    <a:pt x="71120" y="61595"/>
                  </a:cubicBezTo>
                  <a:cubicBezTo>
                    <a:pt x="68898" y="54610"/>
                    <a:pt x="66358" y="47625"/>
                    <a:pt x="64135" y="40958"/>
                  </a:cubicBezTo>
                  <a:cubicBezTo>
                    <a:pt x="61595" y="34290"/>
                    <a:pt x="58738" y="26988"/>
                    <a:pt x="56198" y="20320"/>
                  </a:cubicBezTo>
                  <a:cubicBezTo>
                    <a:pt x="53340" y="13653"/>
                    <a:pt x="50483" y="6985"/>
                    <a:pt x="47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3" name="Google Shape;1863;p16"/>
          <p:cNvGrpSpPr/>
          <p:nvPr/>
        </p:nvGrpSpPr>
        <p:grpSpPr>
          <a:xfrm>
            <a:off x="363149" y="4261218"/>
            <a:ext cx="1536356" cy="1524462"/>
            <a:chOff x="1200700" y="238125"/>
            <a:chExt cx="5218600" cy="5178200"/>
          </a:xfrm>
        </p:grpSpPr>
        <p:sp>
          <p:nvSpPr>
            <p:cNvPr id="1864" name="Google Shape;1864;p16"/>
            <p:cNvSpPr/>
            <p:nvPr/>
          </p:nvSpPr>
          <p:spPr>
            <a:xfrm>
              <a:off x="3724200" y="3902200"/>
              <a:ext cx="131225" cy="625850"/>
            </a:xfrm>
            <a:custGeom>
              <a:avLst/>
              <a:gdLst/>
              <a:ahLst/>
              <a:cxnLst/>
              <a:rect l="l" t="t" r="r" b="b"/>
              <a:pathLst>
                <a:path w="5249" h="25034" extrusionOk="0">
                  <a:moveTo>
                    <a:pt x="2826" y="1"/>
                  </a:moveTo>
                  <a:cubicBezTo>
                    <a:pt x="808" y="4038"/>
                    <a:pt x="0" y="8076"/>
                    <a:pt x="0" y="12114"/>
                  </a:cubicBezTo>
                  <a:cubicBezTo>
                    <a:pt x="0" y="15747"/>
                    <a:pt x="808" y="20592"/>
                    <a:pt x="2019" y="24630"/>
                  </a:cubicBezTo>
                  <a:lnTo>
                    <a:pt x="2019" y="25034"/>
                  </a:lnTo>
                  <a:lnTo>
                    <a:pt x="2826" y="25034"/>
                  </a:lnTo>
                  <a:cubicBezTo>
                    <a:pt x="2826" y="25034"/>
                    <a:pt x="3132" y="25034"/>
                    <a:pt x="2946" y="24768"/>
                  </a:cubicBezTo>
                  <a:lnTo>
                    <a:pt x="2946" y="24768"/>
                  </a:lnTo>
                  <a:cubicBezTo>
                    <a:pt x="4861" y="20431"/>
                    <a:pt x="5249" y="16474"/>
                    <a:pt x="5249" y="12517"/>
                  </a:cubicBezTo>
                  <a:cubicBezTo>
                    <a:pt x="5249" y="8480"/>
                    <a:pt x="4845" y="4038"/>
                    <a:pt x="2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6"/>
            <p:cNvSpPr/>
            <p:nvPr/>
          </p:nvSpPr>
          <p:spPr>
            <a:xfrm>
              <a:off x="3047900" y="4750100"/>
              <a:ext cx="302850" cy="595575"/>
            </a:xfrm>
            <a:custGeom>
              <a:avLst/>
              <a:gdLst/>
              <a:ahLst/>
              <a:cxnLst/>
              <a:rect l="l" t="t" r="r" b="b"/>
              <a:pathLst>
                <a:path w="12114" h="23823" extrusionOk="0">
                  <a:moveTo>
                    <a:pt x="11709" y="0"/>
                  </a:moveTo>
                  <a:lnTo>
                    <a:pt x="11709" y="0"/>
                  </a:lnTo>
                  <a:cubicBezTo>
                    <a:pt x="8075" y="3634"/>
                    <a:pt x="6057" y="7268"/>
                    <a:pt x="4038" y="10902"/>
                  </a:cubicBezTo>
                  <a:cubicBezTo>
                    <a:pt x="2019" y="14940"/>
                    <a:pt x="404" y="18977"/>
                    <a:pt x="0" y="23822"/>
                  </a:cubicBezTo>
                  <a:cubicBezTo>
                    <a:pt x="4038" y="21400"/>
                    <a:pt x="6460" y="17362"/>
                    <a:pt x="8479" y="13324"/>
                  </a:cubicBezTo>
                  <a:cubicBezTo>
                    <a:pt x="10498" y="9287"/>
                    <a:pt x="12113" y="5249"/>
                    <a:pt x="11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6"/>
            <p:cNvSpPr/>
            <p:nvPr/>
          </p:nvSpPr>
          <p:spPr>
            <a:xfrm>
              <a:off x="4249075" y="4740000"/>
              <a:ext cx="222100" cy="676325"/>
            </a:xfrm>
            <a:custGeom>
              <a:avLst/>
              <a:gdLst/>
              <a:ahLst/>
              <a:cxnLst/>
              <a:rect l="l" t="t" r="r" b="b"/>
              <a:pathLst>
                <a:path w="8884" h="27053" extrusionOk="0">
                  <a:moveTo>
                    <a:pt x="404" y="1"/>
                  </a:moveTo>
                  <a:lnTo>
                    <a:pt x="404" y="1"/>
                  </a:lnTo>
                  <a:cubicBezTo>
                    <a:pt x="0" y="5250"/>
                    <a:pt x="404" y="9691"/>
                    <a:pt x="2019" y="14132"/>
                  </a:cubicBezTo>
                  <a:cubicBezTo>
                    <a:pt x="3231" y="18170"/>
                    <a:pt x="5249" y="23015"/>
                    <a:pt x="8479" y="27052"/>
                  </a:cubicBezTo>
                  <a:cubicBezTo>
                    <a:pt x="8883" y="21804"/>
                    <a:pt x="8479" y="17362"/>
                    <a:pt x="6864" y="12921"/>
                  </a:cubicBezTo>
                  <a:cubicBezTo>
                    <a:pt x="5249" y="8076"/>
                    <a:pt x="3231" y="4038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6"/>
            <p:cNvSpPr/>
            <p:nvPr/>
          </p:nvSpPr>
          <p:spPr>
            <a:xfrm>
              <a:off x="4269250" y="3781075"/>
              <a:ext cx="292750" cy="524925"/>
            </a:xfrm>
            <a:custGeom>
              <a:avLst/>
              <a:gdLst/>
              <a:ahLst/>
              <a:cxnLst/>
              <a:rect l="l" t="t" r="r" b="b"/>
              <a:pathLst>
                <a:path w="11710" h="20997" extrusionOk="0">
                  <a:moveTo>
                    <a:pt x="1" y="1"/>
                  </a:moveTo>
                  <a:lnTo>
                    <a:pt x="1" y="1"/>
                  </a:lnTo>
                  <a:cubicBezTo>
                    <a:pt x="405" y="4038"/>
                    <a:pt x="2020" y="8076"/>
                    <a:pt x="3635" y="11710"/>
                  </a:cubicBezTo>
                  <a:cubicBezTo>
                    <a:pt x="5654" y="15344"/>
                    <a:pt x="8076" y="18170"/>
                    <a:pt x="11710" y="20996"/>
                  </a:cubicBezTo>
                  <a:cubicBezTo>
                    <a:pt x="11710" y="16151"/>
                    <a:pt x="10095" y="12921"/>
                    <a:pt x="8076" y="9287"/>
                  </a:cubicBezTo>
                  <a:cubicBezTo>
                    <a:pt x="6057" y="5653"/>
                    <a:pt x="3635" y="282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6"/>
            <p:cNvSpPr/>
            <p:nvPr/>
          </p:nvSpPr>
          <p:spPr>
            <a:xfrm>
              <a:off x="2866200" y="3801275"/>
              <a:ext cx="343225" cy="565275"/>
            </a:xfrm>
            <a:custGeom>
              <a:avLst/>
              <a:gdLst/>
              <a:ahLst/>
              <a:cxnLst/>
              <a:rect l="l" t="t" r="r" b="b"/>
              <a:pathLst>
                <a:path w="13729" h="22611" extrusionOk="0">
                  <a:moveTo>
                    <a:pt x="13728" y="0"/>
                  </a:moveTo>
                  <a:lnTo>
                    <a:pt x="13728" y="0"/>
                  </a:lnTo>
                  <a:cubicBezTo>
                    <a:pt x="9691" y="2827"/>
                    <a:pt x="6865" y="6460"/>
                    <a:pt x="4846" y="10094"/>
                  </a:cubicBezTo>
                  <a:cubicBezTo>
                    <a:pt x="2827" y="13324"/>
                    <a:pt x="404" y="17362"/>
                    <a:pt x="1" y="22611"/>
                  </a:cubicBezTo>
                  <a:cubicBezTo>
                    <a:pt x="4038" y="20188"/>
                    <a:pt x="6865" y="16151"/>
                    <a:pt x="9287" y="12517"/>
                  </a:cubicBezTo>
                  <a:cubicBezTo>
                    <a:pt x="11306" y="8883"/>
                    <a:pt x="13325" y="4845"/>
                    <a:pt x="137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6"/>
            <p:cNvSpPr/>
            <p:nvPr/>
          </p:nvSpPr>
          <p:spPr>
            <a:xfrm>
              <a:off x="3714100" y="3114875"/>
              <a:ext cx="141325" cy="464350"/>
            </a:xfrm>
            <a:custGeom>
              <a:avLst/>
              <a:gdLst/>
              <a:ahLst/>
              <a:cxnLst/>
              <a:rect l="l" t="t" r="r" b="b"/>
              <a:pathLst>
                <a:path w="5653" h="18574" extrusionOk="0">
                  <a:moveTo>
                    <a:pt x="2423" y="1"/>
                  </a:moveTo>
                  <a:cubicBezTo>
                    <a:pt x="404" y="3231"/>
                    <a:pt x="404" y="6057"/>
                    <a:pt x="0" y="9691"/>
                  </a:cubicBezTo>
                  <a:cubicBezTo>
                    <a:pt x="404" y="12517"/>
                    <a:pt x="1212" y="15747"/>
                    <a:pt x="2423" y="18574"/>
                  </a:cubicBezTo>
                  <a:cubicBezTo>
                    <a:pt x="4038" y="17766"/>
                    <a:pt x="4442" y="15747"/>
                    <a:pt x="5249" y="14132"/>
                  </a:cubicBezTo>
                  <a:cubicBezTo>
                    <a:pt x="5653" y="12114"/>
                    <a:pt x="5653" y="10499"/>
                    <a:pt x="5653" y="9287"/>
                  </a:cubicBezTo>
                  <a:cubicBezTo>
                    <a:pt x="5653" y="6057"/>
                    <a:pt x="4442" y="3231"/>
                    <a:pt x="2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16"/>
            <p:cNvSpPr/>
            <p:nvPr/>
          </p:nvSpPr>
          <p:spPr>
            <a:xfrm>
              <a:off x="3148825" y="3114875"/>
              <a:ext cx="272575" cy="383600"/>
            </a:xfrm>
            <a:custGeom>
              <a:avLst/>
              <a:gdLst/>
              <a:ahLst/>
              <a:cxnLst/>
              <a:rect l="l" t="t" r="r" b="b"/>
              <a:pathLst>
                <a:path w="10903" h="15344" extrusionOk="0">
                  <a:moveTo>
                    <a:pt x="10902" y="1"/>
                  </a:moveTo>
                  <a:lnTo>
                    <a:pt x="10902" y="1"/>
                  </a:lnTo>
                  <a:cubicBezTo>
                    <a:pt x="8076" y="1616"/>
                    <a:pt x="5654" y="3635"/>
                    <a:pt x="3635" y="6057"/>
                  </a:cubicBezTo>
                  <a:cubicBezTo>
                    <a:pt x="1616" y="8480"/>
                    <a:pt x="1" y="11710"/>
                    <a:pt x="1" y="15344"/>
                  </a:cubicBezTo>
                  <a:lnTo>
                    <a:pt x="1" y="15344"/>
                  </a:lnTo>
                  <a:cubicBezTo>
                    <a:pt x="3635" y="13729"/>
                    <a:pt x="5654" y="11710"/>
                    <a:pt x="7672" y="9287"/>
                  </a:cubicBezTo>
                  <a:cubicBezTo>
                    <a:pt x="8884" y="6461"/>
                    <a:pt x="10499" y="3635"/>
                    <a:pt x="109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16"/>
            <p:cNvSpPr/>
            <p:nvPr/>
          </p:nvSpPr>
          <p:spPr>
            <a:xfrm>
              <a:off x="1937575" y="4225225"/>
              <a:ext cx="454250" cy="464325"/>
            </a:xfrm>
            <a:custGeom>
              <a:avLst/>
              <a:gdLst/>
              <a:ahLst/>
              <a:cxnLst/>
              <a:rect l="l" t="t" r="r" b="b"/>
              <a:pathLst>
                <a:path w="18170" h="18573" extrusionOk="0">
                  <a:moveTo>
                    <a:pt x="18169" y="0"/>
                  </a:moveTo>
                  <a:lnTo>
                    <a:pt x="18169" y="0"/>
                  </a:lnTo>
                  <a:cubicBezTo>
                    <a:pt x="13728" y="1615"/>
                    <a:pt x="10094" y="4441"/>
                    <a:pt x="6864" y="7671"/>
                  </a:cubicBezTo>
                  <a:cubicBezTo>
                    <a:pt x="4441" y="11305"/>
                    <a:pt x="1211" y="14132"/>
                    <a:pt x="0" y="18573"/>
                  </a:cubicBezTo>
                  <a:cubicBezTo>
                    <a:pt x="4441" y="16554"/>
                    <a:pt x="8075" y="14132"/>
                    <a:pt x="10901" y="11305"/>
                  </a:cubicBezTo>
                  <a:cubicBezTo>
                    <a:pt x="13728" y="7671"/>
                    <a:pt x="16554" y="4441"/>
                    <a:pt x="181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6"/>
            <p:cNvSpPr/>
            <p:nvPr/>
          </p:nvSpPr>
          <p:spPr>
            <a:xfrm>
              <a:off x="2300950" y="3347050"/>
              <a:ext cx="464350" cy="403775"/>
            </a:xfrm>
            <a:custGeom>
              <a:avLst/>
              <a:gdLst/>
              <a:ahLst/>
              <a:cxnLst/>
              <a:rect l="l" t="t" r="r" b="b"/>
              <a:pathLst>
                <a:path w="18574" h="16151" extrusionOk="0">
                  <a:moveTo>
                    <a:pt x="18573" y="0"/>
                  </a:moveTo>
                  <a:cubicBezTo>
                    <a:pt x="14132" y="404"/>
                    <a:pt x="10498" y="2423"/>
                    <a:pt x="7672" y="6460"/>
                  </a:cubicBezTo>
                  <a:cubicBezTo>
                    <a:pt x="6057" y="7268"/>
                    <a:pt x="4442" y="9287"/>
                    <a:pt x="3634" y="10902"/>
                  </a:cubicBezTo>
                  <a:cubicBezTo>
                    <a:pt x="2423" y="12517"/>
                    <a:pt x="1615" y="14132"/>
                    <a:pt x="0" y="16151"/>
                  </a:cubicBezTo>
                  <a:cubicBezTo>
                    <a:pt x="2019" y="16151"/>
                    <a:pt x="4442" y="14535"/>
                    <a:pt x="6057" y="13324"/>
                  </a:cubicBezTo>
                  <a:cubicBezTo>
                    <a:pt x="7672" y="12113"/>
                    <a:pt x="9287" y="10902"/>
                    <a:pt x="10498" y="9287"/>
                  </a:cubicBezTo>
                  <a:cubicBezTo>
                    <a:pt x="13728" y="6460"/>
                    <a:pt x="16151" y="4038"/>
                    <a:pt x="18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6"/>
            <p:cNvSpPr/>
            <p:nvPr/>
          </p:nvSpPr>
          <p:spPr>
            <a:xfrm>
              <a:off x="1220900" y="3288450"/>
              <a:ext cx="565275" cy="220125"/>
            </a:xfrm>
            <a:custGeom>
              <a:avLst/>
              <a:gdLst/>
              <a:ahLst/>
              <a:cxnLst/>
              <a:rect l="l" t="t" r="r" b="b"/>
              <a:pathLst>
                <a:path w="22611" h="8805" extrusionOk="0">
                  <a:moveTo>
                    <a:pt x="18985" y="0"/>
                  </a:moveTo>
                  <a:cubicBezTo>
                    <a:pt x="15946" y="0"/>
                    <a:pt x="13117" y="664"/>
                    <a:pt x="10498" y="1537"/>
                  </a:cubicBezTo>
                  <a:cubicBezTo>
                    <a:pt x="8479" y="2344"/>
                    <a:pt x="6460" y="3152"/>
                    <a:pt x="4845" y="4363"/>
                  </a:cubicBezTo>
                  <a:cubicBezTo>
                    <a:pt x="4038" y="4767"/>
                    <a:pt x="2827" y="5171"/>
                    <a:pt x="2423" y="6382"/>
                  </a:cubicBezTo>
                  <a:lnTo>
                    <a:pt x="1212" y="7189"/>
                  </a:lnTo>
                  <a:lnTo>
                    <a:pt x="808" y="7593"/>
                  </a:lnTo>
                  <a:lnTo>
                    <a:pt x="404" y="7593"/>
                  </a:lnTo>
                  <a:cubicBezTo>
                    <a:pt x="0" y="8401"/>
                    <a:pt x="404" y="8804"/>
                    <a:pt x="404" y="8804"/>
                  </a:cubicBezTo>
                  <a:lnTo>
                    <a:pt x="2827" y="8804"/>
                  </a:lnTo>
                  <a:cubicBezTo>
                    <a:pt x="4038" y="8804"/>
                    <a:pt x="4845" y="8401"/>
                    <a:pt x="6057" y="8401"/>
                  </a:cubicBezTo>
                  <a:lnTo>
                    <a:pt x="12113" y="6786"/>
                  </a:lnTo>
                  <a:cubicBezTo>
                    <a:pt x="16151" y="5171"/>
                    <a:pt x="19381" y="3152"/>
                    <a:pt x="22611" y="325"/>
                  </a:cubicBezTo>
                  <a:cubicBezTo>
                    <a:pt x="21370" y="100"/>
                    <a:pt x="20162" y="0"/>
                    <a:pt x="18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6"/>
            <p:cNvSpPr/>
            <p:nvPr/>
          </p:nvSpPr>
          <p:spPr>
            <a:xfrm>
              <a:off x="4047200" y="3104800"/>
              <a:ext cx="323025" cy="403775"/>
            </a:xfrm>
            <a:custGeom>
              <a:avLst/>
              <a:gdLst/>
              <a:ahLst/>
              <a:cxnLst/>
              <a:rect l="l" t="t" r="r" b="b"/>
              <a:pathLst>
                <a:path w="12921" h="16151" extrusionOk="0">
                  <a:moveTo>
                    <a:pt x="0" y="0"/>
                  </a:moveTo>
                  <a:cubicBezTo>
                    <a:pt x="1212" y="3634"/>
                    <a:pt x="2827" y="6460"/>
                    <a:pt x="4845" y="8883"/>
                  </a:cubicBezTo>
                  <a:cubicBezTo>
                    <a:pt x="6864" y="11709"/>
                    <a:pt x="9287" y="14132"/>
                    <a:pt x="12921" y="16150"/>
                  </a:cubicBezTo>
                  <a:cubicBezTo>
                    <a:pt x="12921" y="12113"/>
                    <a:pt x="10902" y="8883"/>
                    <a:pt x="8883" y="6056"/>
                  </a:cubicBezTo>
                  <a:cubicBezTo>
                    <a:pt x="6460" y="3634"/>
                    <a:pt x="4038" y="80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6"/>
            <p:cNvSpPr/>
            <p:nvPr/>
          </p:nvSpPr>
          <p:spPr>
            <a:xfrm>
              <a:off x="5167625" y="4225225"/>
              <a:ext cx="444150" cy="464325"/>
            </a:xfrm>
            <a:custGeom>
              <a:avLst/>
              <a:gdLst/>
              <a:ahLst/>
              <a:cxnLst/>
              <a:rect l="l" t="t" r="r" b="b"/>
              <a:pathLst>
                <a:path w="17766" h="18573" extrusionOk="0">
                  <a:moveTo>
                    <a:pt x="0" y="0"/>
                  </a:moveTo>
                  <a:lnTo>
                    <a:pt x="0" y="0"/>
                  </a:lnTo>
                  <a:cubicBezTo>
                    <a:pt x="2019" y="4441"/>
                    <a:pt x="4442" y="7671"/>
                    <a:pt x="7672" y="10498"/>
                  </a:cubicBezTo>
                  <a:cubicBezTo>
                    <a:pt x="10498" y="13728"/>
                    <a:pt x="13728" y="16554"/>
                    <a:pt x="17766" y="18573"/>
                  </a:cubicBezTo>
                  <a:cubicBezTo>
                    <a:pt x="16554" y="13728"/>
                    <a:pt x="14132" y="10094"/>
                    <a:pt x="10902" y="7268"/>
                  </a:cubicBezTo>
                  <a:cubicBezTo>
                    <a:pt x="8075" y="4038"/>
                    <a:pt x="4442" y="161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6"/>
            <p:cNvSpPr/>
            <p:nvPr/>
          </p:nvSpPr>
          <p:spPr>
            <a:xfrm>
              <a:off x="4713400" y="3347050"/>
              <a:ext cx="535000" cy="373500"/>
            </a:xfrm>
            <a:custGeom>
              <a:avLst/>
              <a:gdLst/>
              <a:ahLst/>
              <a:cxnLst/>
              <a:rect l="l" t="t" r="r" b="b"/>
              <a:pathLst>
                <a:path w="21400" h="14940" extrusionOk="0">
                  <a:moveTo>
                    <a:pt x="0" y="0"/>
                  </a:moveTo>
                  <a:lnTo>
                    <a:pt x="0" y="0"/>
                  </a:lnTo>
                  <a:cubicBezTo>
                    <a:pt x="2827" y="4038"/>
                    <a:pt x="6460" y="6864"/>
                    <a:pt x="9287" y="8883"/>
                  </a:cubicBezTo>
                  <a:cubicBezTo>
                    <a:pt x="12921" y="11305"/>
                    <a:pt x="16958" y="13324"/>
                    <a:pt x="21399" y="14939"/>
                  </a:cubicBezTo>
                  <a:cubicBezTo>
                    <a:pt x="19381" y="10498"/>
                    <a:pt x="16151" y="7268"/>
                    <a:pt x="12517" y="4845"/>
                  </a:cubicBezTo>
                  <a:cubicBezTo>
                    <a:pt x="8883" y="2423"/>
                    <a:pt x="4845" y="40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6"/>
            <p:cNvSpPr/>
            <p:nvPr/>
          </p:nvSpPr>
          <p:spPr>
            <a:xfrm>
              <a:off x="5742975" y="3333775"/>
              <a:ext cx="676325" cy="140450"/>
            </a:xfrm>
            <a:custGeom>
              <a:avLst/>
              <a:gdLst/>
              <a:ahLst/>
              <a:cxnLst/>
              <a:rect l="l" t="t" r="r" b="b"/>
              <a:pathLst>
                <a:path w="27053" h="5618" extrusionOk="0">
                  <a:moveTo>
                    <a:pt x="8181" y="1"/>
                  </a:moveTo>
                  <a:cubicBezTo>
                    <a:pt x="5538" y="1"/>
                    <a:pt x="2839" y="393"/>
                    <a:pt x="1" y="1339"/>
                  </a:cubicBezTo>
                  <a:cubicBezTo>
                    <a:pt x="4038" y="3761"/>
                    <a:pt x="8479" y="4973"/>
                    <a:pt x="13325" y="5376"/>
                  </a:cubicBezTo>
                  <a:cubicBezTo>
                    <a:pt x="14950" y="5524"/>
                    <a:pt x="16576" y="5618"/>
                    <a:pt x="18221" y="5618"/>
                  </a:cubicBezTo>
                  <a:cubicBezTo>
                    <a:pt x="21071" y="5618"/>
                    <a:pt x="23981" y="5337"/>
                    <a:pt x="27052" y="4569"/>
                  </a:cubicBezTo>
                  <a:cubicBezTo>
                    <a:pt x="23015" y="1743"/>
                    <a:pt x="18170" y="935"/>
                    <a:pt x="13728" y="531"/>
                  </a:cubicBezTo>
                  <a:cubicBezTo>
                    <a:pt x="11889" y="197"/>
                    <a:pt x="10049" y="1"/>
                    <a:pt x="8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6"/>
            <p:cNvSpPr/>
            <p:nvPr/>
          </p:nvSpPr>
          <p:spPr>
            <a:xfrm>
              <a:off x="3754475" y="1126375"/>
              <a:ext cx="121150" cy="625850"/>
            </a:xfrm>
            <a:custGeom>
              <a:avLst/>
              <a:gdLst/>
              <a:ahLst/>
              <a:cxnLst/>
              <a:rect l="l" t="t" r="r" b="b"/>
              <a:pathLst>
                <a:path w="4846" h="25034" extrusionOk="0">
                  <a:moveTo>
                    <a:pt x="2423" y="1"/>
                  </a:moveTo>
                  <a:cubicBezTo>
                    <a:pt x="2423" y="1"/>
                    <a:pt x="2423" y="1"/>
                    <a:pt x="2423" y="1"/>
                  </a:cubicBezTo>
                  <a:lnTo>
                    <a:pt x="2423" y="1"/>
                  </a:lnTo>
                  <a:cubicBezTo>
                    <a:pt x="2423" y="1"/>
                    <a:pt x="2117" y="1"/>
                    <a:pt x="2304" y="267"/>
                  </a:cubicBezTo>
                  <a:lnTo>
                    <a:pt x="2304" y="267"/>
                  </a:lnTo>
                  <a:cubicBezTo>
                    <a:pt x="388" y="4603"/>
                    <a:pt x="0" y="8560"/>
                    <a:pt x="0" y="12517"/>
                  </a:cubicBezTo>
                  <a:cubicBezTo>
                    <a:pt x="0" y="16555"/>
                    <a:pt x="404" y="20996"/>
                    <a:pt x="2423" y="25034"/>
                  </a:cubicBezTo>
                  <a:cubicBezTo>
                    <a:pt x="4442" y="20996"/>
                    <a:pt x="4845" y="16958"/>
                    <a:pt x="4845" y="12921"/>
                  </a:cubicBezTo>
                  <a:cubicBezTo>
                    <a:pt x="4845" y="8883"/>
                    <a:pt x="4442" y="4442"/>
                    <a:pt x="2827" y="404"/>
                  </a:cubicBezTo>
                  <a:lnTo>
                    <a:pt x="28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6"/>
            <p:cNvSpPr/>
            <p:nvPr/>
          </p:nvSpPr>
          <p:spPr>
            <a:xfrm>
              <a:off x="4269250" y="308775"/>
              <a:ext cx="302850" cy="595550"/>
            </a:xfrm>
            <a:custGeom>
              <a:avLst/>
              <a:gdLst/>
              <a:ahLst/>
              <a:cxnLst/>
              <a:rect l="l" t="t" r="r" b="b"/>
              <a:pathLst>
                <a:path w="12114" h="23822" extrusionOk="0">
                  <a:moveTo>
                    <a:pt x="12114" y="0"/>
                  </a:moveTo>
                  <a:lnTo>
                    <a:pt x="12114" y="0"/>
                  </a:lnTo>
                  <a:cubicBezTo>
                    <a:pt x="8076" y="2827"/>
                    <a:pt x="5654" y="6864"/>
                    <a:pt x="3635" y="10902"/>
                  </a:cubicBezTo>
                  <a:cubicBezTo>
                    <a:pt x="1616" y="14939"/>
                    <a:pt x="1" y="18977"/>
                    <a:pt x="405" y="23822"/>
                  </a:cubicBezTo>
                  <a:cubicBezTo>
                    <a:pt x="3635" y="20188"/>
                    <a:pt x="6057" y="16554"/>
                    <a:pt x="8076" y="13324"/>
                  </a:cubicBezTo>
                  <a:cubicBezTo>
                    <a:pt x="10095" y="9287"/>
                    <a:pt x="11710" y="5249"/>
                    <a:pt x="12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6"/>
            <p:cNvSpPr/>
            <p:nvPr/>
          </p:nvSpPr>
          <p:spPr>
            <a:xfrm>
              <a:off x="3138750" y="238125"/>
              <a:ext cx="232175" cy="686400"/>
            </a:xfrm>
            <a:custGeom>
              <a:avLst/>
              <a:gdLst/>
              <a:ahLst/>
              <a:cxnLst/>
              <a:rect l="l" t="t" r="r" b="b"/>
              <a:pathLst>
                <a:path w="9287" h="27456" extrusionOk="0">
                  <a:moveTo>
                    <a:pt x="808" y="0"/>
                  </a:moveTo>
                  <a:cubicBezTo>
                    <a:pt x="0" y="5249"/>
                    <a:pt x="808" y="9690"/>
                    <a:pt x="2019" y="14535"/>
                  </a:cubicBezTo>
                  <a:cubicBezTo>
                    <a:pt x="3230" y="19380"/>
                    <a:pt x="5249" y="23418"/>
                    <a:pt x="8479" y="27455"/>
                  </a:cubicBezTo>
                  <a:cubicBezTo>
                    <a:pt x="9287" y="21803"/>
                    <a:pt x="8479" y="17362"/>
                    <a:pt x="7268" y="12516"/>
                  </a:cubicBezTo>
                  <a:cubicBezTo>
                    <a:pt x="6057" y="8479"/>
                    <a:pt x="4038" y="4038"/>
                    <a:pt x="8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6"/>
            <p:cNvSpPr/>
            <p:nvPr/>
          </p:nvSpPr>
          <p:spPr>
            <a:xfrm>
              <a:off x="3047900" y="1358550"/>
              <a:ext cx="292750" cy="524900"/>
            </a:xfrm>
            <a:custGeom>
              <a:avLst/>
              <a:gdLst/>
              <a:ahLst/>
              <a:cxnLst/>
              <a:rect l="l" t="t" r="r" b="b"/>
              <a:pathLst>
                <a:path w="11710" h="20996" extrusionOk="0">
                  <a:moveTo>
                    <a:pt x="0" y="0"/>
                  </a:moveTo>
                  <a:cubicBezTo>
                    <a:pt x="0" y="4441"/>
                    <a:pt x="1615" y="8075"/>
                    <a:pt x="3634" y="11709"/>
                  </a:cubicBezTo>
                  <a:cubicBezTo>
                    <a:pt x="5653" y="15343"/>
                    <a:pt x="8075" y="18169"/>
                    <a:pt x="11709" y="20995"/>
                  </a:cubicBezTo>
                  <a:cubicBezTo>
                    <a:pt x="10902" y="16150"/>
                    <a:pt x="9691" y="12920"/>
                    <a:pt x="8075" y="9286"/>
                  </a:cubicBezTo>
                  <a:cubicBezTo>
                    <a:pt x="6057" y="5653"/>
                    <a:pt x="3634" y="242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6"/>
            <p:cNvSpPr/>
            <p:nvPr/>
          </p:nvSpPr>
          <p:spPr>
            <a:xfrm>
              <a:off x="4400475" y="1287875"/>
              <a:ext cx="333125" cy="565300"/>
            </a:xfrm>
            <a:custGeom>
              <a:avLst/>
              <a:gdLst/>
              <a:ahLst/>
              <a:cxnLst/>
              <a:rect l="l" t="t" r="r" b="b"/>
              <a:pathLst>
                <a:path w="13325" h="22612" extrusionOk="0">
                  <a:moveTo>
                    <a:pt x="13325" y="1"/>
                  </a:moveTo>
                  <a:lnTo>
                    <a:pt x="13325" y="1"/>
                  </a:lnTo>
                  <a:cubicBezTo>
                    <a:pt x="9287" y="2423"/>
                    <a:pt x="6865" y="6057"/>
                    <a:pt x="4442" y="10095"/>
                  </a:cubicBezTo>
                  <a:cubicBezTo>
                    <a:pt x="2423" y="13728"/>
                    <a:pt x="405" y="17766"/>
                    <a:pt x="1" y="22611"/>
                  </a:cubicBezTo>
                  <a:cubicBezTo>
                    <a:pt x="4038" y="19785"/>
                    <a:pt x="6865" y="16151"/>
                    <a:pt x="8883" y="12517"/>
                  </a:cubicBezTo>
                  <a:cubicBezTo>
                    <a:pt x="10902" y="8883"/>
                    <a:pt x="12921" y="4846"/>
                    <a:pt x="133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6"/>
            <p:cNvSpPr/>
            <p:nvPr/>
          </p:nvSpPr>
          <p:spPr>
            <a:xfrm>
              <a:off x="3754475" y="2085300"/>
              <a:ext cx="141325" cy="464350"/>
            </a:xfrm>
            <a:custGeom>
              <a:avLst/>
              <a:gdLst/>
              <a:ahLst/>
              <a:cxnLst/>
              <a:rect l="l" t="t" r="r" b="b"/>
              <a:pathLst>
                <a:path w="5653" h="18574" extrusionOk="0">
                  <a:moveTo>
                    <a:pt x="2827" y="1"/>
                  </a:moveTo>
                  <a:cubicBezTo>
                    <a:pt x="1615" y="808"/>
                    <a:pt x="808" y="2827"/>
                    <a:pt x="404" y="4442"/>
                  </a:cubicBezTo>
                  <a:cubicBezTo>
                    <a:pt x="0" y="6461"/>
                    <a:pt x="0" y="8076"/>
                    <a:pt x="0" y="9287"/>
                  </a:cubicBezTo>
                  <a:cubicBezTo>
                    <a:pt x="0" y="12517"/>
                    <a:pt x="808" y="15343"/>
                    <a:pt x="2827" y="18573"/>
                  </a:cubicBezTo>
                  <a:cubicBezTo>
                    <a:pt x="4845" y="14940"/>
                    <a:pt x="4845" y="12113"/>
                    <a:pt x="5653" y="8883"/>
                  </a:cubicBezTo>
                  <a:cubicBezTo>
                    <a:pt x="4845" y="6057"/>
                    <a:pt x="4442" y="2827"/>
                    <a:pt x="28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6"/>
            <p:cNvSpPr/>
            <p:nvPr/>
          </p:nvSpPr>
          <p:spPr>
            <a:xfrm>
              <a:off x="4178425" y="2155950"/>
              <a:ext cx="282650" cy="383600"/>
            </a:xfrm>
            <a:custGeom>
              <a:avLst/>
              <a:gdLst/>
              <a:ahLst/>
              <a:cxnLst/>
              <a:rect l="l" t="t" r="r" b="b"/>
              <a:pathLst>
                <a:path w="11306" h="15344" extrusionOk="0">
                  <a:moveTo>
                    <a:pt x="11305" y="1"/>
                  </a:moveTo>
                  <a:cubicBezTo>
                    <a:pt x="7672" y="1616"/>
                    <a:pt x="5653" y="3635"/>
                    <a:pt x="3634" y="6057"/>
                  </a:cubicBezTo>
                  <a:cubicBezTo>
                    <a:pt x="2019" y="8480"/>
                    <a:pt x="808" y="11710"/>
                    <a:pt x="0" y="15344"/>
                  </a:cubicBezTo>
                  <a:cubicBezTo>
                    <a:pt x="3230" y="14132"/>
                    <a:pt x="5653" y="11710"/>
                    <a:pt x="7672" y="9287"/>
                  </a:cubicBezTo>
                  <a:cubicBezTo>
                    <a:pt x="9690" y="6461"/>
                    <a:pt x="11305" y="3635"/>
                    <a:pt x="11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6"/>
            <p:cNvSpPr/>
            <p:nvPr/>
          </p:nvSpPr>
          <p:spPr>
            <a:xfrm>
              <a:off x="5218100" y="954775"/>
              <a:ext cx="454250" cy="474450"/>
            </a:xfrm>
            <a:custGeom>
              <a:avLst/>
              <a:gdLst/>
              <a:ahLst/>
              <a:cxnLst/>
              <a:rect l="l" t="t" r="r" b="b"/>
              <a:pathLst>
                <a:path w="18170" h="18978" extrusionOk="0">
                  <a:moveTo>
                    <a:pt x="18169" y="1"/>
                  </a:moveTo>
                  <a:lnTo>
                    <a:pt x="18169" y="1"/>
                  </a:lnTo>
                  <a:cubicBezTo>
                    <a:pt x="13324" y="2020"/>
                    <a:pt x="10094" y="4846"/>
                    <a:pt x="6864" y="7672"/>
                  </a:cubicBezTo>
                  <a:cubicBezTo>
                    <a:pt x="4441" y="11306"/>
                    <a:pt x="1211" y="14132"/>
                    <a:pt x="0" y="18977"/>
                  </a:cubicBezTo>
                  <a:cubicBezTo>
                    <a:pt x="4441" y="17362"/>
                    <a:pt x="8075" y="14940"/>
                    <a:pt x="10902" y="11306"/>
                  </a:cubicBezTo>
                  <a:cubicBezTo>
                    <a:pt x="13728" y="7672"/>
                    <a:pt x="16554" y="4846"/>
                    <a:pt x="181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16"/>
            <p:cNvSpPr/>
            <p:nvPr/>
          </p:nvSpPr>
          <p:spPr>
            <a:xfrm>
              <a:off x="4834525" y="1913700"/>
              <a:ext cx="474425" cy="403775"/>
            </a:xfrm>
            <a:custGeom>
              <a:avLst/>
              <a:gdLst/>
              <a:ahLst/>
              <a:cxnLst/>
              <a:rect l="l" t="t" r="r" b="b"/>
              <a:pathLst>
                <a:path w="18977" h="16151" extrusionOk="0">
                  <a:moveTo>
                    <a:pt x="18977" y="1"/>
                  </a:moveTo>
                  <a:cubicBezTo>
                    <a:pt x="16554" y="1"/>
                    <a:pt x="14132" y="1616"/>
                    <a:pt x="12921" y="2827"/>
                  </a:cubicBezTo>
                  <a:cubicBezTo>
                    <a:pt x="11306" y="4038"/>
                    <a:pt x="9691" y="5250"/>
                    <a:pt x="8076" y="6865"/>
                  </a:cubicBezTo>
                  <a:cubicBezTo>
                    <a:pt x="5249" y="9691"/>
                    <a:pt x="2827" y="12113"/>
                    <a:pt x="0" y="16151"/>
                  </a:cubicBezTo>
                  <a:cubicBezTo>
                    <a:pt x="4845" y="15747"/>
                    <a:pt x="8076" y="13325"/>
                    <a:pt x="11306" y="9691"/>
                  </a:cubicBezTo>
                  <a:cubicBezTo>
                    <a:pt x="12921" y="8480"/>
                    <a:pt x="14132" y="6865"/>
                    <a:pt x="15343" y="5250"/>
                  </a:cubicBezTo>
                  <a:cubicBezTo>
                    <a:pt x="16151" y="3635"/>
                    <a:pt x="17362" y="2019"/>
                    <a:pt x="18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16"/>
            <p:cNvSpPr/>
            <p:nvPr/>
          </p:nvSpPr>
          <p:spPr>
            <a:xfrm>
              <a:off x="4077475" y="2801975"/>
              <a:ext cx="333125" cy="128725"/>
            </a:xfrm>
            <a:custGeom>
              <a:avLst/>
              <a:gdLst/>
              <a:ahLst/>
              <a:cxnLst/>
              <a:rect l="l" t="t" r="r" b="b"/>
              <a:pathLst>
                <a:path w="13325" h="5149" extrusionOk="0">
                  <a:moveTo>
                    <a:pt x="6864" y="0"/>
                  </a:moveTo>
                  <a:cubicBezTo>
                    <a:pt x="4442" y="404"/>
                    <a:pt x="2827" y="404"/>
                    <a:pt x="1" y="2423"/>
                  </a:cubicBezTo>
                  <a:cubicBezTo>
                    <a:pt x="1515" y="4240"/>
                    <a:pt x="3483" y="5148"/>
                    <a:pt x="5224" y="5148"/>
                  </a:cubicBezTo>
                  <a:cubicBezTo>
                    <a:pt x="5805" y="5148"/>
                    <a:pt x="6360" y="5047"/>
                    <a:pt x="6864" y="4845"/>
                  </a:cubicBezTo>
                  <a:cubicBezTo>
                    <a:pt x="9287" y="4845"/>
                    <a:pt x="11306" y="4442"/>
                    <a:pt x="13325" y="2019"/>
                  </a:cubicBezTo>
                  <a:cubicBezTo>
                    <a:pt x="10902" y="0"/>
                    <a:pt x="8883" y="0"/>
                    <a:pt x="68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16"/>
            <p:cNvSpPr/>
            <p:nvPr/>
          </p:nvSpPr>
          <p:spPr>
            <a:xfrm>
              <a:off x="4955650" y="2812075"/>
              <a:ext cx="605650" cy="131225"/>
            </a:xfrm>
            <a:custGeom>
              <a:avLst/>
              <a:gdLst/>
              <a:ahLst/>
              <a:cxnLst/>
              <a:rect l="l" t="t" r="r" b="b"/>
              <a:pathLst>
                <a:path w="24226" h="5249" extrusionOk="0">
                  <a:moveTo>
                    <a:pt x="12113" y="0"/>
                  </a:moveTo>
                  <a:cubicBezTo>
                    <a:pt x="8076" y="404"/>
                    <a:pt x="4038" y="1211"/>
                    <a:pt x="0" y="3230"/>
                  </a:cubicBezTo>
                  <a:cubicBezTo>
                    <a:pt x="4038" y="5249"/>
                    <a:pt x="8076" y="5249"/>
                    <a:pt x="12113" y="5249"/>
                  </a:cubicBezTo>
                  <a:cubicBezTo>
                    <a:pt x="16151" y="4441"/>
                    <a:pt x="20188" y="4038"/>
                    <a:pt x="24226" y="2019"/>
                  </a:cubicBezTo>
                  <a:cubicBezTo>
                    <a:pt x="20188" y="0"/>
                    <a:pt x="16151" y="0"/>
                    <a:pt x="12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16"/>
            <p:cNvSpPr/>
            <p:nvPr/>
          </p:nvSpPr>
          <p:spPr>
            <a:xfrm>
              <a:off x="5823725" y="2155950"/>
              <a:ext cx="565275" cy="218425"/>
            </a:xfrm>
            <a:custGeom>
              <a:avLst/>
              <a:gdLst/>
              <a:ahLst/>
              <a:cxnLst/>
              <a:rect l="l" t="t" r="r" b="b"/>
              <a:pathLst>
                <a:path w="22611" h="8737" extrusionOk="0">
                  <a:moveTo>
                    <a:pt x="19785" y="1"/>
                  </a:moveTo>
                  <a:cubicBezTo>
                    <a:pt x="18573" y="1"/>
                    <a:pt x="17766" y="405"/>
                    <a:pt x="16555" y="405"/>
                  </a:cubicBezTo>
                  <a:lnTo>
                    <a:pt x="10498" y="2020"/>
                  </a:lnTo>
                  <a:cubicBezTo>
                    <a:pt x="6461" y="3635"/>
                    <a:pt x="2827" y="5653"/>
                    <a:pt x="1" y="8480"/>
                  </a:cubicBezTo>
                  <a:cubicBezTo>
                    <a:pt x="974" y="8657"/>
                    <a:pt x="1928" y="8737"/>
                    <a:pt x="2863" y="8737"/>
                  </a:cubicBezTo>
                  <a:cubicBezTo>
                    <a:pt x="6193" y="8737"/>
                    <a:pt x="9276" y="7722"/>
                    <a:pt x="12113" y="6461"/>
                  </a:cubicBezTo>
                  <a:cubicBezTo>
                    <a:pt x="14132" y="6057"/>
                    <a:pt x="15747" y="4846"/>
                    <a:pt x="17766" y="4038"/>
                  </a:cubicBezTo>
                  <a:cubicBezTo>
                    <a:pt x="18573" y="3635"/>
                    <a:pt x="18977" y="2827"/>
                    <a:pt x="20188" y="2423"/>
                  </a:cubicBezTo>
                  <a:lnTo>
                    <a:pt x="20996" y="1616"/>
                  </a:lnTo>
                  <a:lnTo>
                    <a:pt x="21803" y="808"/>
                  </a:lnTo>
                  <a:lnTo>
                    <a:pt x="22207" y="808"/>
                  </a:lnTo>
                  <a:cubicBezTo>
                    <a:pt x="22611" y="405"/>
                    <a:pt x="22207" y="1"/>
                    <a:pt x="222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16"/>
            <p:cNvSpPr/>
            <p:nvPr/>
          </p:nvSpPr>
          <p:spPr>
            <a:xfrm>
              <a:off x="3239675" y="2155950"/>
              <a:ext cx="323025" cy="403800"/>
            </a:xfrm>
            <a:custGeom>
              <a:avLst/>
              <a:gdLst/>
              <a:ahLst/>
              <a:cxnLst/>
              <a:rect l="l" t="t" r="r" b="b"/>
              <a:pathLst>
                <a:path w="12921" h="16152" extrusionOk="0">
                  <a:moveTo>
                    <a:pt x="1" y="1"/>
                  </a:moveTo>
                  <a:cubicBezTo>
                    <a:pt x="1" y="4038"/>
                    <a:pt x="2020" y="6865"/>
                    <a:pt x="4038" y="10095"/>
                  </a:cubicBezTo>
                  <a:cubicBezTo>
                    <a:pt x="6461" y="12517"/>
                    <a:pt x="8883" y="15344"/>
                    <a:pt x="12921" y="16151"/>
                  </a:cubicBezTo>
                  <a:cubicBezTo>
                    <a:pt x="12113" y="12114"/>
                    <a:pt x="10095" y="9287"/>
                    <a:pt x="8076" y="6865"/>
                  </a:cubicBezTo>
                  <a:cubicBezTo>
                    <a:pt x="5653" y="4442"/>
                    <a:pt x="3231" y="202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16"/>
            <p:cNvSpPr/>
            <p:nvPr/>
          </p:nvSpPr>
          <p:spPr>
            <a:xfrm>
              <a:off x="1998125" y="954775"/>
              <a:ext cx="444150" cy="474450"/>
            </a:xfrm>
            <a:custGeom>
              <a:avLst/>
              <a:gdLst/>
              <a:ahLst/>
              <a:cxnLst/>
              <a:rect l="l" t="t" r="r" b="b"/>
              <a:pathLst>
                <a:path w="17766" h="18978" extrusionOk="0">
                  <a:moveTo>
                    <a:pt x="1" y="1"/>
                  </a:moveTo>
                  <a:lnTo>
                    <a:pt x="1" y="1"/>
                  </a:lnTo>
                  <a:cubicBezTo>
                    <a:pt x="1616" y="4846"/>
                    <a:pt x="4038" y="8076"/>
                    <a:pt x="6461" y="11710"/>
                  </a:cubicBezTo>
                  <a:cubicBezTo>
                    <a:pt x="9691" y="14940"/>
                    <a:pt x="13325" y="17362"/>
                    <a:pt x="17766" y="18977"/>
                  </a:cubicBezTo>
                  <a:cubicBezTo>
                    <a:pt x="15747" y="14132"/>
                    <a:pt x="13325" y="11306"/>
                    <a:pt x="10095" y="8076"/>
                  </a:cubicBezTo>
                  <a:cubicBezTo>
                    <a:pt x="7268" y="5250"/>
                    <a:pt x="4038" y="202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16"/>
            <p:cNvSpPr/>
            <p:nvPr/>
          </p:nvSpPr>
          <p:spPr>
            <a:xfrm>
              <a:off x="2351425" y="1923800"/>
              <a:ext cx="545075" cy="383600"/>
            </a:xfrm>
            <a:custGeom>
              <a:avLst/>
              <a:gdLst/>
              <a:ahLst/>
              <a:cxnLst/>
              <a:rect l="l" t="t" r="r" b="b"/>
              <a:pathLst>
                <a:path w="21803" h="15344" extrusionOk="0">
                  <a:moveTo>
                    <a:pt x="0" y="0"/>
                  </a:moveTo>
                  <a:lnTo>
                    <a:pt x="0" y="0"/>
                  </a:lnTo>
                  <a:cubicBezTo>
                    <a:pt x="2019" y="4846"/>
                    <a:pt x="5653" y="7672"/>
                    <a:pt x="9287" y="10094"/>
                  </a:cubicBezTo>
                  <a:cubicBezTo>
                    <a:pt x="12517" y="12921"/>
                    <a:pt x="16554" y="14939"/>
                    <a:pt x="21803" y="15343"/>
                  </a:cubicBezTo>
                  <a:cubicBezTo>
                    <a:pt x="18573" y="11306"/>
                    <a:pt x="15343" y="8883"/>
                    <a:pt x="12113" y="6057"/>
                  </a:cubicBezTo>
                  <a:cubicBezTo>
                    <a:pt x="8479" y="3634"/>
                    <a:pt x="4441" y="161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16"/>
            <p:cNvSpPr/>
            <p:nvPr/>
          </p:nvSpPr>
          <p:spPr>
            <a:xfrm>
              <a:off x="3259875" y="2771700"/>
              <a:ext cx="292750" cy="141325"/>
            </a:xfrm>
            <a:custGeom>
              <a:avLst/>
              <a:gdLst/>
              <a:ahLst/>
              <a:cxnLst/>
              <a:rect l="l" t="t" r="r" b="b"/>
              <a:pathLst>
                <a:path w="11710" h="5653" extrusionOk="0">
                  <a:moveTo>
                    <a:pt x="5653" y="0"/>
                  </a:moveTo>
                  <a:cubicBezTo>
                    <a:pt x="4038" y="0"/>
                    <a:pt x="2423" y="808"/>
                    <a:pt x="0" y="2019"/>
                  </a:cubicBezTo>
                  <a:cubicBezTo>
                    <a:pt x="404" y="3634"/>
                    <a:pt x="1615" y="4038"/>
                    <a:pt x="2423" y="4845"/>
                  </a:cubicBezTo>
                  <a:cubicBezTo>
                    <a:pt x="3634" y="5249"/>
                    <a:pt x="4442" y="5653"/>
                    <a:pt x="5653" y="5653"/>
                  </a:cubicBezTo>
                  <a:cubicBezTo>
                    <a:pt x="7672" y="5653"/>
                    <a:pt x="9690" y="5249"/>
                    <a:pt x="11709" y="3634"/>
                  </a:cubicBezTo>
                  <a:cubicBezTo>
                    <a:pt x="10094" y="1211"/>
                    <a:pt x="8075" y="808"/>
                    <a:pt x="56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16"/>
            <p:cNvSpPr/>
            <p:nvPr/>
          </p:nvSpPr>
          <p:spPr>
            <a:xfrm>
              <a:off x="2210100" y="2801975"/>
              <a:ext cx="494625" cy="121150"/>
            </a:xfrm>
            <a:custGeom>
              <a:avLst/>
              <a:gdLst/>
              <a:ahLst/>
              <a:cxnLst/>
              <a:rect l="l" t="t" r="r" b="b"/>
              <a:pathLst>
                <a:path w="19785" h="4846" extrusionOk="0">
                  <a:moveTo>
                    <a:pt x="9691" y="0"/>
                  </a:moveTo>
                  <a:cubicBezTo>
                    <a:pt x="6864" y="0"/>
                    <a:pt x="3634" y="404"/>
                    <a:pt x="0" y="2423"/>
                  </a:cubicBezTo>
                  <a:cubicBezTo>
                    <a:pt x="3634" y="4442"/>
                    <a:pt x="6864" y="4845"/>
                    <a:pt x="10094" y="4845"/>
                  </a:cubicBezTo>
                  <a:cubicBezTo>
                    <a:pt x="13324" y="4442"/>
                    <a:pt x="16958" y="4038"/>
                    <a:pt x="19785" y="1615"/>
                  </a:cubicBezTo>
                  <a:cubicBezTo>
                    <a:pt x="16151" y="0"/>
                    <a:pt x="13324" y="0"/>
                    <a:pt x="9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16"/>
            <p:cNvSpPr/>
            <p:nvPr/>
          </p:nvSpPr>
          <p:spPr>
            <a:xfrm>
              <a:off x="1200700" y="2183075"/>
              <a:ext cx="676325" cy="147675"/>
            </a:xfrm>
            <a:custGeom>
              <a:avLst/>
              <a:gdLst/>
              <a:ahLst/>
              <a:cxnLst/>
              <a:rect l="l" t="t" r="r" b="b"/>
              <a:pathLst>
                <a:path w="27053" h="5907" extrusionOk="0">
                  <a:moveTo>
                    <a:pt x="8181" y="0"/>
                  </a:moveTo>
                  <a:cubicBezTo>
                    <a:pt x="5539" y="0"/>
                    <a:pt x="2839" y="392"/>
                    <a:pt x="1" y="1338"/>
                  </a:cubicBezTo>
                  <a:cubicBezTo>
                    <a:pt x="4038" y="4165"/>
                    <a:pt x="8883" y="4972"/>
                    <a:pt x="13325" y="5376"/>
                  </a:cubicBezTo>
                  <a:cubicBezTo>
                    <a:pt x="15164" y="5710"/>
                    <a:pt x="17004" y="5906"/>
                    <a:pt x="18872" y="5906"/>
                  </a:cubicBezTo>
                  <a:cubicBezTo>
                    <a:pt x="21515" y="5906"/>
                    <a:pt x="24214" y="5515"/>
                    <a:pt x="27052" y="4568"/>
                  </a:cubicBezTo>
                  <a:cubicBezTo>
                    <a:pt x="22207" y="2146"/>
                    <a:pt x="17766" y="935"/>
                    <a:pt x="13729" y="531"/>
                  </a:cubicBezTo>
                  <a:cubicBezTo>
                    <a:pt x="11889" y="196"/>
                    <a:pt x="10049" y="0"/>
                    <a:pt x="81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6" name="Google Shape;1896;p16"/>
          <p:cNvGrpSpPr/>
          <p:nvPr/>
        </p:nvGrpSpPr>
        <p:grpSpPr>
          <a:xfrm>
            <a:off x="8166049" y="4228268"/>
            <a:ext cx="1536356" cy="1524462"/>
            <a:chOff x="1200700" y="238125"/>
            <a:chExt cx="5218600" cy="5178200"/>
          </a:xfrm>
        </p:grpSpPr>
        <p:sp>
          <p:nvSpPr>
            <p:cNvPr id="1897" name="Google Shape;1897;p16"/>
            <p:cNvSpPr/>
            <p:nvPr/>
          </p:nvSpPr>
          <p:spPr>
            <a:xfrm>
              <a:off x="3724200" y="3902200"/>
              <a:ext cx="131225" cy="625850"/>
            </a:xfrm>
            <a:custGeom>
              <a:avLst/>
              <a:gdLst/>
              <a:ahLst/>
              <a:cxnLst/>
              <a:rect l="l" t="t" r="r" b="b"/>
              <a:pathLst>
                <a:path w="5249" h="25034" extrusionOk="0">
                  <a:moveTo>
                    <a:pt x="2826" y="1"/>
                  </a:moveTo>
                  <a:cubicBezTo>
                    <a:pt x="808" y="4038"/>
                    <a:pt x="0" y="8076"/>
                    <a:pt x="0" y="12114"/>
                  </a:cubicBezTo>
                  <a:cubicBezTo>
                    <a:pt x="0" y="15747"/>
                    <a:pt x="808" y="20592"/>
                    <a:pt x="2019" y="24630"/>
                  </a:cubicBezTo>
                  <a:lnTo>
                    <a:pt x="2019" y="25034"/>
                  </a:lnTo>
                  <a:lnTo>
                    <a:pt x="2826" y="25034"/>
                  </a:lnTo>
                  <a:cubicBezTo>
                    <a:pt x="2826" y="25034"/>
                    <a:pt x="3132" y="25034"/>
                    <a:pt x="2946" y="24768"/>
                  </a:cubicBezTo>
                  <a:lnTo>
                    <a:pt x="2946" y="24768"/>
                  </a:lnTo>
                  <a:cubicBezTo>
                    <a:pt x="4861" y="20431"/>
                    <a:pt x="5249" y="16474"/>
                    <a:pt x="5249" y="12517"/>
                  </a:cubicBezTo>
                  <a:cubicBezTo>
                    <a:pt x="5249" y="8480"/>
                    <a:pt x="4845" y="4038"/>
                    <a:pt x="2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16"/>
            <p:cNvSpPr/>
            <p:nvPr/>
          </p:nvSpPr>
          <p:spPr>
            <a:xfrm>
              <a:off x="3047900" y="4750100"/>
              <a:ext cx="302850" cy="595575"/>
            </a:xfrm>
            <a:custGeom>
              <a:avLst/>
              <a:gdLst/>
              <a:ahLst/>
              <a:cxnLst/>
              <a:rect l="l" t="t" r="r" b="b"/>
              <a:pathLst>
                <a:path w="12114" h="23823" extrusionOk="0">
                  <a:moveTo>
                    <a:pt x="11709" y="0"/>
                  </a:moveTo>
                  <a:lnTo>
                    <a:pt x="11709" y="0"/>
                  </a:lnTo>
                  <a:cubicBezTo>
                    <a:pt x="8075" y="3634"/>
                    <a:pt x="6057" y="7268"/>
                    <a:pt x="4038" y="10902"/>
                  </a:cubicBezTo>
                  <a:cubicBezTo>
                    <a:pt x="2019" y="14940"/>
                    <a:pt x="404" y="18977"/>
                    <a:pt x="0" y="23822"/>
                  </a:cubicBezTo>
                  <a:cubicBezTo>
                    <a:pt x="4038" y="21400"/>
                    <a:pt x="6460" y="17362"/>
                    <a:pt x="8479" y="13324"/>
                  </a:cubicBezTo>
                  <a:cubicBezTo>
                    <a:pt x="10498" y="9287"/>
                    <a:pt x="12113" y="5249"/>
                    <a:pt x="11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16"/>
            <p:cNvSpPr/>
            <p:nvPr/>
          </p:nvSpPr>
          <p:spPr>
            <a:xfrm>
              <a:off x="4249075" y="4740000"/>
              <a:ext cx="222100" cy="676325"/>
            </a:xfrm>
            <a:custGeom>
              <a:avLst/>
              <a:gdLst/>
              <a:ahLst/>
              <a:cxnLst/>
              <a:rect l="l" t="t" r="r" b="b"/>
              <a:pathLst>
                <a:path w="8884" h="27053" extrusionOk="0">
                  <a:moveTo>
                    <a:pt x="404" y="1"/>
                  </a:moveTo>
                  <a:lnTo>
                    <a:pt x="404" y="1"/>
                  </a:lnTo>
                  <a:cubicBezTo>
                    <a:pt x="0" y="5250"/>
                    <a:pt x="404" y="9691"/>
                    <a:pt x="2019" y="14132"/>
                  </a:cubicBezTo>
                  <a:cubicBezTo>
                    <a:pt x="3231" y="18170"/>
                    <a:pt x="5249" y="23015"/>
                    <a:pt x="8479" y="27052"/>
                  </a:cubicBezTo>
                  <a:cubicBezTo>
                    <a:pt x="8883" y="21804"/>
                    <a:pt x="8479" y="17362"/>
                    <a:pt x="6864" y="12921"/>
                  </a:cubicBezTo>
                  <a:cubicBezTo>
                    <a:pt x="5249" y="8076"/>
                    <a:pt x="3231" y="4038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16"/>
            <p:cNvSpPr/>
            <p:nvPr/>
          </p:nvSpPr>
          <p:spPr>
            <a:xfrm>
              <a:off x="4269250" y="3781075"/>
              <a:ext cx="292750" cy="524925"/>
            </a:xfrm>
            <a:custGeom>
              <a:avLst/>
              <a:gdLst/>
              <a:ahLst/>
              <a:cxnLst/>
              <a:rect l="l" t="t" r="r" b="b"/>
              <a:pathLst>
                <a:path w="11710" h="20997" extrusionOk="0">
                  <a:moveTo>
                    <a:pt x="1" y="1"/>
                  </a:moveTo>
                  <a:lnTo>
                    <a:pt x="1" y="1"/>
                  </a:lnTo>
                  <a:cubicBezTo>
                    <a:pt x="405" y="4038"/>
                    <a:pt x="2020" y="8076"/>
                    <a:pt x="3635" y="11710"/>
                  </a:cubicBezTo>
                  <a:cubicBezTo>
                    <a:pt x="5654" y="15344"/>
                    <a:pt x="8076" y="18170"/>
                    <a:pt x="11710" y="20996"/>
                  </a:cubicBezTo>
                  <a:cubicBezTo>
                    <a:pt x="11710" y="16151"/>
                    <a:pt x="10095" y="12921"/>
                    <a:pt x="8076" y="9287"/>
                  </a:cubicBezTo>
                  <a:cubicBezTo>
                    <a:pt x="6057" y="5653"/>
                    <a:pt x="3635" y="282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16"/>
            <p:cNvSpPr/>
            <p:nvPr/>
          </p:nvSpPr>
          <p:spPr>
            <a:xfrm>
              <a:off x="2866200" y="3801275"/>
              <a:ext cx="343225" cy="565275"/>
            </a:xfrm>
            <a:custGeom>
              <a:avLst/>
              <a:gdLst/>
              <a:ahLst/>
              <a:cxnLst/>
              <a:rect l="l" t="t" r="r" b="b"/>
              <a:pathLst>
                <a:path w="13729" h="22611" extrusionOk="0">
                  <a:moveTo>
                    <a:pt x="13728" y="0"/>
                  </a:moveTo>
                  <a:lnTo>
                    <a:pt x="13728" y="0"/>
                  </a:lnTo>
                  <a:cubicBezTo>
                    <a:pt x="9691" y="2827"/>
                    <a:pt x="6865" y="6460"/>
                    <a:pt x="4846" y="10094"/>
                  </a:cubicBezTo>
                  <a:cubicBezTo>
                    <a:pt x="2827" y="13324"/>
                    <a:pt x="404" y="17362"/>
                    <a:pt x="1" y="22611"/>
                  </a:cubicBezTo>
                  <a:cubicBezTo>
                    <a:pt x="4038" y="20188"/>
                    <a:pt x="6865" y="16151"/>
                    <a:pt x="9287" y="12517"/>
                  </a:cubicBezTo>
                  <a:cubicBezTo>
                    <a:pt x="11306" y="8883"/>
                    <a:pt x="13325" y="4845"/>
                    <a:pt x="137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16"/>
            <p:cNvSpPr/>
            <p:nvPr/>
          </p:nvSpPr>
          <p:spPr>
            <a:xfrm>
              <a:off x="3714100" y="3114875"/>
              <a:ext cx="141325" cy="464350"/>
            </a:xfrm>
            <a:custGeom>
              <a:avLst/>
              <a:gdLst/>
              <a:ahLst/>
              <a:cxnLst/>
              <a:rect l="l" t="t" r="r" b="b"/>
              <a:pathLst>
                <a:path w="5653" h="18574" extrusionOk="0">
                  <a:moveTo>
                    <a:pt x="2423" y="1"/>
                  </a:moveTo>
                  <a:cubicBezTo>
                    <a:pt x="404" y="3231"/>
                    <a:pt x="404" y="6057"/>
                    <a:pt x="0" y="9691"/>
                  </a:cubicBezTo>
                  <a:cubicBezTo>
                    <a:pt x="404" y="12517"/>
                    <a:pt x="1212" y="15747"/>
                    <a:pt x="2423" y="18574"/>
                  </a:cubicBezTo>
                  <a:cubicBezTo>
                    <a:pt x="4038" y="17766"/>
                    <a:pt x="4442" y="15747"/>
                    <a:pt x="5249" y="14132"/>
                  </a:cubicBezTo>
                  <a:cubicBezTo>
                    <a:pt x="5653" y="12114"/>
                    <a:pt x="5653" y="10499"/>
                    <a:pt x="5653" y="9287"/>
                  </a:cubicBezTo>
                  <a:cubicBezTo>
                    <a:pt x="5653" y="6057"/>
                    <a:pt x="4442" y="3231"/>
                    <a:pt x="2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16"/>
            <p:cNvSpPr/>
            <p:nvPr/>
          </p:nvSpPr>
          <p:spPr>
            <a:xfrm>
              <a:off x="3148825" y="3114875"/>
              <a:ext cx="272575" cy="383600"/>
            </a:xfrm>
            <a:custGeom>
              <a:avLst/>
              <a:gdLst/>
              <a:ahLst/>
              <a:cxnLst/>
              <a:rect l="l" t="t" r="r" b="b"/>
              <a:pathLst>
                <a:path w="10903" h="15344" extrusionOk="0">
                  <a:moveTo>
                    <a:pt x="10902" y="1"/>
                  </a:moveTo>
                  <a:lnTo>
                    <a:pt x="10902" y="1"/>
                  </a:lnTo>
                  <a:cubicBezTo>
                    <a:pt x="8076" y="1616"/>
                    <a:pt x="5654" y="3635"/>
                    <a:pt x="3635" y="6057"/>
                  </a:cubicBezTo>
                  <a:cubicBezTo>
                    <a:pt x="1616" y="8480"/>
                    <a:pt x="1" y="11710"/>
                    <a:pt x="1" y="15344"/>
                  </a:cubicBezTo>
                  <a:lnTo>
                    <a:pt x="1" y="15344"/>
                  </a:lnTo>
                  <a:cubicBezTo>
                    <a:pt x="3635" y="13729"/>
                    <a:pt x="5654" y="11710"/>
                    <a:pt x="7672" y="9287"/>
                  </a:cubicBezTo>
                  <a:cubicBezTo>
                    <a:pt x="8884" y="6461"/>
                    <a:pt x="10499" y="3635"/>
                    <a:pt x="109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16"/>
            <p:cNvSpPr/>
            <p:nvPr/>
          </p:nvSpPr>
          <p:spPr>
            <a:xfrm>
              <a:off x="1937575" y="4225225"/>
              <a:ext cx="454250" cy="464325"/>
            </a:xfrm>
            <a:custGeom>
              <a:avLst/>
              <a:gdLst/>
              <a:ahLst/>
              <a:cxnLst/>
              <a:rect l="l" t="t" r="r" b="b"/>
              <a:pathLst>
                <a:path w="18170" h="18573" extrusionOk="0">
                  <a:moveTo>
                    <a:pt x="18169" y="0"/>
                  </a:moveTo>
                  <a:lnTo>
                    <a:pt x="18169" y="0"/>
                  </a:lnTo>
                  <a:cubicBezTo>
                    <a:pt x="13728" y="1615"/>
                    <a:pt x="10094" y="4441"/>
                    <a:pt x="6864" y="7671"/>
                  </a:cubicBezTo>
                  <a:cubicBezTo>
                    <a:pt x="4441" y="11305"/>
                    <a:pt x="1211" y="14132"/>
                    <a:pt x="0" y="18573"/>
                  </a:cubicBezTo>
                  <a:cubicBezTo>
                    <a:pt x="4441" y="16554"/>
                    <a:pt x="8075" y="14132"/>
                    <a:pt x="10901" y="11305"/>
                  </a:cubicBezTo>
                  <a:cubicBezTo>
                    <a:pt x="13728" y="7671"/>
                    <a:pt x="16554" y="4441"/>
                    <a:pt x="181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16"/>
            <p:cNvSpPr/>
            <p:nvPr/>
          </p:nvSpPr>
          <p:spPr>
            <a:xfrm>
              <a:off x="2300950" y="3347050"/>
              <a:ext cx="464350" cy="403775"/>
            </a:xfrm>
            <a:custGeom>
              <a:avLst/>
              <a:gdLst/>
              <a:ahLst/>
              <a:cxnLst/>
              <a:rect l="l" t="t" r="r" b="b"/>
              <a:pathLst>
                <a:path w="18574" h="16151" extrusionOk="0">
                  <a:moveTo>
                    <a:pt x="18573" y="0"/>
                  </a:moveTo>
                  <a:cubicBezTo>
                    <a:pt x="14132" y="404"/>
                    <a:pt x="10498" y="2423"/>
                    <a:pt x="7672" y="6460"/>
                  </a:cubicBezTo>
                  <a:cubicBezTo>
                    <a:pt x="6057" y="7268"/>
                    <a:pt x="4442" y="9287"/>
                    <a:pt x="3634" y="10902"/>
                  </a:cubicBezTo>
                  <a:cubicBezTo>
                    <a:pt x="2423" y="12517"/>
                    <a:pt x="1615" y="14132"/>
                    <a:pt x="0" y="16151"/>
                  </a:cubicBezTo>
                  <a:cubicBezTo>
                    <a:pt x="2019" y="16151"/>
                    <a:pt x="4442" y="14535"/>
                    <a:pt x="6057" y="13324"/>
                  </a:cubicBezTo>
                  <a:cubicBezTo>
                    <a:pt x="7672" y="12113"/>
                    <a:pt x="9287" y="10902"/>
                    <a:pt x="10498" y="9287"/>
                  </a:cubicBezTo>
                  <a:cubicBezTo>
                    <a:pt x="13728" y="6460"/>
                    <a:pt x="16151" y="4038"/>
                    <a:pt x="18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16"/>
            <p:cNvSpPr/>
            <p:nvPr/>
          </p:nvSpPr>
          <p:spPr>
            <a:xfrm>
              <a:off x="1220900" y="3288450"/>
              <a:ext cx="565275" cy="220125"/>
            </a:xfrm>
            <a:custGeom>
              <a:avLst/>
              <a:gdLst/>
              <a:ahLst/>
              <a:cxnLst/>
              <a:rect l="l" t="t" r="r" b="b"/>
              <a:pathLst>
                <a:path w="22611" h="8805" extrusionOk="0">
                  <a:moveTo>
                    <a:pt x="18985" y="0"/>
                  </a:moveTo>
                  <a:cubicBezTo>
                    <a:pt x="15946" y="0"/>
                    <a:pt x="13117" y="664"/>
                    <a:pt x="10498" y="1537"/>
                  </a:cubicBezTo>
                  <a:cubicBezTo>
                    <a:pt x="8479" y="2344"/>
                    <a:pt x="6460" y="3152"/>
                    <a:pt x="4845" y="4363"/>
                  </a:cubicBezTo>
                  <a:cubicBezTo>
                    <a:pt x="4038" y="4767"/>
                    <a:pt x="2827" y="5171"/>
                    <a:pt x="2423" y="6382"/>
                  </a:cubicBezTo>
                  <a:lnTo>
                    <a:pt x="1212" y="7189"/>
                  </a:lnTo>
                  <a:lnTo>
                    <a:pt x="808" y="7593"/>
                  </a:lnTo>
                  <a:lnTo>
                    <a:pt x="404" y="7593"/>
                  </a:lnTo>
                  <a:cubicBezTo>
                    <a:pt x="0" y="8401"/>
                    <a:pt x="404" y="8804"/>
                    <a:pt x="404" y="8804"/>
                  </a:cubicBezTo>
                  <a:lnTo>
                    <a:pt x="2827" y="8804"/>
                  </a:lnTo>
                  <a:cubicBezTo>
                    <a:pt x="4038" y="8804"/>
                    <a:pt x="4845" y="8401"/>
                    <a:pt x="6057" y="8401"/>
                  </a:cubicBezTo>
                  <a:lnTo>
                    <a:pt x="12113" y="6786"/>
                  </a:lnTo>
                  <a:cubicBezTo>
                    <a:pt x="16151" y="5171"/>
                    <a:pt x="19381" y="3152"/>
                    <a:pt x="22611" y="325"/>
                  </a:cubicBezTo>
                  <a:cubicBezTo>
                    <a:pt x="21370" y="100"/>
                    <a:pt x="20162" y="0"/>
                    <a:pt x="18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16"/>
            <p:cNvSpPr/>
            <p:nvPr/>
          </p:nvSpPr>
          <p:spPr>
            <a:xfrm>
              <a:off x="4047200" y="3104800"/>
              <a:ext cx="323025" cy="403775"/>
            </a:xfrm>
            <a:custGeom>
              <a:avLst/>
              <a:gdLst/>
              <a:ahLst/>
              <a:cxnLst/>
              <a:rect l="l" t="t" r="r" b="b"/>
              <a:pathLst>
                <a:path w="12921" h="16151" extrusionOk="0">
                  <a:moveTo>
                    <a:pt x="0" y="0"/>
                  </a:moveTo>
                  <a:cubicBezTo>
                    <a:pt x="1212" y="3634"/>
                    <a:pt x="2827" y="6460"/>
                    <a:pt x="4845" y="8883"/>
                  </a:cubicBezTo>
                  <a:cubicBezTo>
                    <a:pt x="6864" y="11709"/>
                    <a:pt x="9287" y="14132"/>
                    <a:pt x="12921" y="16150"/>
                  </a:cubicBezTo>
                  <a:cubicBezTo>
                    <a:pt x="12921" y="12113"/>
                    <a:pt x="10902" y="8883"/>
                    <a:pt x="8883" y="6056"/>
                  </a:cubicBezTo>
                  <a:cubicBezTo>
                    <a:pt x="6460" y="3634"/>
                    <a:pt x="4038" y="80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16"/>
            <p:cNvSpPr/>
            <p:nvPr/>
          </p:nvSpPr>
          <p:spPr>
            <a:xfrm>
              <a:off x="5167625" y="4225225"/>
              <a:ext cx="444150" cy="464325"/>
            </a:xfrm>
            <a:custGeom>
              <a:avLst/>
              <a:gdLst/>
              <a:ahLst/>
              <a:cxnLst/>
              <a:rect l="l" t="t" r="r" b="b"/>
              <a:pathLst>
                <a:path w="17766" h="18573" extrusionOk="0">
                  <a:moveTo>
                    <a:pt x="0" y="0"/>
                  </a:moveTo>
                  <a:lnTo>
                    <a:pt x="0" y="0"/>
                  </a:lnTo>
                  <a:cubicBezTo>
                    <a:pt x="2019" y="4441"/>
                    <a:pt x="4442" y="7671"/>
                    <a:pt x="7672" y="10498"/>
                  </a:cubicBezTo>
                  <a:cubicBezTo>
                    <a:pt x="10498" y="13728"/>
                    <a:pt x="13728" y="16554"/>
                    <a:pt x="17766" y="18573"/>
                  </a:cubicBezTo>
                  <a:cubicBezTo>
                    <a:pt x="16554" y="13728"/>
                    <a:pt x="14132" y="10094"/>
                    <a:pt x="10902" y="7268"/>
                  </a:cubicBezTo>
                  <a:cubicBezTo>
                    <a:pt x="8075" y="4038"/>
                    <a:pt x="4442" y="161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16"/>
            <p:cNvSpPr/>
            <p:nvPr/>
          </p:nvSpPr>
          <p:spPr>
            <a:xfrm>
              <a:off x="4713400" y="3347050"/>
              <a:ext cx="535000" cy="373500"/>
            </a:xfrm>
            <a:custGeom>
              <a:avLst/>
              <a:gdLst/>
              <a:ahLst/>
              <a:cxnLst/>
              <a:rect l="l" t="t" r="r" b="b"/>
              <a:pathLst>
                <a:path w="21400" h="14940" extrusionOk="0">
                  <a:moveTo>
                    <a:pt x="0" y="0"/>
                  </a:moveTo>
                  <a:lnTo>
                    <a:pt x="0" y="0"/>
                  </a:lnTo>
                  <a:cubicBezTo>
                    <a:pt x="2827" y="4038"/>
                    <a:pt x="6460" y="6864"/>
                    <a:pt x="9287" y="8883"/>
                  </a:cubicBezTo>
                  <a:cubicBezTo>
                    <a:pt x="12921" y="11305"/>
                    <a:pt x="16958" y="13324"/>
                    <a:pt x="21399" y="14939"/>
                  </a:cubicBezTo>
                  <a:cubicBezTo>
                    <a:pt x="19381" y="10498"/>
                    <a:pt x="16151" y="7268"/>
                    <a:pt x="12517" y="4845"/>
                  </a:cubicBezTo>
                  <a:cubicBezTo>
                    <a:pt x="8883" y="2423"/>
                    <a:pt x="4845" y="40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16"/>
            <p:cNvSpPr/>
            <p:nvPr/>
          </p:nvSpPr>
          <p:spPr>
            <a:xfrm>
              <a:off x="5742975" y="3333775"/>
              <a:ext cx="676325" cy="140450"/>
            </a:xfrm>
            <a:custGeom>
              <a:avLst/>
              <a:gdLst/>
              <a:ahLst/>
              <a:cxnLst/>
              <a:rect l="l" t="t" r="r" b="b"/>
              <a:pathLst>
                <a:path w="27053" h="5618" extrusionOk="0">
                  <a:moveTo>
                    <a:pt x="8181" y="1"/>
                  </a:moveTo>
                  <a:cubicBezTo>
                    <a:pt x="5538" y="1"/>
                    <a:pt x="2839" y="393"/>
                    <a:pt x="1" y="1339"/>
                  </a:cubicBezTo>
                  <a:cubicBezTo>
                    <a:pt x="4038" y="3761"/>
                    <a:pt x="8479" y="4973"/>
                    <a:pt x="13325" y="5376"/>
                  </a:cubicBezTo>
                  <a:cubicBezTo>
                    <a:pt x="14950" y="5524"/>
                    <a:pt x="16576" y="5618"/>
                    <a:pt x="18221" y="5618"/>
                  </a:cubicBezTo>
                  <a:cubicBezTo>
                    <a:pt x="21071" y="5618"/>
                    <a:pt x="23981" y="5337"/>
                    <a:pt x="27052" y="4569"/>
                  </a:cubicBezTo>
                  <a:cubicBezTo>
                    <a:pt x="23015" y="1743"/>
                    <a:pt x="18170" y="935"/>
                    <a:pt x="13728" y="531"/>
                  </a:cubicBezTo>
                  <a:cubicBezTo>
                    <a:pt x="11889" y="197"/>
                    <a:pt x="10049" y="1"/>
                    <a:pt x="8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16"/>
            <p:cNvSpPr/>
            <p:nvPr/>
          </p:nvSpPr>
          <p:spPr>
            <a:xfrm>
              <a:off x="3754475" y="1126375"/>
              <a:ext cx="121150" cy="625850"/>
            </a:xfrm>
            <a:custGeom>
              <a:avLst/>
              <a:gdLst/>
              <a:ahLst/>
              <a:cxnLst/>
              <a:rect l="l" t="t" r="r" b="b"/>
              <a:pathLst>
                <a:path w="4846" h="25034" extrusionOk="0">
                  <a:moveTo>
                    <a:pt x="2423" y="1"/>
                  </a:moveTo>
                  <a:cubicBezTo>
                    <a:pt x="2423" y="1"/>
                    <a:pt x="2423" y="1"/>
                    <a:pt x="2423" y="1"/>
                  </a:cubicBezTo>
                  <a:lnTo>
                    <a:pt x="2423" y="1"/>
                  </a:lnTo>
                  <a:cubicBezTo>
                    <a:pt x="2423" y="1"/>
                    <a:pt x="2117" y="1"/>
                    <a:pt x="2304" y="267"/>
                  </a:cubicBezTo>
                  <a:lnTo>
                    <a:pt x="2304" y="267"/>
                  </a:lnTo>
                  <a:cubicBezTo>
                    <a:pt x="388" y="4603"/>
                    <a:pt x="0" y="8560"/>
                    <a:pt x="0" y="12517"/>
                  </a:cubicBezTo>
                  <a:cubicBezTo>
                    <a:pt x="0" y="16555"/>
                    <a:pt x="404" y="20996"/>
                    <a:pt x="2423" y="25034"/>
                  </a:cubicBezTo>
                  <a:cubicBezTo>
                    <a:pt x="4442" y="20996"/>
                    <a:pt x="4845" y="16958"/>
                    <a:pt x="4845" y="12921"/>
                  </a:cubicBezTo>
                  <a:cubicBezTo>
                    <a:pt x="4845" y="8883"/>
                    <a:pt x="4442" y="4442"/>
                    <a:pt x="2827" y="404"/>
                  </a:cubicBezTo>
                  <a:lnTo>
                    <a:pt x="28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16"/>
            <p:cNvSpPr/>
            <p:nvPr/>
          </p:nvSpPr>
          <p:spPr>
            <a:xfrm>
              <a:off x="4269250" y="308775"/>
              <a:ext cx="302850" cy="595550"/>
            </a:xfrm>
            <a:custGeom>
              <a:avLst/>
              <a:gdLst/>
              <a:ahLst/>
              <a:cxnLst/>
              <a:rect l="l" t="t" r="r" b="b"/>
              <a:pathLst>
                <a:path w="12114" h="23822" extrusionOk="0">
                  <a:moveTo>
                    <a:pt x="12114" y="0"/>
                  </a:moveTo>
                  <a:lnTo>
                    <a:pt x="12114" y="0"/>
                  </a:lnTo>
                  <a:cubicBezTo>
                    <a:pt x="8076" y="2827"/>
                    <a:pt x="5654" y="6864"/>
                    <a:pt x="3635" y="10902"/>
                  </a:cubicBezTo>
                  <a:cubicBezTo>
                    <a:pt x="1616" y="14939"/>
                    <a:pt x="1" y="18977"/>
                    <a:pt x="405" y="23822"/>
                  </a:cubicBezTo>
                  <a:cubicBezTo>
                    <a:pt x="3635" y="20188"/>
                    <a:pt x="6057" y="16554"/>
                    <a:pt x="8076" y="13324"/>
                  </a:cubicBezTo>
                  <a:cubicBezTo>
                    <a:pt x="10095" y="9287"/>
                    <a:pt x="11710" y="5249"/>
                    <a:pt x="12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16"/>
            <p:cNvSpPr/>
            <p:nvPr/>
          </p:nvSpPr>
          <p:spPr>
            <a:xfrm>
              <a:off x="3138750" y="238125"/>
              <a:ext cx="232175" cy="686400"/>
            </a:xfrm>
            <a:custGeom>
              <a:avLst/>
              <a:gdLst/>
              <a:ahLst/>
              <a:cxnLst/>
              <a:rect l="l" t="t" r="r" b="b"/>
              <a:pathLst>
                <a:path w="9287" h="27456" extrusionOk="0">
                  <a:moveTo>
                    <a:pt x="808" y="0"/>
                  </a:moveTo>
                  <a:cubicBezTo>
                    <a:pt x="0" y="5249"/>
                    <a:pt x="808" y="9690"/>
                    <a:pt x="2019" y="14535"/>
                  </a:cubicBezTo>
                  <a:cubicBezTo>
                    <a:pt x="3230" y="19380"/>
                    <a:pt x="5249" y="23418"/>
                    <a:pt x="8479" y="27455"/>
                  </a:cubicBezTo>
                  <a:cubicBezTo>
                    <a:pt x="9287" y="21803"/>
                    <a:pt x="8479" y="17362"/>
                    <a:pt x="7268" y="12516"/>
                  </a:cubicBezTo>
                  <a:cubicBezTo>
                    <a:pt x="6057" y="8479"/>
                    <a:pt x="4038" y="4038"/>
                    <a:pt x="8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16"/>
            <p:cNvSpPr/>
            <p:nvPr/>
          </p:nvSpPr>
          <p:spPr>
            <a:xfrm>
              <a:off x="3047900" y="1358550"/>
              <a:ext cx="292750" cy="524900"/>
            </a:xfrm>
            <a:custGeom>
              <a:avLst/>
              <a:gdLst/>
              <a:ahLst/>
              <a:cxnLst/>
              <a:rect l="l" t="t" r="r" b="b"/>
              <a:pathLst>
                <a:path w="11710" h="20996" extrusionOk="0">
                  <a:moveTo>
                    <a:pt x="0" y="0"/>
                  </a:moveTo>
                  <a:cubicBezTo>
                    <a:pt x="0" y="4441"/>
                    <a:pt x="1615" y="8075"/>
                    <a:pt x="3634" y="11709"/>
                  </a:cubicBezTo>
                  <a:cubicBezTo>
                    <a:pt x="5653" y="15343"/>
                    <a:pt x="8075" y="18169"/>
                    <a:pt x="11709" y="20995"/>
                  </a:cubicBezTo>
                  <a:cubicBezTo>
                    <a:pt x="10902" y="16150"/>
                    <a:pt x="9691" y="12920"/>
                    <a:pt x="8075" y="9286"/>
                  </a:cubicBezTo>
                  <a:cubicBezTo>
                    <a:pt x="6057" y="5653"/>
                    <a:pt x="3634" y="242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16"/>
            <p:cNvSpPr/>
            <p:nvPr/>
          </p:nvSpPr>
          <p:spPr>
            <a:xfrm>
              <a:off x="4400475" y="1287875"/>
              <a:ext cx="333125" cy="565300"/>
            </a:xfrm>
            <a:custGeom>
              <a:avLst/>
              <a:gdLst/>
              <a:ahLst/>
              <a:cxnLst/>
              <a:rect l="l" t="t" r="r" b="b"/>
              <a:pathLst>
                <a:path w="13325" h="22612" extrusionOk="0">
                  <a:moveTo>
                    <a:pt x="13325" y="1"/>
                  </a:moveTo>
                  <a:lnTo>
                    <a:pt x="13325" y="1"/>
                  </a:lnTo>
                  <a:cubicBezTo>
                    <a:pt x="9287" y="2423"/>
                    <a:pt x="6865" y="6057"/>
                    <a:pt x="4442" y="10095"/>
                  </a:cubicBezTo>
                  <a:cubicBezTo>
                    <a:pt x="2423" y="13728"/>
                    <a:pt x="405" y="17766"/>
                    <a:pt x="1" y="22611"/>
                  </a:cubicBezTo>
                  <a:cubicBezTo>
                    <a:pt x="4038" y="19785"/>
                    <a:pt x="6865" y="16151"/>
                    <a:pt x="8883" y="12517"/>
                  </a:cubicBezTo>
                  <a:cubicBezTo>
                    <a:pt x="10902" y="8883"/>
                    <a:pt x="12921" y="4846"/>
                    <a:pt x="133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16"/>
            <p:cNvSpPr/>
            <p:nvPr/>
          </p:nvSpPr>
          <p:spPr>
            <a:xfrm>
              <a:off x="3754475" y="2085300"/>
              <a:ext cx="141325" cy="464350"/>
            </a:xfrm>
            <a:custGeom>
              <a:avLst/>
              <a:gdLst/>
              <a:ahLst/>
              <a:cxnLst/>
              <a:rect l="l" t="t" r="r" b="b"/>
              <a:pathLst>
                <a:path w="5653" h="18574" extrusionOk="0">
                  <a:moveTo>
                    <a:pt x="2827" y="1"/>
                  </a:moveTo>
                  <a:cubicBezTo>
                    <a:pt x="1615" y="808"/>
                    <a:pt x="808" y="2827"/>
                    <a:pt x="404" y="4442"/>
                  </a:cubicBezTo>
                  <a:cubicBezTo>
                    <a:pt x="0" y="6461"/>
                    <a:pt x="0" y="8076"/>
                    <a:pt x="0" y="9287"/>
                  </a:cubicBezTo>
                  <a:cubicBezTo>
                    <a:pt x="0" y="12517"/>
                    <a:pt x="808" y="15343"/>
                    <a:pt x="2827" y="18573"/>
                  </a:cubicBezTo>
                  <a:cubicBezTo>
                    <a:pt x="4845" y="14940"/>
                    <a:pt x="4845" y="12113"/>
                    <a:pt x="5653" y="8883"/>
                  </a:cubicBezTo>
                  <a:cubicBezTo>
                    <a:pt x="4845" y="6057"/>
                    <a:pt x="4442" y="2827"/>
                    <a:pt x="28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16"/>
            <p:cNvSpPr/>
            <p:nvPr/>
          </p:nvSpPr>
          <p:spPr>
            <a:xfrm>
              <a:off x="4178425" y="2155950"/>
              <a:ext cx="282650" cy="383600"/>
            </a:xfrm>
            <a:custGeom>
              <a:avLst/>
              <a:gdLst/>
              <a:ahLst/>
              <a:cxnLst/>
              <a:rect l="l" t="t" r="r" b="b"/>
              <a:pathLst>
                <a:path w="11306" h="15344" extrusionOk="0">
                  <a:moveTo>
                    <a:pt x="11305" y="1"/>
                  </a:moveTo>
                  <a:cubicBezTo>
                    <a:pt x="7672" y="1616"/>
                    <a:pt x="5653" y="3635"/>
                    <a:pt x="3634" y="6057"/>
                  </a:cubicBezTo>
                  <a:cubicBezTo>
                    <a:pt x="2019" y="8480"/>
                    <a:pt x="808" y="11710"/>
                    <a:pt x="0" y="15344"/>
                  </a:cubicBezTo>
                  <a:cubicBezTo>
                    <a:pt x="3230" y="14132"/>
                    <a:pt x="5653" y="11710"/>
                    <a:pt x="7672" y="9287"/>
                  </a:cubicBezTo>
                  <a:cubicBezTo>
                    <a:pt x="9690" y="6461"/>
                    <a:pt x="11305" y="3635"/>
                    <a:pt x="11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16"/>
            <p:cNvSpPr/>
            <p:nvPr/>
          </p:nvSpPr>
          <p:spPr>
            <a:xfrm>
              <a:off x="5218100" y="954775"/>
              <a:ext cx="454250" cy="474450"/>
            </a:xfrm>
            <a:custGeom>
              <a:avLst/>
              <a:gdLst/>
              <a:ahLst/>
              <a:cxnLst/>
              <a:rect l="l" t="t" r="r" b="b"/>
              <a:pathLst>
                <a:path w="18170" h="18978" extrusionOk="0">
                  <a:moveTo>
                    <a:pt x="18169" y="1"/>
                  </a:moveTo>
                  <a:lnTo>
                    <a:pt x="18169" y="1"/>
                  </a:lnTo>
                  <a:cubicBezTo>
                    <a:pt x="13324" y="2020"/>
                    <a:pt x="10094" y="4846"/>
                    <a:pt x="6864" y="7672"/>
                  </a:cubicBezTo>
                  <a:cubicBezTo>
                    <a:pt x="4441" y="11306"/>
                    <a:pt x="1211" y="14132"/>
                    <a:pt x="0" y="18977"/>
                  </a:cubicBezTo>
                  <a:cubicBezTo>
                    <a:pt x="4441" y="17362"/>
                    <a:pt x="8075" y="14940"/>
                    <a:pt x="10902" y="11306"/>
                  </a:cubicBezTo>
                  <a:cubicBezTo>
                    <a:pt x="13728" y="7672"/>
                    <a:pt x="16554" y="4846"/>
                    <a:pt x="181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16"/>
            <p:cNvSpPr/>
            <p:nvPr/>
          </p:nvSpPr>
          <p:spPr>
            <a:xfrm>
              <a:off x="4834525" y="1913700"/>
              <a:ext cx="474425" cy="403775"/>
            </a:xfrm>
            <a:custGeom>
              <a:avLst/>
              <a:gdLst/>
              <a:ahLst/>
              <a:cxnLst/>
              <a:rect l="l" t="t" r="r" b="b"/>
              <a:pathLst>
                <a:path w="18977" h="16151" extrusionOk="0">
                  <a:moveTo>
                    <a:pt x="18977" y="1"/>
                  </a:moveTo>
                  <a:cubicBezTo>
                    <a:pt x="16554" y="1"/>
                    <a:pt x="14132" y="1616"/>
                    <a:pt x="12921" y="2827"/>
                  </a:cubicBezTo>
                  <a:cubicBezTo>
                    <a:pt x="11306" y="4038"/>
                    <a:pt x="9691" y="5250"/>
                    <a:pt x="8076" y="6865"/>
                  </a:cubicBezTo>
                  <a:cubicBezTo>
                    <a:pt x="5249" y="9691"/>
                    <a:pt x="2827" y="12113"/>
                    <a:pt x="0" y="16151"/>
                  </a:cubicBezTo>
                  <a:cubicBezTo>
                    <a:pt x="4845" y="15747"/>
                    <a:pt x="8076" y="13325"/>
                    <a:pt x="11306" y="9691"/>
                  </a:cubicBezTo>
                  <a:cubicBezTo>
                    <a:pt x="12921" y="8480"/>
                    <a:pt x="14132" y="6865"/>
                    <a:pt x="15343" y="5250"/>
                  </a:cubicBezTo>
                  <a:cubicBezTo>
                    <a:pt x="16151" y="3635"/>
                    <a:pt x="17362" y="2019"/>
                    <a:pt x="18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16"/>
            <p:cNvSpPr/>
            <p:nvPr/>
          </p:nvSpPr>
          <p:spPr>
            <a:xfrm>
              <a:off x="4077475" y="2801975"/>
              <a:ext cx="333125" cy="128725"/>
            </a:xfrm>
            <a:custGeom>
              <a:avLst/>
              <a:gdLst/>
              <a:ahLst/>
              <a:cxnLst/>
              <a:rect l="l" t="t" r="r" b="b"/>
              <a:pathLst>
                <a:path w="13325" h="5149" extrusionOk="0">
                  <a:moveTo>
                    <a:pt x="6864" y="0"/>
                  </a:moveTo>
                  <a:cubicBezTo>
                    <a:pt x="4442" y="404"/>
                    <a:pt x="2827" y="404"/>
                    <a:pt x="1" y="2423"/>
                  </a:cubicBezTo>
                  <a:cubicBezTo>
                    <a:pt x="1515" y="4240"/>
                    <a:pt x="3483" y="5148"/>
                    <a:pt x="5224" y="5148"/>
                  </a:cubicBezTo>
                  <a:cubicBezTo>
                    <a:pt x="5805" y="5148"/>
                    <a:pt x="6360" y="5047"/>
                    <a:pt x="6864" y="4845"/>
                  </a:cubicBezTo>
                  <a:cubicBezTo>
                    <a:pt x="9287" y="4845"/>
                    <a:pt x="11306" y="4442"/>
                    <a:pt x="13325" y="2019"/>
                  </a:cubicBezTo>
                  <a:cubicBezTo>
                    <a:pt x="10902" y="0"/>
                    <a:pt x="8883" y="0"/>
                    <a:pt x="68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16"/>
            <p:cNvSpPr/>
            <p:nvPr/>
          </p:nvSpPr>
          <p:spPr>
            <a:xfrm>
              <a:off x="4955650" y="2812075"/>
              <a:ext cx="605650" cy="131225"/>
            </a:xfrm>
            <a:custGeom>
              <a:avLst/>
              <a:gdLst/>
              <a:ahLst/>
              <a:cxnLst/>
              <a:rect l="l" t="t" r="r" b="b"/>
              <a:pathLst>
                <a:path w="24226" h="5249" extrusionOk="0">
                  <a:moveTo>
                    <a:pt x="12113" y="0"/>
                  </a:moveTo>
                  <a:cubicBezTo>
                    <a:pt x="8076" y="404"/>
                    <a:pt x="4038" y="1211"/>
                    <a:pt x="0" y="3230"/>
                  </a:cubicBezTo>
                  <a:cubicBezTo>
                    <a:pt x="4038" y="5249"/>
                    <a:pt x="8076" y="5249"/>
                    <a:pt x="12113" y="5249"/>
                  </a:cubicBezTo>
                  <a:cubicBezTo>
                    <a:pt x="16151" y="4441"/>
                    <a:pt x="20188" y="4038"/>
                    <a:pt x="24226" y="2019"/>
                  </a:cubicBezTo>
                  <a:cubicBezTo>
                    <a:pt x="20188" y="0"/>
                    <a:pt x="16151" y="0"/>
                    <a:pt x="12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16"/>
            <p:cNvSpPr/>
            <p:nvPr/>
          </p:nvSpPr>
          <p:spPr>
            <a:xfrm>
              <a:off x="5823725" y="2155950"/>
              <a:ext cx="565275" cy="218425"/>
            </a:xfrm>
            <a:custGeom>
              <a:avLst/>
              <a:gdLst/>
              <a:ahLst/>
              <a:cxnLst/>
              <a:rect l="l" t="t" r="r" b="b"/>
              <a:pathLst>
                <a:path w="22611" h="8737" extrusionOk="0">
                  <a:moveTo>
                    <a:pt x="19785" y="1"/>
                  </a:moveTo>
                  <a:cubicBezTo>
                    <a:pt x="18573" y="1"/>
                    <a:pt x="17766" y="405"/>
                    <a:pt x="16555" y="405"/>
                  </a:cubicBezTo>
                  <a:lnTo>
                    <a:pt x="10498" y="2020"/>
                  </a:lnTo>
                  <a:cubicBezTo>
                    <a:pt x="6461" y="3635"/>
                    <a:pt x="2827" y="5653"/>
                    <a:pt x="1" y="8480"/>
                  </a:cubicBezTo>
                  <a:cubicBezTo>
                    <a:pt x="974" y="8657"/>
                    <a:pt x="1928" y="8737"/>
                    <a:pt x="2863" y="8737"/>
                  </a:cubicBezTo>
                  <a:cubicBezTo>
                    <a:pt x="6193" y="8737"/>
                    <a:pt x="9276" y="7722"/>
                    <a:pt x="12113" y="6461"/>
                  </a:cubicBezTo>
                  <a:cubicBezTo>
                    <a:pt x="14132" y="6057"/>
                    <a:pt x="15747" y="4846"/>
                    <a:pt x="17766" y="4038"/>
                  </a:cubicBezTo>
                  <a:cubicBezTo>
                    <a:pt x="18573" y="3635"/>
                    <a:pt x="18977" y="2827"/>
                    <a:pt x="20188" y="2423"/>
                  </a:cubicBezTo>
                  <a:lnTo>
                    <a:pt x="20996" y="1616"/>
                  </a:lnTo>
                  <a:lnTo>
                    <a:pt x="21803" y="808"/>
                  </a:lnTo>
                  <a:lnTo>
                    <a:pt x="22207" y="808"/>
                  </a:lnTo>
                  <a:cubicBezTo>
                    <a:pt x="22611" y="405"/>
                    <a:pt x="22207" y="1"/>
                    <a:pt x="222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6"/>
            <p:cNvSpPr/>
            <p:nvPr/>
          </p:nvSpPr>
          <p:spPr>
            <a:xfrm>
              <a:off x="3239675" y="2155950"/>
              <a:ext cx="323025" cy="403800"/>
            </a:xfrm>
            <a:custGeom>
              <a:avLst/>
              <a:gdLst/>
              <a:ahLst/>
              <a:cxnLst/>
              <a:rect l="l" t="t" r="r" b="b"/>
              <a:pathLst>
                <a:path w="12921" h="16152" extrusionOk="0">
                  <a:moveTo>
                    <a:pt x="1" y="1"/>
                  </a:moveTo>
                  <a:cubicBezTo>
                    <a:pt x="1" y="4038"/>
                    <a:pt x="2020" y="6865"/>
                    <a:pt x="4038" y="10095"/>
                  </a:cubicBezTo>
                  <a:cubicBezTo>
                    <a:pt x="6461" y="12517"/>
                    <a:pt x="8883" y="15344"/>
                    <a:pt x="12921" y="16151"/>
                  </a:cubicBezTo>
                  <a:cubicBezTo>
                    <a:pt x="12113" y="12114"/>
                    <a:pt x="10095" y="9287"/>
                    <a:pt x="8076" y="6865"/>
                  </a:cubicBezTo>
                  <a:cubicBezTo>
                    <a:pt x="5653" y="4442"/>
                    <a:pt x="3231" y="202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6"/>
            <p:cNvSpPr/>
            <p:nvPr/>
          </p:nvSpPr>
          <p:spPr>
            <a:xfrm>
              <a:off x="1998125" y="954775"/>
              <a:ext cx="444150" cy="474450"/>
            </a:xfrm>
            <a:custGeom>
              <a:avLst/>
              <a:gdLst/>
              <a:ahLst/>
              <a:cxnLst/>
              <a:rect l="l" t="t" r="r" b="b"/>
              <a:pathLst>
                <a:path w="17766" h="18978" extrusionOk="0">
                  <a:moveTo>
                    <a:pt x="1" y="1"/>
                  </a:moveTo>
                  <a:lnTo>
                    <a:pt x="1" y="1"/>
                  </a:lnTo>
                  <a:cubicBezTo>
                    <a:pt x="1616" y="4846"/>
                    <a:pt x="4038" y="8076"/>
                    <a:pt x="6461" y="11710"/>
                  </a:cubicBezTo>
                  <a:cubicBezTo>
                    <a:pt x="9691" y="14940"/>
                    <a:pt x="13325" y="17362"/>
                    <a:pt x="17766" y="18977"/>
                  </a:cubicBezTo>
                  <a:cubicBezTo>
                    <a:pt x="15747" y="14132"/>
                    <a:pt x="13325" y="11306"/>
                    <a:pt x="10095" y="8076"/>
                  </a:cubicBezTo>
                  <a:cubicBezTo>
                    <a:pt x="7268" y="5250"/>
                    <a:pt x="4038" y="202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6"/>
            <p:cNvSpPr/>
            <p:nvPr/>
          </p:nvSpPr>
          <p:spPr>
            <a:xfrm>
              <a:off x="2351425" y="1923800"/>
              <a:ext cx="545075" cy="383600"/>
            </a:xfrm>
            <a:custGeom>
              <a:avLst/>
              <a:gdLst/>
              <a:ahLst/>
              <a:cxnLst/>
              <a:rect l="l" t="t" r="r" b="b"/>
              <a:pathLst>
                <a:path w="21803" h="15344" extrusionOk="0">
                  <a:moveTo>
                    <a:pt x="0" y="0"/>
                  </a:moveTo>
                  <a:lnTo>
                    <a:pt x="0" y="0"/>
                  </a:lnTo>
                  <a:cubicBezTo>
                    <a:pt x="2019" y="4846"/>
                    <a:pt x="5653" y="7672"/>
                    <a:pt x="9287" y="10094"/>
                  </a:cubicBezTo>
                  <a:cubicBezTo>
                    <a:pt x="12517" y="12921"/>
                    <a:pt x="16554" y="14939"/>
                    <a:pt x="21803" y="15343"/>
                  </a:cubicBezTo>
                  <a:cubicBezTo>
                    <a:pt x="18573" y="11306"/>
                    <a:pt x="15343" y="8883"/>
                    <a:pt x="12113" y="6057"/>
                  </a:cubicBezTo>
                  <a:cubicBezTo>
                    <a:pt x="8479" y="3634"/>
                    <a:pt x="4441" y="161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6"/>
            <p:cNvSpPr/>
            <p:nvPr/>
          </p:nvSpPr>
          <p:spPr>
            <a:xfrm>
              <a:off x="3259875" y="2771700"/>
              <a:ext cx="292750" cy="141325"/>
            </a:xfrm>
            <a:custGeom>
              <a:avLst/>
              <a:gdLst/>
              <a:ahLst/>
              <a:cxnLst/>
              <a:rect l="l" t="t" r="r" b="b"/>
              <a:pathLst>
                <a:path w="11710" h="5653" extrusionOk="0">
                  <a:moveTo>
                    <a:pt x="5653" y="0"/>
                  </a:moveTo>
                  <a:cubicBezTo>
                    <a:pt x="4038" y="0"/>
                    <a:pt x="2423" y="808"/>
                    <a:pt x="0" y="2019"/>
                  </a:cubicBezTo>
                  <a:cubicBezTo>
                    <a:pt x="404" y="3634"/>
                    <a:pt x="1615" y="4038"/>
                    <a:pt x="2423" y="4845"/>
                  </a:cubicBezTo>
                  <a:cubicBezTo>
                    <a:pt x="3634" y="5249"/>
                    <a:pt x="4442" y="5653"/>
                    <a:pt x="5653" y="5653"/>
                  </a:cubicBezTo>
                  <a:cubicBezTo>
                    <a:pt x="7672" y="5653"/>
                    <a:pt x="9690" y="5249"/>
                    <a:pt x="11709" y="3634"/>
                  </a:cubicBezTo>
                  <a:cubicBezTo>
                    <a:pt x="10094" y="1211"/>
                    <a:pt x="8075" y="808"/>
                    <a:pt x="56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6"/>
            <p:cNvSpPr/>
            <p:nvPr/>
          </p:nvSpPr>
          <p:spPr>
            <a:xfrm>
              <a:off x="2210100" y="2801975"/>
              <a:ext cx="494625" cy="121150"/>
            </a:xfrm>
            <a:custGeom>
              <a:avLst/>
              <a:gdLst/>
              <a:ahLst/>
              <a:cxnLst/>
              <a:rect l="l" t="t" r="r" b="b"/>
              <a:pathLst>
                <a:path w="19785" h="4846" extrusionOk="0">
                  <a:moveTo>
                    <a:pt x="9691" y="0"/>
                  </a:moveTo>
                  <a:cubicBezTo>
                    <a:pt x="6864" y="0"/>
                    <a:pt x="3634" y="404"/>
                    <a:pt x="0" y="2423"/>
                  </a:cubicBezTo>
                  <a:cubicBezTo>
                    <a:pt x="3634" y="4442"/>
                    <a:pt x="6864" y="4845"/>
                    <a:pt x="10094" y="4845"/>
                  </a:cubicBezTo>
                  <a:cubicBezTo>
                    <a:pt x="13324" y="4442"/>
                    <a:pt x="16958" y="4038"/>
                    <a:pt x="19785" y="1615"/>
                  </a:cubicBezTo>
                  <a:cubicBezTo>
                    <a:pt x="16151" y="0"/>
                    <a:pt x="13324" y="0"/>
                    <a:pt x="9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6"/>
            <p:cNvSpPr/>
            <p:nvPr/>
          </p:nvSpPr>
          <p:spPr>
            <a:xfrm>
              <a:off x="1200700" y="2183075"/>
              <a:ext cx="676325" cy="147675"/>
            </a:xfrm>
            <a:custGeom>
              <a:avLst/>
              <a:gdLst/>
              <a:ahLst/>
              <a:cxnLst/>
              <a:rect l="l" t="t" r="r" b="b"/>
              <a:pathLst>
                <a:path w="27053" h="5907" extrusionOk="0">
                  <a:moveTo>
                    <a:pt x="8181" y="0"/>
                  </a:moveTo>
                  <a:cubicBezTo>
                    <a:pt x="5539" y="0"/>
                    <a:pt x="2839" y="392"/>
                    <a:pt x="1" y="1338"/>
                  </a:cubicBezTo>
                  <a:cubicBezTo>
                    <a:pt x="4038" y="4165"/>
                    <a:pt x="8883" y="4972"/>
                    <a:pt x="13325" y="5376"/>
                  </a:cubicBezTo>
                  <a:cubicBezTo>
                    <a:pt x="15164" y="5710"/>
                    <a:pt x="17004" y="5906"/>
                    <a:pt x="18872" y="5906"/>
                  </a:cubicBezTo>
                  <a:cubicBezTo>
                    <a:pt x="21515" y="5906"/>
                    <a:pt x="24214" y="5515"/>
                    <a:pt x="27052" y="4568"/>
                  </a:cubicBezTo>
                  <a:cubicBezTo>
                    <a:pt x="22207" y="2146"/>
                    <a:pt x="17766" y="935"/>
                    <a:pt x="13729" y="531"/>
                  </a:cubicBezTo>
                  <a:cubicBezTo>
                    <a:pt x="11889" y="196"/>
                    <a:pt x="10049" y="0"/>
                    <a:pt x="81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9" name="Google Shape;1929;p16"/>
          <p:cNvGrpSpPr/>
          <p:nvPr/>
        </p:nvGrpSpPr>
        <p:grpSpPr>
          <a:xfrm>
            <a:off x="6144088" y="225793"/>
            <a:ext cx="241105" cy="241105"/>
            <a:chOff x="3127550" y="3852575"/>
            <a:chExt cx="235500" cy="235500"/>
          </a:xfrm>
        </p:grpSpPr>
        <p:sp>
          <p:nvSpPr>
            <p:cNvPr id="1930" name="Google Shape;1930;p16"/>
            <p:cNvSpPr/>
            <p:nvPr/>
          </p:nvSpPr>
          <p:spPr>
            <a:xfrm>
              <a:off x="3127550" y="3852575"/>
              <a:ext cx="235500" cy="2355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6"/>
            <p:cNvSpPr/>
            <p:nvPr/>
          </p:nvSpPr>
          <p:spPr>
            <a:xfrm>
              <a:off x="3150350" y="3875375"/>
              <a:ext cx="189900" cy="1899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2" name="Google Shape;1932;p16"/>
          <p:cNvGrpSpPr/>
          <p:nvPr/>
        </p:nvGrpSpPr>
        <p:grpSpPr>
          <a:xfrm flipH="1">
            <a:off x="4837349" y="4461704"/>
            <a:ext cx="390854" cy="411698"/>
            <a:chOff x="5232406" y="2094648"/>
            <a:chExt cx="586515" cy="617793"/>
          </a:xfrm>
        </p:grpSpPr>
        <p:sp>
          <p:nvSpPr>
            <p:cNvPr id="1933" name="Google Shape;1933;p16"/>
            <p:cNvSpPr/>
            <p:nvPr/>
          </p:nvSpPr>
          <p:spPr>
            <a:xfrm flipH="1">
              <a:off x="5232406" y="2094648"/>
              <a:ext cx="586515" cy="617793"/>
            </a:xfrm>
            <a:custGeom>
              <a:avLst/>
              <a:gdLst/>
              <a:ahLst/>
              <a:cxnLst/>
              <a:rect l="l" t="t" r="r" b="b"/>
              <a:pathLst>
                <a:path w="163831" h="172568" extrusionOk="0">
                  <a:moveTo>
                    <a:pt x="163830" y="107633"/>
                  </a:moveTo>
                  <a:cubicBezTo>
                    <a:pt x="163830" y="107633"/>
                    <a:pt x="163051" y="108217"/>
                    <a:pt x="162141" y="108953"/>
                  </a:cubicBezTo>
                  <a:lnTo>
                    <a:pt x="162141" y="108953"/>
                  </a:lnTo>
                  <a:cubicBezTo>
                    <a:pt x="162175" y="108937"/>
                    <a:pt x="162209" y="108920"/>
                    <a:pt x="162243" y="108903"/>
                  </a:cubicBezTo>
                  <a:cubicBezTo>
                    <a:pt x="163195" y="108268"/>
                    <a:pt x="163830" y="107633"/>
                    <a:pt x="163830" y="107633"/>
                  </a:cubicBezTo>
                  <a:close/>
                  <a:moveTo>
                    <a:pt x="48578" y="0"/>
                  </a:moveTo>
                  <a:cubicBezTo>
                    <a:pt x="48578" y="0"/>
                    <a:pt x="50800" y="4445"/>
                    <a:pt x="52070" y="6350"/>
                  </a:cubicBezTo>
                  <a:cubicBezTo>
                    <a:pt x="55563" y="12065"/>
                    <a:pt x="57150" y="18733"/>
                    <a:pt x="59055" y="25083"/>
                  </a:cubicBezTo>
                  <a:cubicBezTo>
                    <a:pt x="64770" y="41593"/>
                    <a:pt x="62548" y="59690"/>
                    <a:pt x="68580" y="76200"/>
                  </a:cubicBezTo>
                  <a:cubicBezTo>
                    <a:pt x="71120" y="82233"/>
                    <a:pt x="73025" y="88583"/>
                    <a:pt x="76518" y="93345"/>
                  </a:cubicBezTo>
                  <a:cubicBezTo>
                    <a:pt x="77788" y="95250"/>
                    <a:pt x="79058" y="97155"/>
                    <a:pt x="80645" y="99378"/>
                  </a:cubicBezTo>
                  <a:cubicBezTo>
                    <a:pt x="80963" y="100013"/>
                    <a:pt x="82868" y="102553"/>
                    <a:pt x="85090" y="103505"/>
                  </a:cubicBezTo>
                  <a:cubicBezTo>
                    <a:pt x="79693" y="102553"/>
                    <a:pt x="75565" y="96203"/>
                    <a:pt x="61595" y="91440"/>
                  </a:cubicBezTo>
                  <a:cubicBezTo>
                    <a:pt x="56077" y="89413"/>
                    <a:pt x="50959" y="88704"/>
                    <a:pt x="45970" y="88704"/>
                  </a:cubicBezTo>
                  <a:cubicBezTo>
                    <a:pt x="36894" y="88704"/>
                    <a:pt x="28250" y="91051"/>
                    <a:pt x="18415" y="92075"/>
                  </a:cubicBezTo>
                  <a:cubicBezTo>
                    <a:pt x="15875" y="92075"/>
                    <a:pt x="0" y="95250"/>
                    <a:pt x="0" y="95250"/>
                  </a:cubicBezTo>
                  <a:cubicBezTo>
                    <a:pt x="0" y="95250"/>
                    <a:pt x="7303" y="95568"/>
                    <a:pt x="8890" y="96203"/>
                  </a:cubicBezTo>
                  <a:cubicBezTo>
                    <a:pt x="12700" y="96838"/>
                    <a:pt x="13653" y="96520"/>
                    <a:pt x="17463" y="98108"/>
                  </a:cubicBezTo>
                  <a:cubicBezTo>
                    <a:pt x="31115" y="103188"/>
                    <a:pt x="40640" y="106045"/>
                    <a:pt x="53658" y="111443"/>
                  </a:cubicBezTo>
                  <a:cubicBezTo>
                    <a:pt x="58103" y="113665"/>
                    <a:pt x="66358" y="115888"/>
                    <a:pt x="70803" y="115888"/>
                  </a:cubicBezTo>
                  <a:cubicBezTo>
                    <a:pt x="74295" y="115888"/>
                    <a:pt x="78740" y="115888"/>
                    <a:pt x="80328" y="115570"/>
                  </a:cubicBezTo>
                  <a:lnTo>
                    <a:pt x="80328" y="115570"/>
                  </a:lnTo>
                  <a:cubicBezTo>
                    <a:pt x="80327" y="115570"/>
                    <a:pt x="76200" y="116840"/>
                    <a:pt x="71120" y="121920"/>
                  </a:cubicBezTo>
                  <a:cubicBezTo>
                    <a:pt x="63818" y="128905"/>
                    <a:pt x="62230" y="133668"/>
                    <a:pt x="57150" y="138113"/>
                  </a:cubicBezTo>
                  <a:cubicBezTo>
                    <a:pt x="48895" y="145733"/>
                    <a:pt x="39688" y="148590"/>
                    <a:pt x="40640" y="148590"/>
                  </a:cubicBezTo>
                  <a:cubicBezTo>
                    <a:pt x="86995" y="146368"/>
                    <a:pt x="96520" y="120015"/>
                    <a:pt x="96520" y="120015"/>
                  </a:cubicBezTo>
                  <a:cubicBezTo>
                    <a:pt x="96520" y="120015"/>
                    <a:pt x="106045" y="146050"/>
                    <a:pt x="101600" y="166370"/>
                  </a:cubicBezTo>
                  <a:cubicBezTo>
                    <a:pt x="100421" y="170955"/>
                    <a:pt x="100702" y="172567"/>
                    <a:pt x="101505" y="172567"/>
                  </a:cubicBezTo>
                  <a:cubicBezTo>
                    <a:pt x="102648" y="172567"/>
                    <a:pt x="104851" y="169299"/>
                    <a:pt x="105410" y="166688"/>
                  </a:cubicBezTo>
                  <a:cubicBezTo>
                    <a:pt x="108585" y="152400"/>
                    <a:pt x="103823" y="134620"/>
                    <a:pt x="103823" y="134620"/>
                  </a:cubicBezTo>
                  <a:cubicBezTo>
                    <a:pt x="103823" y="134620"/>
                    <a:pt x="100535" y="119973"/>
                    <a:pt x="100629" y="119973"/>
                  </a:cubicBezTo>
                  <a:lnTo>
                    <a:pt x="100629" y="119973"/>
                  </a:lnTo>
                  <a:cubicBezTo>
                    <a:pt x="100632" y="119973"/>
                    <a:pt x="100638" y="119987"/>
                    <a:pt x="100648" y="120015"/>
                  </a:cubicBezTo>
                  <a:cubicBezTo>
                    <a:pt x="101283" y="120968"/>
                    <a:pt x="106363" y="124778"/>
                    <a:pt x="113983" y="125730"/>
                  </a:cubicBezTo>
                  <a:cubicBezTo>
                    <a:pt x="117755" y="126390"/>
                    <a:pt x="121192" y="126770"/>
                    <a:pt x="124500" y="126770"/>
                  </a:cubicBezTo>
                  <a:cubicBezTo>
                    <a:pt x="132328" y="126770"/>
                    <a:pt x="139440" y="124642"/>
                    <a:pt x="148590" y="119063"/>
                  </a:cubicBezTo>
                  <a:cubicBezTo>
                    <a:pt x="152400" y="116840"/>
                    <a:pt x="156528" y="113665"/>
                    <a:pt x="160020" y="110808"/>
                  </a:cubicBezTo>
                  <a:cubicBezTo>
                    <a:pt x="160587" y="110241"/>
                    <a:pt x="161407" y="109547"/>
                    <a:pt x="162141" y="108953"/>
                  </a:cubicBezTo>
                  <a:lnTo>
                    <a:pt x="162141" y="108953"/>
                  </a:lnTo>
                  <a:cubicBezTo>
                    <a:pt x="158376" y="110836"/>
                    <a:pt x="155215" y="112395"/>
                    <a:pt x="150495" y="112395"/>
                  </a:cubicBezTo>
                  <a:cubicBezTo>
                    <a:pt x="139383" y="112078"/>
                    <a:pt x="135255" y="107315"/>
                    <a:pt x="125413" y="105728"/>
                  </a:cubicBezTo>
                  <a:cubicBezTo>
                    <a:pt x="122518" y="105261"/>
                    <a:pt x="120117" y="105096"/>
                    <a:pt x="118171" y="105096"/>
                  </a:cubicBezTo>
                  <a:cubicBezTo>
                    <a:pt x="113499" y="105096"/>
                    <a:pt x="111443" y="106045"/>
                    <a:pt x="111443" y="106045"/>
                  </a:cubicBezTo>
                  <a:cubicBezTo>
                    <a:pt x="111443" y="106045"/>
                    <a:pt x="114300" y="104458"/>
                    <a:pt x="120650" y="98743"/>
                  </a:cubicBezTo>
                  <a:cubicBezTo>
                    <a:pt x="126683" y="93345"/>
                    <a:pt x="129858" y="87313"/>
                    <a:pt x="131763" y="81915"/>
                  </a:cubicBezTo>
                  <a:cubicBezTo>
                    <a:pt x="135255" y="71755"/>
                    <a:pt x="134620" y="64453"/>
                    <a:pt x="130493" y="51118"/>
                  </a:cubicBezTo>
                  <a:cubicBezTo>
                    <a:pt x="128588" y="44133"/>
                    <a:pt x="117794" y="28576"/>
                    <a:pt x="117793" y="28575"/>
                  </a:cubicBezTo>
                  <a:lnTo>
                    <a:pt x="117793" y="28575"/>
                  </a:lnTo>
                  <a:cubicBezTo>
                    <a:pt x="117793" y="28576"/>
                    <a:pt x="122238" y="37783"/>
                    <a:pt x="122873" y="46355"/>
                  </a:cubicBezTo>
                  <a:cubicBezTo>
                    <a:pt x="123508" y="53975"/>
                    <a:pt x="122238" y="57150"/>
                    <a:pt x="117793" y="65405"/>
                  </a:cubicBezTo>
                  <a:cubicBezTo>
                    <a:pt x="114618" y="71755"/>
                    <a:pt x="109855" y="74295"/>
                    <a:pt x="106998" y="80645"/>
                  </a:cubicBezTo>
                  <a:cubicBezTo>
                    <a:pt x="103505" y="87313"/>
                    <a:pt x="100648" y="98743"/>
                    <a:pt x="100648" y="98743"/>
                  </a:cubicBezTo>
                  <a:cubicBezTo>
                    <a:pt x="100648" y="98743"/>
                    <a:pt x="101600" y="92393"/>
                    <a:pt x="101283" y="86678"/>
                  </a:cubicBezTo>
                  <a:cubicBezTo>
                    <a:pt x="100648" y="79058"/>
                    <a:pt x="100013" y="71120"/>
                    <a:pt x="97473" y="63818"/>
                  </a:cubicBezTo>
                  <a:cubicBezTo>
                    <a:pt x="90805" y="42863"/>
                    <a:pt x="82233" y="31750"/>
                    <a:pt x="67628" y="15875"/>
                  </a:cubicBezTo>
                  <a:cubicBezTo>
                    <a:pt x="63183" y="11113"/>
                    <a:pt x="48578" y="0"/>
                    <a:pt x="48578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6"/>
            <p:cNvSpPr/>
            <p:nvPr/>
          </p:nvSpPr>
          <p:spPr>
            <a:xfrm flipH="1">
              <a:off x="5232406" y="2094648"/>
              <a:ext cx="586515" cy="617793"/>
            </a:xfrm>
            <a:custGeom>
              <a:avLst/>
              <a:gdLst/>
              <a:ahLst/>
              <a:cxnLst/>
              <a:rect l="l" t="t" r="r" b="b"/>
              <a:pathLst>
                <a:path w="163831" h="172568" extrusionOk="0">
                  <a:moveTo>
                    <a:pt x="163830" y="107633"/>
                  </a:moveTo>
                  <a:cubicBezTo>
                    <a:pt x="163830" y="107633"/>
                    <a:pt x="163051" y="108217"/>
                    <a:pt x="162141" y="108953"/>
                  </a:cubicBezTo>
                  <a:lnTo>
                    <a:pt x="162141" y="108953"/>
                  </a:lnTo>
                  <a:cubicBezTo>
                    <a:pt x="162175" y="108937"/>
                    <a:pt x="162209" y="108920"/>
                    <a:pt x="162243" y="108903"/>
                  </a:cubicBezTo>
                  <a:cubicBezTo>
                    <a:pt x="163195" y="108268"/>
                    <a:pt x="163830" y="107633"/>
                    <a:pt x="163830" y="107633"/>
                  </a:cubicBezTo>
                  <a:close/>
                  <a:moveTo>
                    <a:pt x="48578" y="0"/>
                  </a:moveTo>
                  <a:cubicBezTo>
                    <a:pt x="48578" y="0"/>
                    <a:pt x="50800" y="4445"/>
                    <a:pt x="52070" y="6350"/>
                  </a:cubicBezTo>
                  <a:cubicBezTo>
                    <a:pt x="55563" y="12065"/>
                    <a:pt x="57150" y="18733"/>
                    <a:pt x="59055" y="25083"/>
                  </a:cubicBezTo>
                  <a:cubicBezTo>
                    <a:pt x="64770" y="41593"/>
                    <a:pt x="62548" y="59690"/>
                    <a:pt x="68580" y="76200"/>
                  </a:cubicBezTo>
                  <a:cubicBezTo>
                    <a:pt x="71120" y="82233"/>
                    <a:pt x="73025" y="88583"/>
                    <a:pt x="76518" y="93345"/>
                  </a:cubicBezTo>
                  <a:cubicBezTo>
                    <a:pt x="77788" y="95250"/>
                    <a:pt x="79058" y="97155"/>
                    <a:pt x="80645" y="99378"/>
                  </a:cubicBezTo>
                  <a:cubicBezTo>
                    <a:pt x="80963" y="100013"/>
                    <a:pt x="82868" y="102553"/>
                    <a:pt x="85090" y="103505"/>
                  </a:cubicBezTo>
                  <a:cubicBezTo>
                    <a:pt x="79693" y="102553"/>
                    <a:pt x="75565" y="96203"/>
                    <a:pt x="61595" y="91440"/>
                  </a:cubicBezTo>
                  <a:cubicBezTo>
                    <a:pt x="56077" y="89413"/>
                    <a:pt x="50959" y="88704"/>
                    <a:pt x="45970" y="88704"/>
                  </a:cubicBezTo>
                  <a:cubicBezTo>
                    <a:pt x="36894" y="88704"/>
                    <a:pt x="28250" y="91051"/>
                    <a:pt x="18415" y="92075"/>
                  </a:cubicBezTo>
                  <a:cubicBezTo>
                    <a:pt x="15875" y="92075"/>
                    <a:pt x="0" y="95250"/>
                    <a:pt x="0" y="95250"/>
                  </a:cubicBezTo>
                  <a:cubicBezTo>
                    <a:pt x="0" y="95250"/>
                    <a:pt x="7303" y="95568"/>
                    <a:pt x="8890" y="96203"/>
                  </a:cubicBezTo>
                  <a:cubicBezTo>
                    <a:pt x="12700" y="96838"/>
                    <a:pt x="13653" y="96520"/>
                    <a:pt x="17463" y="98108"/>
                  </a:cubicBezTo>
                  <a:cubicBezTo>
                    <a:pt x="31115" y="103188"/>
                    <a:pt x="40640" y="106045"/>
                    <a:pt x="53658" y="111443"/>
                  </a:cubicBezTo>
                  <a:cubicBezTo>
                    <a:pt x="58103" y="113665"/>
                    <a:pt x="66358" y="115888"/>
                    <a:pt x="70803" y="115888"/>
                  </a:cubicBezTo>
                  <a:cubicBezTo>
                    <a:pt x="74295" y="115888"/>
                    <a:pt x="78740" y="115888"/>
                    <a:pt x="80328" y="115570"/>
                  </a:cubicBezTo>
                  <a:lnTo>
                    <a:pt x="80328" y="115570"/>
                  </a:lnTo>
                  <a:cubicBezTo>
                    <a:pt x="80327" y="115570"/>
                    <a:pt x="76200" y="116840"/>
                    <a:pt x="71120" y="121920"/>
                  </a:cubicBezTo>
                  <a:cubicBezTo>
                    <a:pt x="63818" y="128905"/>
                    <a:pt x="62230" y="133668"/>
                    <a:pt x="57150" y="138113"/>
                  </a:cubicBezTo>
                  <a:cubicBezTo>
                    <a:pt x="48895" y="145733"/>
                    <a:pt x="39688" y="148590"/>
                    <a:pt x="40640" y="148590"/>
                  </a:cubicBezTo>
                  <a:cubicBezTo>
                    <a:pt x="86995" y="146368"/>
                    <a:pt x="96520" y="120015"/>
                    <a:pt x="96520" y="120015"/>
                  </a:cubicBezTo>
                  <a:cubicBezTo>
                    <a:pt x="96520" y="120015"/>
                    <a:pt x="106045" y="146050"/>
                    <a:pt x="101600" y="166370"/>
                  </a:cubicBezTo>
                  <a:cubicBezTo>
                    <a:pt x="100421" y="170955"/>
                    <a:pt x="100702" y="172567"/>
                    <a:pt x="101505" y="172567"/>
                  </a:cubicBezTo>
                  <a:cubicBezTo>
                    <a:pt x="102648" y="172567"/>
                    <a:pt x="104851" y="169299"/>
                    <a:pt x="105410" y="166688"/>
                  </a:cubicBezTo>
                  <a:cubicBezTo>
                    <a:pt x="108585" y="152400"/>
                    <a:pt x="103823" y="134620"/>
                    <a:pt x="103823" y="134620"/>
                  </a:cubicBezTo>
                  <a:cubicBezTo>
                    <a:pt x="103823" y="134620"/>
                    <a:pt x="100535" y="119973"/>
                    <a:pt x="100629" y="119973"/>
                  </a:cubicBezTo>
                  <a:lnTo>
                    <a:pt x="100629" y="119973"/>
                  </a:lnTo>
                  <a:cubicBezTo>
                    <a:pt x="100632" y="119973"/>
                    <a:pt x="100638" y="119987"/>
                    <a:pt x="100648" y="120015"/>
                  </a:cubicBezTo>
                  <a:cubicBezTo>
                    <a:pt x="101283" y="120968"/>
                    <a:pt x="106363" y="124778"/>
                    <a:pt x="113983" y="125730"/>
                  </a:cubicBezTo>
                  <a:cubicBezTo>
                    <a:pt x="117755" y="126390"/>
                    <a:pt x="121192" y="126770"/>
                    <a:pt x="124500" y="126770"/>
                  </a:cubicBezTo>
                  <a:cubicBezTo>
                    <a:pt x="132328" y="126770"/>
                    <a:pt x="139440" y="124642"/>
                    <a:pt x="148590" y="119063"/>
                  </a:cubicBezTo>
                  <a:cubicBezTo>
                    <a:pt x="152400" y="116840"/>
                    <a:pt x="156528" y="113665"/>
                    <a:pt x="160020" y="110808"/>
                  </a:cubicBezTo>
                  <a:cubicBezTo>
                    <a:pt x="160587" y="110241"/>
                    <a:pt x="161407" y="109547"/>
                    <a:pt x="162141" y="108953"/>
                  </a:cubicBezTo>
                  <a:lnTo>
                    <a:pt x="162141" y="108953"/>
                  </a:lnTo>
                  <a:cubicBezTo>
                    <a:pt x="158376" y="110836"/>
                    <a:pt x="155215" y="112395"/>
                    <a:pt x="150495" y="112395"/>
                  </a:cubicBezTo>
                  <a:cubicBezTo>
                    <a:pt x="139383" y="112078"/>
                    <a:pt x="135255" y="107315"/>
                    <a:pt x="125413" y="105728"/>
                  </a:cubicBezTo>
                  <a:cubicBezTo>
                    <a:pt x="122518" y="105261"/>
                    <a:pt x="120117" y="105096"/>
                    <a:pt x="118171" y="105096"/>
                  </a:cubicBezTo>
                  <a:cubicBezTo>
                    <a:pt x="113499" y="105096"/>
                    <a:pt x="111443" y="106045"/>
                    <a:pt x="111443" y="106045"/>
                  </a:cubicBezTo>
                  <a:cubicBezTo>
                    <a:pt x="111443" y="106045"/>
                    <a:pt x="114300" y="104458"/>
                    <a:pt x="120650" y="98743"/>
                  </a:cubicBezTo>
                  <a:cubicBezTo>
                    <a:pt x="126683" y="93345"/>
                    <a:pt x="129858" y="87313"/>
                    <a:pt x="131763" y="81915"/>
                  </a:cubicBezTo>
                  <a:cubicBezTo>
                    <a:pt x="135255" y="71755"/>
                    <a:pt x="134620" y="64453"/>
                    <a:pt x="130493" y="51118"/>
                  </a:cubicBezTo>
                  <a:cubicBezTo>
                    <a:pt x="128588" y="44133"/>
                    <a:pt x="117794" y="28576"/>
                    <a:pt x="117793" y="28575"/>
                  </a:cubicBezTo>
                  <a:lnTo>
                    <a:pt x="117793" y="28575"/>
                  </a:lnTo>
                  <a:cubicBezTo>
                    <a:pt x="117793" y="28576"/>
                    <a:pt x="122238" y="37783"/>
                    <a:pt x="122873" y="46355"/>
                  </a:cubicBezTo>
                  <a:cubicBezTo>
                    <a:pt x="123508" y="53975"/>
                    <a:pt x="122238" y="57150"/>
                    <a:pt x="117793" y="65405"/>
                  </a:cubicBezTo>
                  <a:cubicBezTo>
                    <a:pt x="114618" y="71755"/>
                    <a:pt x="109855" y="74295"/>
                    <a:pt x="106998" y="80645"/>
                  </a:cubicBezTo>
                  <a:cubicBezTo>
                    <a:pt x="103505" y="87313"/>
                    <a:pt x="100648" y="98743"/>
                    <a:pt x="100648" y="98743"/>
                  </a:cubicBezTo>
                  <a:cubicBezTo>
                    <a:pt x="100648" y="98743"/>
                    <a:pt x="101600" y="92393"/>
                    <a:pt x="101283" y="86678"/>
                  </a:cubicBezTo>
                  <a:cubicBezTo>
                    <a:pt x="100648" y="79058"/>
                    <a:pt x="100013" y="71120"/>
                    <a:pt x="97473" y="63818"/>
                  </a:cubicBezTo>
                  <a:cubicBezTo>
                    <a:pt x="90805" y="42863"/>
                    <a:pt x="82233" y="31750"/>
                    <a:pt x="67628" y="15875"/>
                  </a:cubicBezTo>
                  <a:cubicBezTo>
                    <a:pt x="63183" y="11113"/>
                    <a:pt x="48578" y="0"/>
                    <a:pt x="48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6"/>
            <p:cNvSpPr/>
            <p:nvPr/>
          </p:nvSpPr>
          <p:spPr>
            <a:xfrm flipH="1">
              <a:off x="5308564" y="2199220"/>
              <a:ext cx="435339" cy="508510"/>
            </a:xfrm>
            <a:custGeom>
              <a:avLst/>
              <a:gdLst/>
              <a:ahLst/>
              <a:cxnLst/>
              <a:rect l="l" t="t" r="r" b="b"/>
              <a:pathLst>
                <a:path w="121603" h="142042" extrusionOk="0">
                  <a:moveTo>
                    <a:pt x="46990" y="0"/>
                  </a:moveTo>
                  <a:lnTo>
                    <a:pt x="46990" y="635"/>
                  </a:lnTo>
                  <a:cubicBezTo>
                    <a:pt x="49848" y="7303"/>
                    <a:pt x="52388" y="13970"/>
                    <a:pt x="54928" y="21273"/>
                  </a:cubicBezTo>
                  <a:cubicBezTo>
                    <a:pt x="57150" y="27940"/>
                    <a:pt x="59690" y="34925"/>
                    <a:pt x="61913" y="41910"/>
                  </a:cubicBezTo>
                  <a:cubicBezTo>
                    <a:pt x="64453" y="48578"/>
                    <a:pt x="66358" y="55563"/>
                    <a:pt x="68263" y="62865"/>
                  </a:cubicBezTo>
                  <a:cubicBezTo>
                    <a:pt x="70485" y="68898"/>
                    <a:pt x="72073" y="74613"/>
                    <a:pt x="73660" y="80963"/>
                  </a:cubicBezTo>
                  <a:cubicBezTo>
                    <a:pt x="68263" y="79375"/>
                    <a:pt x="63183" y="77788"/>
                    <a:pt x="57785" y="76200"/>
                  </a:cubicBezTo>
                  <a:cubicBezTo>
                    <a:pt x="51435" y="74613"/>
                    <a:pt x="45085" y="73025"/>
                    <a:pt x="38735" y="72073"/>
                  </a:cubicBezTo>
                  <a:cubicBezTo>
                    <a:pt x="32385" y="70803"/>
                    <a:pt x="26035" y="69533"/>
                    <a:pt x="19685" y="68898"/>
                  </a:cubicBezTo>
                  <a:cubicBezTo>
                    <a:pt x="13335" y="67945"/>
                    <a:pt x="6985" y="67628"/>
                    <a:pt x="0" y="67628"/>
                  </a:cubicBezTo>
                  <a:cubicBezTo>
                    <a:pt x="6350" y="68263"/>
                    <a:pt x="12700" y="69215"/>
                    <a:pt x="19050" y="70485"/>
                  </a:cubicBezTo>
                  <a:cubicBezTo>
                    <a:pt x="25400" y="71438"/>
                    <a:pt x="31750" y="72708"/>
                    <a:pt x="38100" y="74295"/>
                  </a:cubicBezTo>
                  <a:cubicBezTo>
                    <a:pt x="44450" y="75883"/>
                    <a:pt x="50483" y="77470"/>
                    <a:pt x="56833" y="79058"/>
                  </a:cubicBezTo>
                  <a:cubicBezTo>
                    <a:pt x="62548" y="80645"/>
                    <a:pt x="67628" y="82233"/>
                    <a:pt x="73025" y="84138"/>
                  </a:cubicBezTo>
                  <a:cubicBezTo>
                    <a:pt x="71438" y="86678"/>
                    <a:pt x="69533" y="88583"/>
                    <a:pt x="67628" y="90488"/>
                  </a:cubicBezTo>
                  <a:cubicBezTo>
                    <a:pt x="65088" y="93345"/>
                    <a:pt x="62548" y="95885"/>
                    <a:pt x="59690" y="98108"/>
                  </a:cubicBezTo>
                  <a:lnTo>
                    <a:pt x="51435" y="105410"/>
                  </a:lnTo>
                  <a:cubicBezTo>
                    <a:pt x="48578" y="107633"/>
                    <a:pt x="45403" y="109538"/>
                    <a:pt x="42228" y="111125"/>
                  </a:cubicBezTo>
                  <a:cubicBezTo>
                    <a:pt x="42228" y="111125"/>
                    <a:pt x="41910" y="111760"/>
                    <a:pt x="42228" y="111760"/>
                  </a:cubicBezTo>
                  <a:cubicBezTo>
                    <a:pt x="42228" y="111919"/>
                    <a:pt x="42307" y="111998"/>
                    <a:pt x="42387" y="111998"/>
                  </a:cubicBezTo>
                  <a:cubicBezTo>
                    <a:pt x="42466" y="111998"/>
                    <a:pt x="42545" y="111919"/>
                    <a:pt x="42545" y="111760"/>
                  </a:cubicBezTo>
                  <a:cubicBezTo>
                    <a:pt x="45720" y="110173"/>
                    <a:pt x="48895" y="107950"/>
                    <a:pt x="52070" y="106045"/>
                  </a:cubicBezTo>
                  <a:cubicBezTo>
                    <a:pt x="55245" y="104140"/>
                    <a:pt x="58103" y="101600"/>
                    <a:pt x="61278" y="99378"/>
                  </a:cubicBezTo>
                  <a:cubicBezTo>
                    <a:pt x="64135" y="96838"/>
                    <a:pt x="66675" y="94615"/>
                    <a:pt x="69533" y="91758"/>
                  </a:cubicBezTo>
                  <a:lnTo>
                    <a:pt x="75565" y="85725"/>
                  </a:lnTo>
                  <a:cubicBezTo>
                    <a:pt x="76835" y="89853"/>
                    <a:pt x="77470" y="93345"/>
                    <a:pt x="78740" y="97473"/>
                  </a:cubicBezTo>
                  <a:cubicBezTo>
                    <a:pt x="80010" y="102235"/>
                    <a:pt x="80645" y="106998"/>
                    <a:pt x="81598" y="111760"/>
                  </a:cubicBezTo>
                  <a:cubicBezTo>
                    <a:pt x="82233" y="116523"/>
                    <a:pt x="82550" y="121285"/>
                    <a:pt x="82550" y="126048"/>
                  </a:cubicBezTo>
                  <a:cubicBezTo>
                    <a:pt x="82550" y="130810"/>
                    <a:pt x="82233" y="135573"/>
                    <a:pt x="80328" y="139700"/>
                  </a:cubicBezTo>
                  <a:cubicBezTo>
                    <a:pt x="80010" y="140653"/>
                    <a:pt x="80328" y="141288"/>
                    <a:pt x="80963" y="141923"/>
                  </a:cubicBezTo>
                  <a:cubicBezTo>
                    <a:pt x="81201" y="142002"/>
                    <a:pt x="81419" y="142042"/>
                    <a:pt x="81623" y="142042"/>
                  </a:cubicBezTo>
                  <a:cubicBezTo>
                    <a:pt x="82233" y="142042"/>
                    <a:pt x="82709" y="141684"/>
                    <a:pt x="83185" y="140970"/>
                  </a:cubicBezTo>
                  <a:cubicBezTo>
                    <a:pt x="84138" y="138748"/>
                    <a:pt x="84773" y="136208"/>
                    <a:pt x="85090" y="133350"/>
                  </a:cubicBezTo>
                  <a:cubicBezTo>
                    <a:pt x="85408" y="131128"/>
                    <a:pt x="85408" y="128270"/>
                    <a:pt x="85408" y="126048"/>
                  </a:cubicBezTo>
                  <a:cubicBezTo>
                    <a:pt x="85408" y="120650"/>
                    <a:pt x="85090" y="115888"/>
                    <a:pt x="84138" y="110808"/>
                  </a:cubicBezTo>
                  <a:cubicBezTo>
                    <a:pt x="83503" y="106045"/>
                    <a:pt x="82550" y="100965"/>
                    <a:pt x="81598" y="96203"/>
                  </a:cubicBezTo>
                  <a:cubicBezTo>
                    <a:pt x="80645" y="92075"/>
                    <a:pt x="79375" y="88265"/>
                    <a:pt x="78423" y="84773"/>
                  </a:cubicBezTo>
                  <a:lnTo>
                    <a:pt x="78423" y="84773"/>
                  </a:lnTo>
                  <a:cubicBezTo>
                    <a:pt x="80963" y="85408"/>
                    <a:pt x="84138" y="85725"/>
                    <a:pt x="86995" y="86360"/>
                  </a:cubicBezTo>
                  <a:cubicBezTo>
                    <a:pt x="91123" y="86678"/>
                    <a:pt x="94615" y="86995"/>
                    <a:pt x="98425" y="87313"/>
                  </a:cubicBezTo>
                  <a:cubicBezTo>
                    <a:pt x="100648" y="87313"/>
                    <a:pt x="102553" y="87313"/>
                    <a:pt x="104458" y="87948"/>
                  </a:cubicBezTo>
                  <a:lnTo>
                    <a:pt x="110490" y="87948"/>
                  </a:lnTo>
                  <a:cubicBezTo>
                    <a:pt x="113983" y="87948"/>
                    <a:pt x="118110" y="87948"/>
                    <a:pt x="121603" y="86995"/>
                  </a:cubicBezTo>
                  <a:cubicBezTo>
                    <a:pt x="117475" y="86678"/>
                    <a:pt x="113983" y="86678"/>
                    <a:pt x="110173" y="86360"/>
                  </a:cubicBezTo>
                  <a:cubicBezTo>
                    <a:pt x="107950" y="86360"/>
                    <a:pt x="106045" y="85725"/>
                    <a:pt x="104458" y="85725"/>
                  </a:cubicBezTo>
                  <a:cubicBezTo>
                    <a:pt x="102553" y="85725"/>
                    <a:pt x="100648" y="85408"/>
                    <a:pt x="99060" y="85090"/>
                  </a:cubicBezTo>
                  <a:lnTo>
                    <a:pt x="93345" y="84138"/>
                  </a:lnTo>
                  <a:cubicBezTo>
                    <a:pt x="91440" y="83820"/>
                    <a:pt x="89853" y="83820"/>
                    <a:pt x="87948" y="83503"/>
                  </a:cubicBezTo>
                  <a:cubicBezTo>
                    <a:pt x="85090" y="83185"/>
                    <a:pt x="82233" y="82550"/>
                    <a:pt x="79375" y="81915"/>
                  </a:cubicBezTo>
                  <a:cubicBezTo>
                    <a:pt x="81915" y="79375"/>
                    <a:pt x="84138" y="76835"/>
                    <a:pt x="86678" y="73978"/>
                  </a:cubicBezTo>
                  <a:cubicBezTo>
                    <a:pt x="89535" y="70485"/>
                    <a:pt x="92710" y="66675"/>
                    <a:pt x="94933" y="62865"/>
                  </a:cubicBezTo>
                  <a:cubicBezTo>
                    <a:pt x="97473" y="58738"/>
                    <a:pt x="99695" y="54928"/>
                    <a:pt x="101600" y="50800"/>
                  </a:cubicBezTo>
                  <a:cubicBezTo>
                    <a:pt x="103823" y="46673"/>
                    <a:pt x="105410" y="42228"/>
                    <a:pt x="106045" y="37783"/>
                  </a:cubicBezTo>
                  <a:lnTo>
                    <a:pt x="106045" y="37783"/>
                  </a:lnTo>
                  <a:cubicBezTo>
                    <a:pt x="104775" y="42228"/>
                    <a:pt x="103188" y="46673"/>
                    <a:pt x="100965" y="50483"/>
                  </a:cubicBezTo>
                  <a:cubicBezTo>
                    <a:pt x="99060" y="54610"/>
                    <a:pt x="96203" y="58420"/>
                    <a:pt x="93345" y="61913"/>
                  </a:cubicBezTo>
                  <a:cubicBezTo>
                    <a:pt x="90488" y="65723"/>
                    <a:pt x="87948" y="69215"/>
                    <a:pt x="84773" y="72390"/>
                  </a:cubicBezTo>
                  <a:cubicBezTo>
                    <a:pt x="82233" y="75248"/>
                    <a:pt x="79375" y="77470"/>
                    <a:pt x="76835" y="80328"/>
                  </a:cubicBezTo>
                  <a:cubicBezTo>
                    <a:pt x="74613" y="73978"/>
                    <a:pt x="73025" y="67945"/>
                    <a:pt x="71120" y="61595"/>
                  </a:cubicBezTo>
                  <a:cubicBezTo>
                    <a:pt x="68898" y="54610"/>
                    <a:pt x="66358" y="47625"/>
                    <a:pt x="64135" y="40958"/>
                  </a:cubicBezTo>
                  <a:cubicBezTo>
                    <a:pt x="61595" y="34290"/>
                    <a:pt x="58738" y="26988"/>
                    <a:pt x="56198" y="20320"/>
                  </a:cubicBezTo>
                  <a:cubicBezTo>
                    <a:pt x="53340" y="13653"/>
                    <a:pt x="50483" y="6985"/>
                    <a:pt x="47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6" name="Google Shape;1936;p16"/>
          <p:cNvGrpSpPr/>
          <p:nvPr/>
        </p:nvGrpSpPr>
        <p:grpSpPr>
          <a:xfrm flipH="1">
            <a:off x="236124" y="1789304"/>
            <a:ext cx="390854" cy="411698"/>
            <a:chOff x="5232406" y="2094648"/>
            <a:chExt cx="586515" cy="617793"/>
          </a:xfrm>
        </p:grpSpPr>
        <p:sp>
          <p:nvSpPr>
            <p:cNvPr id="1937" name="Google Shape;1937;p16"/>
            <p:cNvSpPr/>
            <p:nvPr/>
          </p:nvSpPr>
          <p:spPr>
            <a:xfrm flipH="1">
              <a:off x="5232406" y="2094648"/>
              <a:ext cx="586515" cy="617793"/>
            </a:xfrm>
            <a:custGeom>
              <a:avLst/>
              <a:gdLst/>
              <a:ahLst/>
              <a:cxnLst/>
              <a:rect l="l" t="t" r="r" b="b"/>
              <a:pathLst>
                <a:path w="163831" h="172568" extrusionOk="0">
                  <a:moveTo>
                    <a:pt x="163830" y="107633"/>
                  </a:moveTo>
                  <a:cubicBezTo>
                    <a:pt x="163830" y="107633"/>
                    <a:pt x="163051" y="108217"/>
                    <a:pt x="162141" y="108953"/>
                  </a:cubicBezTo>
                  <a:lnTo>
                    <a:pt x="162141" y="108953"/>
                  </a:lnTo>
                  <a:cubicBezTo>
                    <a:pt x="162175" y="108937"/>
                    <a:pt x="162209" y="108920"/>
                    <a:pt x="162243" y="108903"/>
                  </a:cubicBezTo>
                  <a:cubicBezTo>
                    <a:pt x="163195" y="108268"/>
                    <a:pt x="163830" y="107633"/>
                    <a:pt x="163830" y="107633"/>
                  </a:cubicBezTo>
                  <a:close/>
                  <a:moveTo>
                    <a:pt x="48578" y="0"/>
                  </a:moveTo>
                  <a:cubicBezTo>
                    <a:pt x="48578" y="0"/>
                    <a:pt x="50800" y="4445"/>
                    <a:pt x="52070" y="6350"/>
                  </a:cubicBezTo>
                  <a:cubicBezTo>
                    <a:pt x="55563" y="12065"/>
                    <a:pt x="57150" y="18733"/>
                    <a:pt x="59055" y="25083"/>
                  </a:cubicBezTo>
                  <a:cubicBezTo>
                    <a:pt x="64770" y="41593"/>
                    <a:pt x="62548" y="59690"/>
                    <a:pt x="68580" y="76200"/>
                  </a:cubicBezTo>
                  <a:cubicBezTo>
                    <a:pt x="71120" y="82233"/>
                    <a:pt x="73025" y="88583"/>
                    <a:pt x="76518" y="93345"/>
                  </a:cubicBezTo>
                  <a:cubicBezTo>
                    <a:pt x="77788" y="95250"/>
                    <a:pt x="79058" y="97155"/>
                    <a:pt x="80645" y="99378"/>
                  </a:cubicBezTo>
                  <a:cubicBezTo>
                    <a:pt x="80963" y="100013"/>
                    <a:pt x="82868" y="102553"/>
                    <a:pt x="85090" y="103505"/>
                  </a:cubicBezTo>
                  <a:cubicBezTo>
                    <a:pt x="79693" y="102553"/>
                    <a:pt x="75565" y="96203"/>
                    <a:pt x="61595" y="91440"/>
                  </a:cubicBezTo>
                  <a:cubicBezTo>
                    <a:pt x="56077" y="89413"/>
                    <a:pt x="50959" y="88704"/>
                    <a:pt x="45970" y="88704"/>
                  </a:cubicBezTo>
                  <a:cubicBezTo>
                    <a:pt x="36894" y="88704"/>
                    <a:pt x="28250" y="91051"/>
                    <a:pt x="18415" y="92075"/>
                  </a:cubicBezTo>
                  <a:cubicBezTo>
                    <a:pt x="15875" y="92075"/>
                    <a:pt x="0" y="95250"/>
                    <a:pt x="0" y="95250"/>
                  </a:cubicBezTo>
                  <a:cubicBezTo>
                    <a:pt x="0" y="95250"/>
                    <a:pt x="7303" y="95568"/>
                    <a:pt x="8890" y="96203"/>
                  </a:cubicBezTo>
                  <a:cubicBezTo>
                    <a:pt x="12700" y="96838"/>
                    <a:pt x="13653" y="96520"/>
                    <a:pt x="17463" y="98108"/>
                  </a:cubicBezTo>
                  <a:cubicBezTo>
                    <a:pt x="31115" y="103188"/>
                    <a:pt x="40640" y="106045"/>
                    <a:pt x="53658" y="111443"/>
                  </a:cubicBezTo>
                  <a:cubicBezTo>
                    <a:pt x="58103" y="113665"/>
                    <a:pt x="66358" y="115888"/>
                    <a:pt x="70803" y="115888"/>
                  </a:cubicBezTo>
                  <a:cubicBezTo>
                    <a:pt x="74295" y="115888"/>
                    <a:pt x="78740" y="115888"/>
                    <a:pt x="80328" y="115570"/>
                  </a:cubicBezTo>
                  <a:lnTo>
                    <a:pt x="80328" y="115570"/>
                  </a:lnTo>
                  <a:cubicBezTo>
                    <a:pt x="80327" y="115570"/>
                    <a:pt x="76200" y="116840"/>
                    <a:pt x="71120" y="121920"/>
                  </a:cubicBezTo>
                  <a:cubicBezTo>
                    <a:pt x="63818" y="128905"/>
                    <a:pt x="62230" y="133668"/>
                    <a:pt x="57150" y="138113"/>
                  </a:cubicBezTo>
                  <a:cubicBezTo>
                    <a:pt x="48895" y="145733"/>
                    <a:pt x="39688" y="148590"/>
                    <a:pt x="40640" y="148590"/>
                  </a:cubicBezTo>
                  <a:cubicBezTo>
                    <a:pt x="86995" y="146368"/>
                    <a:pt x="96520" y="120015"/>
                    <a:pt x="96520" y="120015"/>
                  </a:cubicBezTo>
                  <a:cubicBezTo>
                    <a:pt x="96520" y="120015"/>
                    <a:pt x="106045" y="146050"/>
                    <a:pt x="101600" y="166370"/>
                  </a:cubicBezTo>
                  <a:cubicBezTo>
                    <a:pt x="100421" y="170955"/>
                    <a:pt x="100702" y="172567"/>
                    <a:pt x="101505" y="172567"/>
                  </a:cubicBezTo>
                  <a:cubicBezTo>
                    <a:pt x="102648" y="172567"/>
                    <a:pt x="104851" y="169299"/>
                    <a:pt x="105410" y="166688"/>
                  </a:cubicBezTo>
                  <a:cubicBezTo>
                    <a:pt x="108585" y="152400"/>
                    <a:pt x="103823" y="134620"/>
                    <a:pt x="103823" y="134620"/>
                  </a:cubicBezTo>
                  <a:cubicBezTo>
                    <a:pt x="103823" y="134620"/>
                    <a:pt x="100535" y="119973"/>
                    <a:pt x="100629" y="119973"/>
                  </a:cubicBezTo>
                  <a:lnTo>
                    <a:pt x="100629" y="119973"/>
                  </a:lnTo>
                  <a:cubicBezTo>
                    <a:pt x="100632" y="119973"/>
                    <a:pt x="100638" y="119987"/>
                    <a:pt x="100648" y="120015"/>
                  </a:cubicBezTo>
                  <a:cubicBezTo>
                    <a:pt x="101283" y="120968"/>
                    <a:pt x="106363" y="124778"/>
                    <a:pt x="113983" y="125730"/>
                  </a:cubicBezTo>
                  <a:cubicBezTo>
                    <a:pt x="117755" y="126390"/>
                    <a:pt x="121192" y="126770"/>
                    <a:pt x="124500" y="126770"/>
                  </a:cubicBezTo>
                  <a:cubicBezTo>
                    <a:pt x="132328" y="126770"/>
                    <a:pt x="139440" y="124642"/>
                    <a:pt x="148590" y="119063"/>
                  </a:cubicBezTo>
                  <a:cubicBezTo>
                    <a:pt x="152400" y="116840"/>
                    <a:pt x="156528" y="113665"/>
                    <a:pt x="160020" y="110808"/>
                  </a:cubicBezTo>
                  <a:cubicBezTo>
                    <a:pt x="160587" y="110241"/>
                    <a:pt x="161407" y="109547"/>
                    <a:pt x="162141" y="108953"/>
                  </a:cubicBezTo>
                  <a:lnTo>
                    <a:pt x="162141" y="108953"/>
                  </a:lnTo>
                  <a:cubicBezTo>
                    <a:pt x="158376" y="110836"/>
                    <a:pt x="155215" y="112395"/>
                    <a:pt x="150495" y="112395"/>
                  </a:cubicBezTo>
                  <a:cubicBezTo>
                    <a:pt x="139383" y="112078"/>
                    <a:pt x="135255" y="107315"/>
                    <a:pt x="125413" y="105728"/>
                  </a:cubicBezTo>
                  <a:cubicBezTo>
                    <a:pt x="122518" y="105261"/>
                    <a:pt x="120117" y="105096"/>
                    <a:pt x="118171" y="105096"/>
                  </a:cubicBezTo>
                  <a:cubicBezTo>
                    <a:pt x="113499" y="105096"/>
                    <a:pt x="111443" y="106045"/>
                    <a:pt x="111443" y="106045"/>
                  </a:cubicBezTo>
                  <a:cubicBezTo>
                    <a:pt x="111443" y="106045"/>
                    <a:pt x="114300" y="104458"/>
                    <a:pt x="120650" y="98743"/>
                  </a:cubicBezTo>
                  <a:cubicBezTo>
                    <a:pt x="126683" y="93345"/>
                    <a:pt x="129858" y="87313"/>
                    <a:pt x="131763" y="81915"/>
                  </a:cubicBezTo>
                  <a:cubicBezTo>
                    <a:pt x="135255" y="71755"/>
                    <a:pt x="134620" y="64453"/>
                    <a:pt x="130493" y="51118"/>
                  </a:cubicBezTo>
                  <a:cubicBezTo>
                    <a:pt x="128588" y="44133"/>
                    <a:pt x="117794" y="28576"/>
                    <a:pt x="117793" y="28575"/>
                  </a:cubicBezTo>
                  <a:lnTo>
                    <a:pt x="117793" y="28575"/>
                  </a:lnTo>
                  <a:cubicBezTo>
                    <a:pt x="117793" y="28576"/>
                    <a:pt x="122238" y="37783"/>
                    <a:pt x="122873" y="46355"/>
                  </a:cubicBezTo>
                  <a:cubicBezTo>
                    <a:pt x="123508" y="53975"/>
                    <a:pt x="122238" y="57150"/>
                    <a:pt x="117793" y="65405"/>
                  </a:cubicBezTo>
                  <a:cubicBezTo>
                    <a:pt x="114618" y="71755"/>
                    <a:pt x="109855" y="74295"/>
                    <a:pt x="106998" y="80645"/>
                  </a:cubicBezTo>
                  <a:cubicBezTo>
                    <a:pt x="103505" y="87313"/>
                    <a:pt x="100648" y="98743"/>
                    <a:pt x="100648" y="98743"/>
                  </a:cubicBezTo>
                  <a:cubicBezTo>
                    <a:pt x="100648" y="98743"/>
                    <a:pt x="101600" y="92393"/>
                    <a:pt x="101283" y="86678"/>
                  </a:cubicBezTo>
                  <a:cubicBezTo>
                    <a:pt x="100648" y="79058"/>
                    <a:pt x="100013" y="71120"/>
                    <a:pt x="97473" y="63818"/>
                  </a:cubicBezTo>
                  <a:cubicBezTo>
                    <a:pt x="90805" y="42863"/>
                    <a:pt x="82233" y="31750"/>
                    <a:pt x="67628" y="15875"/>
                  </a:cubicBezTo>
                  <a:cubicBezTo>
                    <a:pt x="63183" y="11113"/>
                    <a:pt x="48578" y="0"/>
                    <a:pt x="48578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6"/>
            <p:cNvSpPr/>
            <p:nvPr/>
          </p:nvSpPr>
          <p:spPr>
            <a:xfrm flipH="1">
              <a:off x="5232406" y="2094648"/>
              <a:ext cx="586515" cy="617793"/>
            </a:xfrm>
            <a:custGeom>
              <a:avLst/>
              <a:gdLst/>
              <a:ahLst/>
              <a:cxnLst/>
              <a:rect l="l" t="t" r="r" b="b"/>
              <a:pathLst>
                <a:path w="163831" h="172568" extrusionOk="0">
                  <a:moveTo>
                    <a:pt x="163830" y="107633"/>
                  </a:moveTo>
                  <a:cubicBezTo>
                    <a:pt x="163830" y="107633"/>
                    <a:pt x="163051" y="108217"/>
                    <a:pt x="162141" y="108953"/>
                  </a:cubicBezTo>
                  <a:lnTo>
                    <a:pt x="162141" y="108953"/>
                  </a:lnTo>
                  <a:cubicBezTo>
                    <a:pt x="162175" y="108937"/>
                    <a:pt x="162209" y="108920"/>
                    <a:pt x="162243" y="108903"/>
                  </a:cubicBezTo>
                  <a:cubicBezTo>
                    <a:pt x="163195" y="108268"/>
                    <a:pt x="163830" y="107633"/>
                    <a:pt x="163830" y="107633"/>
                  </a:cubicBezTo>
                  <a:close/>
                  <a:moveTo>
                    <a:pt x="48578" y="0"/>
                  </a:moveTo>
                  <a:cubicBezTo>
                    <a:pt x="48578" y="0"/>
                    <a:pt x="50800" y="4445"/>
                    <a:pt x="52070" y="6350"/>
                  </a:cubicBezTo>
                  <a:cubicBezTo>
                    <a:pt x="55563" y="12065"/>
                    <a:pt x="57150" y="18733"/>
                    <a:pt x="59055" y="25083"/>
                  </a:cubicBezTo>
                  <a:cubicBezTo>
                    <a:pt x="64770" y="41593"/>
                    <a:pt x="62548" y="59690"/>
                    <a:pt x="68580" y="76200"/>
                  </a:cubicBezTo>
                  <a:cubicBezTo>
                    <a:pt x="71120" y="82233"/>
                    <a:pt x="73025" y="88583"/>
                    <a:pt x="76518" y="93345"/>
                  </a:cubicBezTo>
                  <a:cubicBezTo>
                    <a:pt x="77788" y="95250"/>
                    <a:pt x="79058" y="97155"/>
                    <a:pt x="80645" y="99378"/>
                  </a:cubicBezTo>
                  <a:cubicBezTo>
                    <a:pt x="80963" y="100013"/>
                    <a:pt x="82868" y="102553"/>
                    <a:pt x="85090" y="103505"/>
                  </a:cubicBezTo>
                  <a:cubicBezTo>
                    <a:pt x="79693" y="102553"/>
                    <a:pt x="75565" y="96203"/>
                    <a:pt x="61595" y="91440"/>
                  </a:cubicBezTo>
                  <a:cubicBezTo>
                    <a:pt x="56077" y="89413"/>
                    <a:pt x="50959" y="88704"/>
                    <a:pt x="45970" y="88704"/>
                  </a:cubicBezTo>
                  <a:cubicBezTo>
                    <a:pt x="36894" y="88704"/>
                    <a:pt x="28250" y="91051"/>
                    <a:pt x="18415" y="92075"/>
                  </a:cubicBezTo>
                  <a:cubicBezTo>
                    <a:pt x="15875" y="92075"/>
                    <a:pt x="0" y="95250"/>
                    <a:pt x="0" y="95250"/>
                  </a:cubicBezTo>
                  <a:cubicBezTo>
                    <a:pt x="0" y="95250"/>
                    <a:pt x="7303" y="95568"/>
                    <a:pt x="8890" y="96203"/>
                  </a:cubicBezTo>
                  <a:cubicBezTo>
                    <a:pt x="12700" y="96838"/>
                    <a:pt x="13653" y="96520"/>
                    <a:pt x="17463" y="98108"/>
                  </a:cubicBezTo>
                  <a:cubicBezTo>
                    <a:pt x="31115" y="103188"/>
                    <a:pt x="40640" y="106045"/>
                    <a:pt x="53658" y="111443"/>
                  </a:cubicBezTo>
                  <a:cubicBezTo>
                    <a:pt x="58103" y="113665"/>
                    <a:pt x="66358" y="115888"/>
                    <a:pt x="70803" y="115888"/>
                  </a:cubicBezTo>
                  <a:cubicBezTo>
                    <a:pt x="74295" y="115888"/>
                    <a:pt x="78740" y="115888"/>
                    <a:pt x="80328" y="115570"/>
                  </a:cubicBezTo>
                  <a:lnTo>
                    <a:pt x="80328" y="115570"/>
                  </a:lnTo>
                  <a:cubicBezTo>
                    <a:pt x="80327" y="115570"/>
                    <a:pt x="76200" y="116840"/>
                    <a:pt x="71120" y="121920"/>
                  </a:cubicBezTo>
                  <a:cubicBezTo>
                    <a:pt x="63818" y="128905"/>
                    <a:pt x="62230" y="133668"/>
                    <a:pt x="57150" y="138113"/>
                  </a:cubicBezTo>
                  <a:cubicBezTo>
                    <a:pt x="48895" y="145733"/>
                    <a:pt x="39688" y="148590"/>
                    <a:pt x="40640" y="148590"/>
                  </a:cubicBezTo>
                  <a:cubicBezTo>
                    <a:pt x="86995" y="146368"/>
                    <a:pt x="96520" y="120015"/>
                    <a:pt x="96520" y="120015"/>
                  </a:cubicBezTo>
                  <a:cubicBezTo>
                    <a:pt x="96520" y="120015"/>
                    <a:pt x="106045" y="146050"/>
                    <a:pt x="101600" y="166370"/>
                  </a:cubicBezTo>
                  <a:cubicBezTo>
                    <a:pt x="100421" y="170955"/>
                    <a:pt x="100702" y="172567"/>
                    <a:pt x="101505" y="172567"/>
                  </a:cubicBezTo>
                  <a:cubicBezTo>
                    <a:pt x="102648" y="172567"/>
                    <a:pt x="104851" y="169299"/>
                    <a:pt x="105410" y="166688"/>
                  </a:cubicBezTo>
                  <a:cubicBezTo>
                    <a:pt x="108585" y="152400"/>
                    <a:pt x="103823" y="134620"/>
                    <a:pt x="103823" y="134620"/>
                  </a:cubicBezTo>
                  <a:cubicBezTo>
                    <a:pt x="103823" y="134620"/>
                    <a:pt x="100535" y="119973"/>
                    <a:pt x="100629" y="119973"/>
                  </a:cubicBezTo>
                  <a:lnTo>
                    <a:pt x="100629" y="119973"/>
                  </a:lnTo>
                  <a:cubicBezTo>
                    <a:pt x="100632" y="119973"/>
                    <a:pt x="100638" y="119987"/>
                    <a:pt x="100648" y="120015"/>
                  </a:cubicBezTo>
                  <a:cubicBezTo>
                    <a:pt x="101283" y="120968"/>
                    <a:pt x="106363" y="124778"/>
                    <a:pt x="113983" y="125730"/>
                  </a:cubicBezTo>
                  <a:cubicBezTo>
                    <a:pt x="117755" y="126390"/>
                    <a:pt x="121192" y="126770"/>
                    <a:pt x="124500" y="126770"/>
                  </a:cubicBezTo>
                  <a:cubicBezTo>
                    <a:pt x="132328" y="126770"/>
                    <a:pt x="139440" y="124642"/>
                    <a:pt x="148590" y="119063"/>
                  </a:cubicBezTo>
                  <a:cubicBezTo>
                    <a:pt x="152400" y="116840"/>
                    <a:pt x="156528" y="113665"/>
                    <a:pt x="160020" y="110808"/>
                  </a:cubicBezTo>
                  <a:cubicBezTo>
                    <a:pt x="160587" y="110241"/>
                    <a:pt x="161407" y="109547"/>
                    <a:pt x="162141" y="108953"/>
                  </a:cubicBezTo>
                  <a:lnTo>
                    <a:pt x="162141" y="108953"/>
                  </a:lnTo>
                  <a:cubicBezTo>
                    <a:pt x="158376" y="110836"/>
                    <a:pt x="155215" y="112395"/>
                    <a:pt x="150495" y="112395"/>
                  </a:cubicBezTo>
                  <a:cubicBezTo>
                    <a:pt x="139383" y="112078"/>
                    <a:pt x="135255" y="107315"/>
                    <a:pt x="125413" y="105728"/>
                  </a:cubicBezTo>
                  <a:cubicBezTo>
                    <a:pt x="122518" y="105261"/>
                    <a:pt x="120117" y="105096"/>
                    <a:pt x="118171" y="105096"/>
                  </a:cubicBezTo>
                  <a:cubicBezTo>
                    <a:pt x="113499" y="105096"/>
                    <a:pt x="111443" y="106045"/>
                    <a:pt x="111443" y="106045"/>
                  </a:cubicBezTo>
                  <a:cubicBezTo>
                    <a:pt x="111443" y="106045"/>
                    <a:pt x="114300" y="104458"/>
                    <a:pt x="120650" y="98743"/>
                  </a:cubicBezTo>
                  <a:cubicBezTo>
                    <a:pt x="126683" y="93345"/>
                    <a:pt x="129858" y="87313"/>
                    <a:pt x="131763" y="81915"/>
                  </a:cubicBezTo>
                  <a:cubicBezTo>
                    <a:pt x="135255" y="71755"/>
                    <a:pt x="134620" y="64453"/>
                    <a:pt x="130493" y="51118"/>
                  </a:cubicBezTo>
                  <a:cubicBezTo>
                    <a:pt x="128588" y="44133"/>
                    <a:pt x="117794" y="28576"/>
                    <a:pt x="117793" y="28575"/>
                  </a:cubicBezTo>
                  <a:lnTo>
                    <a:pt x="117793" y="28575"/>
                  </a:lnTo>
                  <a:cubicBezTo>
                    <a:pt x="117793" y="28576"/>
                    <a:pt x="122238" y="37783"/>
                    <a:pt x="122873" y="46355"/>
                  </a:cubicBezTo>
                  <a:cubicBezTo>
                    <a:pt x="123508" y="53975"/>
                    <a:pt x="122238" y="57150"/>
                    <a:pt x="117793" y="65405"/>
                  </a:cubicBezTo>
                  <a:cubicBezTo>
                    <a:pt x="114618" y="71755"/>
                    <a:pt x="109855" y="74295"/>
                    <a:pt x="106998" y="80645"/>
                  </a:cubicBezTo>
                  <a:cubicBezTo>
                    <a:pt x="103505" y="87313"/>
                    <a:pt x="100648" y="98743"/>
                    <a:pt x="100648" y="98743"/>
                  </a:cubicBezTo>
                  <a:cubicBezTo>
                    <a:pt x="100648" y="98743"/>
                    <a:pt x="101600" y="92393"/>
                    <a:pt x="101283" y="86678"/>
                  </a:cubicBezTo>
                  <a:cubicBezTo>
                    <a:pt x="100648" y="79058"/>
                    <a:pt x="100013" y="71120"/>
                    <a:pt x="97473" y="63818"/>
                  </a:cubicBezTo>
                  <a:cubicBezTo>
                    <a:pt x="90805" y="42863"/>
                    <a:pt x="82233" y="31750"/>
                    <a:pt x="67628" y="15875"/>
                  </a:cubicBezTo>
                  <a:cubicBezTo>
                    <a:pt x="63183" y="11113"/>
                    <a:pt x="48578" y="0"/>
                    <a:pt x="48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16"/>
            <p:cNvSpPr/>
            <p:nvPr/>
          </p:nvSpPr>
          <p:spPr>
            <a:xfrm flipH="1">
              <a:off x="5308564" y="2199220"/>
              <a:ext cx="435339" cy="508510"/>
            </a:xfrm>
            <a:custGeom>
              <a:avLst/>
              <a:gdLst/>
              <a:ahLst/>
              <a:cxnLst/>
              <a:rect l="l" t="t" r="r" b="b"/>
              <a:pathLst>
                <a:path w="121603" h="142042" extrusionOk="0">
                  <a:moveTo>
                    <a:pt x="46990" y="0"/>
                  </a:moveTo>
                  <a:lnTo>
                    <a:pt x="46990" y="635"/>
                  </a:lnTo>
                  <a:cubicBezTo>
                    <a:pt x="49848" y="7303"/>
                    <a:pt x="52388" y="13970"/>
                    <a:pt x="54928" y="21273"/>
                  </a:cubicBezTo>
                  <a:cubicBezTo>
                    <a:pt x="57150" y="27940"/>
                    <a:pt x="59690" y="34925"/>
                    <a:pt x="61913" y="41910"/>
                  </a:cubicBezTo>
                  <a:cubicBezTo>
                    <a:pt x="64453" y="48578"/>
                    <a:pt x="66358" y="55563"/>
                    <a:pt x="68263" y="62865"/>
                  </a:cubicBezTo>
                  <a:cubicBezTo>
                    <a:pt x="70485" y="68898"/>
                    <a:pt x="72073" y="74613"/>
                    <a:pt x="73660" y="80963"/>
                  </a:cubicBezTo>
                  <a:cubicBezTo>
                    <a:pt x="68263" y="79375"/>
                    <a:pt x="63183" y="77788"/>
                    <a:pt x="57785" y="76200"/>
                  </a:cubicBezTo>
                  <a:cubicBezTo>
                    <a:pt x="51435" y="74613"/>
                    <a:pt x="45085" y="73025"/>
                    <a:pt x="38735" y="72073"/>
                  </a:cubicBezTo>
                  <a:cubicBezTo>
                    <a:pt x="32385" y="70803"/>
                    <a:pt x="26035" y="69533"/>
                    <a:pt x="19685" y="68898"/>
                  </a:cubicBezTo>
                  <a:cubicBezTo>
                    <a:pt x="13335" y="67945"/>
                    <a:pt x="6985" y="67628"/>
                    <a:pt x="0" y="67628"/>
                  </a:cubicBezTo>
                  <a:cubicBezTo>
                    <a:pt x="6350" y="68263"/>
                    <a:pt x="12700" y="69215"/>
                    <a:pt x="19050" y="70485"/>
                  </a:cubicBezTo>
                  <a:cubicBezTo>
                    <a:pt x="25400" y="71438"/>
                    <a:pt x="31750" y="72708"/>
                    <a:pt x="38100" y="74295"/>
                  </a:cubicBezTo>
                  <a:cubicBezTo>
                    <a:pt x="44450" y="75883"/>
                    <a:pt x="50483" y="77470"/>
                    <a:pt x="56833" y="79058"/>
                  </a:cubicBezTo>
                  <a:cubicBezTo>
                    <a:pt x="62548" y="80645"/>
                    <a:pt x="67628" y="82233"/>
                    <a:pt x="73025" y="84138"/>
                  </a:cubicBezTo>
                  <a:cubicBezTo>
                    <a:pt x="71438" y="86678"/>
                    <a:pt x="69533" y="88583"/>
                    <a:pt x="67628" y="90488"/>
                  </a:cubicBezTo>
                  <a:cubicBezTo>
                    <a:pt x="65088" y="93345"/>
                    <a:pt x="62548" y="95885"/>
                    <a:pt x="59690" y="98108"/>
                  </a:cubicBezTo>
                  <a:lnTo>
                    <a:pt x="51435" y="105410"/>
                  </a:lnTo>
                  <a:cubicBezTo>
                    <a:pt x="48578" y="107633"/>
                    <a:pt x="45403" y="109538"/>
                    <a:pt x="42228" y="111125"/>
                  </a:cubicBezTo>
                  <a:cubicBezTo>
                    <a:pt x="42228" y="111125"/>
                    <a:pt x="41910" y="111760"/>
                    <a:pt x="42228" y="111760"/>
                  </a:cubicBezTo>
                  <a:cubicBezTo>
                    <a:pt x="42228" y="111919"/>
                    <a:pt x="42307" y="111998"/>
                    <a:pt x="42387" y="111998"/>
                  </a:cubicBezTo>
                  <a:cubicBezTo>
                    <a:pt x="42466" y="111998"/>
                    <a:pt x="42545" y="111919"/>
                    <a:pt x="42545" y="111760"/>
                  </a:cubicBezTo>
                  <a:cubicBezTo>
                    <a:pt x="45720" y="110173"/>
                    <a:pt x="48895" y="107950"/>
                    <a:pt x="52070" y="106045"/>
                  </a:cubicBezTo>
                  <a:cubicBezTo>
                    <a:pt x="55245" y="104140"/>
                    <a:pt x="58103" y="101600"/>
                    <a:pt x="61278" y="99378"/>
                  </a:cubicBezTo>
                  <a:cubicBezTo>
                    <a:pt x="64135" y="96838"/>
                    <a:pt x="66675" y="94615"/>
                    <a:pt x="69533" y="91758"/>
                  </a:cubicBezTo>
                  <a:lnTo>
                    <a:pt x="75565" y="85725"/>
                  </a:lnTo>
                  <a:cubicBezTo>
                    <a:pt x="76835" y="89853"/>
                    <a:pt x="77470" y="93345"/>
                    <a:pt x="78740" y="97473"/>
                  </a:cubicBezTo>
                  <a:cubicBezTo>
                    <a:pt x="80010" y="102235"/>
                    <a:pt x="80645" y="106998"/>
                    <a:pt x="81598" y="111760"/>
                  </a:cubicBezTo>
                  <a:cubicBezTo>
                    <a:pt x="82233" y="116523"/>
                    <a:pt x="82550" y="121285"/>
                    <a:pt x="82550" y="126048"/>
                  </a:cubicBezTo>
                  <a:cubicBezTo>
                    <a:pt x="82550" y="130810"/>
                    <a:pt x="82233" y="135573"/>
                    <a:pt x="80328" y="139700"/>
                  </a:cubicBezTo>
                  <a:cubicBezTo>
                    <a:pt x="80010" y="140653"/>
                    <a:pt x="80328" y="141288"/>
                    <a:pt x="80963" y="141923"/>
                  </a:cubicBezTo>
                  <a:cubicBezTo>
                    <a:pt x="81201" y="142002"/>
                    <a:pt x="81419" y="142042"/>
                    <a:pt x="81623" y="142042"/>
                  </a:cubicBezTo>
                  <a:cubicBezTo>
                    <a:pt x="82233" y="142042"/>
                    <a:pt x="82709" y="141684"/>
                    <a:pt x="83185" y="140970"/>
                  </a:cubicBezTo>
                  <a:cubicBezTo>
                    <a:pt x="84138" y="138748"/>
                    <a:pt x="84773" y="136208"/>
                    <a:pt x="85090" y="133350"/>
                  </a:cubicBezTo>
                  <a:cubicBezTo>
                    <a:pt x="85408" y="131128"/>
                    <a:pt x="85408" y="128270"/>
                    <a:pt x="85408" y="126048"/>
                  </a:cubicBezTo>
                  <a:cubicBezTo>
                    <a:pt x="85408" y="120650"/>
                    <a:pt x="85090" y="115888"/>
                    <a:pt x="84138" y="110808"/>
                  </a:cubicBezTo>
                  <a:cubicBezTo>
                    <a:pt x="83503" y="106045"/>
                    <a:pt x="82550" y="100965"/>
                    <a:pt x="81598" y="96203"/>
                  </a:cubicBezTo>
                  <a:cubicBezTo>
                    <a:pt x="80645" y="92075"/>
                    <a:pt x="79375" y="88265"/>
                    <a:pt x="78423" y="84773"/>
                  </a:cubicBezTo>
                  <a:lnTo>
                    <a:pt x="78423" y="84773"/>
                  </a:lnTo>
                  <a:cubicBezTo>
                    <a:pt x="80963" y="85408"/>
                    <a:pt x="84138" y="85725"/>
                    <a:pt x="86995" y="86360"/>
                  </a:cubicBezTo>
                  <a:cubicBezTo>
                    <a:pt x="91123" y="86678"/>
                    <a:pt x="94615" y="86995"/>
                    <a:pt x="98425" y="87313"/>
                  </a:cubicBezTo>
                  <a:cubicBezTo>
                    <a:pt x="100648" y="87313"/>
                    <a:pt x="102553" y="87313"/>
                    <a:pt x="104458" y="87948"/>
                  </a:cubicBezTo>
                  <a:lnTo>
                    <a:pt x="110490" y="87948"/>
                  </a:lnTo>
                  <a:cubicBezTo>
                    <a:pt x="113983" y="87948"/>
                    <a:pt x="118110" y="87948"/>
                    <a:pt x="121603" y="86995"/>
                  </a:cubicBezTo>
                  <a:cubicBezTo>
                    <a:pt x="117475" y="86678"/>
                    <a:pt x="113983" y="86678"/>
                    <a:pt x="110173" y="86360"/>
                  </a:cubicBezTo>
                  <a:cubicBezTo>
                    <a:pt x="107950" y="86360"/>
                    <a:pt x="106045" y="85725"/>
                    <a:pt x="104458" y="85725"/>
                  </a:cubicBezTo>
                  <a:cubicBezTo>
                    <a:pt x="102553" y="85725"/>
                    <a:pt x="100648" y="85408"/>
                    <a:pt x="99060" y="85090"/>
                  </a:cubicBezTo>
                  <a:lnTo>
                    <a:pt x="93345" y="84138"/>
                  </a:lnTo>
                  <a:cubicBezTo>
                    <a:pt x="91440" y="83820"/>
                    <a:pt x="89853" y="83820"/>
                    <a:pt x="87948" y="83503"/>
                  </a:cubicBezTo>
                  <a:cubicBezTo>
                    <a:pt x="85090" y="83185"/>
                    <a:pt x="82233" y="82550"/>
                    <a:pt x="79375" y="81915"/>
                  </a:cubicBezTo>
                  <a:cubicBezTo>
                    <a:pt x="81915" y="79375"/>
                    <a:pt x="84138" y="76835"/>
                    <a:pt x="86678" y="73978"/>
                  </a:cubicBezTo>
                  <a:cubicBezTo>
                    <a:pt x="89535" y="70485"/>
                    <a:pt x="92710" y="66675"/>
                    <a:pt x="94933" y="62865"/>
                  </a:cubicBezTo>
                  <a:cubicBezTo>
                    <a:pt x="97473" y="58738"/>
                    <a:pt x="99695" y="54928"/>
                    <a:pt x="101600" y="50800"/>
                  </a:cubicBezTo>
                  <a:cubicBezTo>
                    <a:pt x="103823" y="46673"/>
                    <a:pt x="105410" y="42228"/>
                    <a:pt x="106045" y="37783"/>
                  </a:cubicBezTo>
                  <a:lnTo>
                    <a:pt x="106045" y="37783"/>
                  </a:lnTo>
                  <a:cubicBezTo>
                    <a:pt x="104775" y="42228"/>
                    <a:pt x="103188" y="46673"/>
                    <a:pt x="100965" y="50483"/>
                  </a:cubicBezTo>
                  <a:cubicBezTo>
                    <a:pt x="99060" y="54610"/>
                    <a:pt x="96203" y="58420"/>
                    <a:pt x="93345" y="61913"/>
                  </a:cubicBezTo>
                  <a:cubicBezTo>
                    <a:pt x="90488" y="65723"/>
                    <a:pt x="87948" y="69215"/>
                    <a:pt x="84773" y="72390"/>
                  </a:cubicBezTo>
                  <a:cubicBezTo>
                    <a:pt x="82233" y="75248"/>
                    <a:pt x="79375" y="77470"/>
                    <a:pt x="76835" y="80328"/>
                  </a:cubicBezTo>
                  <a:cubicBezTo>
                    <a:pt x="74613" y="73978"/>
                    <a:pt x="73025" y="67945"/>
                    <a:pt x="71120" y="61595"/>
                  </a:cubicBezTo>
                  <a:cubicBezTo>
                    <a:pt x="68898" y="54610"/>
                    <a:pt x="66358" y="47625"/>
                    <a:pt x="64135" y="40958"/>
                  </a:cubicBezTo>
                  <a:cubicBezTo>
                    <a:pt x="61595" y="34290"/>
                    <a:pt x="58738" y="26988"/>
                    <a:pt x="56198" y="20320"/>
                  </a:cubicBezTo>
                  <a:cubicBezTo>
                    <a:pt x="53340" y="13653"/>
                    <a:pt x="50483" y="6985"/>
                    <a:pt x="47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1578;p16">
            <a:extLst>
              <a:ext uri="{FF2B5EF4-FFF2-40B4-BE49-F238E27FC236}">
                <a16:creationId xmlns:a16="http://schemas.microsoft.com/office/drawing/2014/main" id="{C3FC5EBA-7E03-44C5-864D-692CE4F30A8E}"/>
              </a:ext>
            </a:extLst>
          </p:cNvPr>
          <p:cNvSpPr txBox="1">
            <a:spLocks/>
          </p:cNvSpPr>
          <p:nvPr/>
        </p:nvSpPr>
        <p:spPr>
          <a:xfrm>
            <a:off x="2979423" y="1306386"/>
            <a:ext cx="3175016" cy="410225"/>
          </a:xfrm>
          <a:prstGeom prst="rect">
            <a:avLst/>
          </a:prstGeom>
          <a:solidFill>
            <a:srgbClr val="2C2C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"/>
              <a:buNone/>
              <a:defRPr sz="18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/>
            <a:r>
              <a:rPr lang="en-US" dirty="0"/>
              <a:t>DASAR SISTEM KOMPUTER</a:t>
            </a:r>
          </a:p>
        </p:txBody>
      </p:sp>
      <p:sp>
        <p:nvSpPr>
          <p:cNvPr id="366" name="Google Shape;1578;p16">
            <a:extLst>
              <a:ext uri="{FF2B5EF4-FFF2-40B4-BE49-F238E27FC236}">
                <a16:creationId xmlns:a16="http://schemas.microsoft.com/office/drawing/2014/main" id="{76502E29-F127-4A54-982D-471926F10A1E}"/>
              </a:ext>
            </a:extLst>
          </p:cNvPr>
          <p:cNvSpPr txBox="1">
            <a:spLocks/>
          </p:cNvSpPr>
          <p:nvPr/>
        </p:nvSpPr>
        <p:spPr>
          <a:xfrm>
            <a:off x="2979423" y="3643344"/>
            <a:ext cx="3175016" cy="584924"/>
          </a:xfrm>
          <a:prstGeom prst="rect">
            <a:avLst/>
          </a:prstGeom>
          <a:solidFill>
            <a:srgbClr val="2C2C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"/>
              <a:buNone/>
              <a:defRPr sz="18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/>
            <a:r>
              <a:rPr lang="en-US" dirty="0"/>
              <a:t>https://github.com/Candrakurniawa/konversi-suhu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17"/>
          <p:cNvSpPr txBox="1">
            <a:spLocks noGrp="1"/>
          </p:cNvSpPr>
          <p:nvPr>
            <p:ph type="title"/>
          </p:nvPr>
        </p:nvSpPr>
        <p:spPr>
          <a:xfrm>
            <a:off x="2435399" y="176084"/>
            <a:ext cx="3384489" cy="533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DESKRIPSI APLIKASI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1945" name="Google Shape;1945;p17"/>
          <p:cNvSpPr txBox="1">
            <a:spLocks noGrp="1"/>
          </p:cNvSpPr>
          <p:nvPr>
            <p:ph type="body" idx="1"/>
          </p:nvPr>
        </p:nvSpPr>
        <p:spPr>
          <a:xfrm>
            <a:off x="656216" y="787834"/>
            <a:ext cx="7125000" cy="22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800" dirty="0">
                <a:effectLst/>
                <a:latin typeface="Londrina Solid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Program </a:t>
            </a:r>
            <a:r>
              <a:rPr lang="en-US" sz="1800" dirty="0" err="1">
                <a:effectLst/>
                <a:latin typeface="Londrina Solid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Londrina Solid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"</a:t>
            </a:r>
            <a:r>
              <a:rPr lang="en-US" sz="1800" dirty="0" err="1">
                <a:effectLst/>
                <a:latin typeface="Londrina Solid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Konversi</a:t>
            </a:r>
            <a:r>
              <a:rPr lang="en-US" sz="1800" dirty="0">
                <a:effectLst/>
                <a:latin typeface="Londrina Solid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ondrina Solid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Suhu</a:t>
            </a:r>
            <a:r>
              <a:rPr lang="en-US" sz="1800" dirty="0">
                <a:effectLst/>
                <a:latin typeface="Londrina Solid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" </a:t>
            </a:r>
            <a:r>
              <a:rPr lang="en-US" sz="1800" dirty="0" err="1">
                <a:effectLst/>
                <a:latin typeface="Londrina Solid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Londrina Solid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ondrina Solid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sebuah</a:t>
            </a:r>
            <a:r>
              <a:rPr lang="en-US" sz="1800" dirty="0">
                <a:effectLst/>
                <a:latin typeface="Londrina Solid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program yang </a:t>
            </a:r>
            <a:r>
              <a:rPr lang="en-US" sz="1800" dirty="0" err="1">
                <a:effectLst/>
                <a:latin typeface="Londrina Solid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dibuat</a:t>
            </a:r>
            <a:r>
              <a:rPr lang="en-US" sz="1800" dirty="0">
                <a:effectLst/>
                <a:latin typeface="Londrina Solid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ondrina Solid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effectLst/>
                <a:latin typeface="Londrina Solid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ondrina Solid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bahasa</a:t>
            </a:r>
            <a:r>
              <a:rPr lang="en-US" sz="1800" dirty="0">
                <a:effectLst/>
                <a:latin typeface="Londrina Solid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assembly. Program </a:t>
            </a:r>
            <a:r>
              <a:rPr lang="en-US" sz="1800" dirty="0" err="1">
                <a:effectLst/>
                <a:latin typeface="Londrina Solid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Londrina Solid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ondrina Solid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dirancang</a:t>
            </a:r>
            <a:r>
              <a:rPr lang="en-US" sz="1800" dirty="0">
                <a:effectLst/>
                <a:latin typeface="Londrina Solid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ondrina Solid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Londrina Solid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ondrina Solid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melakukan</a:t>
            </a:r>
            <a:r>
              <a:rPr lang="en-US" sz="1800" dirty="0">
                <a:effectLst/>
                <a:latin typeface="Londrina Solid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ondrina Solid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Konversi</a:t>
            </a:r>
            <a:r>
              <a:rPr lang="en-US" sz="1800" dirty="0">
                <a:effectLst/>
                <a:latin typeface="Londrina Solid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ondrina Solid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Suhu</a:t>
            </a:r>
            <a:r>
              <a:rPr lang="en-US" sz="1800" dirty="0">
                <a:effectLst/>
                <a:latin typeface="Londrina Solid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Londrina Solid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diinginkan</a:t>
            </a:r>
            <a:r>
              <a:rPr lang="en-US" sz="1800" dirty="0">
                <a:effectLst/>
                <a:latin typeface="Londrina Solid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152400" indent="0">
              <a:buSzPts val="1200"/>
              <a:buNone/>
            </a:pPr>
            <a:r>
              <a:rPr lang="en-US" sz="1800" dirty="0">
                <a:effectLst/>
                <a:latin typeface="Londrina Solid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Cara </a:t>
            </a:r>
            <a:r>
              <a:rPr lang="en-US" sz="1800" dirty="0" err="1">
                <a:effectLst/>
                <a:latin typeface="Londrina Solid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kerja</a:t>
            </a:r>
            <a:r>
              <a:rPr lang="en-US" sz="1800" dirty="0">
                <a:effectLst/>
                <a:latin typeface="Londrina Solid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ondrina Solid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Londrina Solid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ondrina Solid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Londrina Solid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ondrina Solid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effectLst/>
                <a:latin typeface="Londrina Solid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effectLst/>
                <a:latin typeface="Londrina Solid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berikut</a:t>
            </a:r>
            <a:r>
              <a:rPr lang="en-US" sz="1800" dirty="0">
                <a:effectLst/>
                <a:latin typeface="Londrina Solid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endParaRPr lang="en-ID" sz="1800" dirty="0">
              <a:effectLst/>
              <a:latin typeface="Londrina Solid" panose="020B060402020202020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82600" indent="-342900">
              <a:lnSpc>
                <a:spcPct val="107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id-ID" sz="1800" dirty="0">
                <a:effectLst/>
                <a:latin typeface="Londrina Soli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Pengguna memasukkan angka kurang dari 2 digit jika lebih maka program akan error:</a:t>
            </a:r>
            <a:endParaRPr lang="en-ID" sz="1800" dirty="0">
              <a:effectLst/>
              <a:latin typeface="Londrina Solid" panose="020B060402020202020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82600" indent="-342900">
              <a:lnSpc>
                <a:spcPct val="107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id-ID" sz="1800" dirty="0">
                <a:effectLst/>
                <a:latin typeface="Londrina Soli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Hasil akan ditampilkan setelah pengguna</a:t>
            </a:r>
            <a:r>
              <a:rPr lang="en-US" sz="1800" dirty="0">
                <a:effectLst/>
                <a:latin typeface="Londrina Soli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Londrina Soli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memasukkan angka tersebut.</a:t>
            </a:r>
            <a:endParaRPr lang="en-ID" sz="1800" dirty="0">
              <a:effectLst/>
              <a:latin typeface="Londrina Solid" panose="020B060402020202020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>
              <a:latin typeface="Londrina Solid" panose="020B0604020202020204" charset="0"/>
            </a:endParaRPr>
          </a:p>
        </p:txBody>
      </p:sp>
      <p:grpSp>
        <p:nvGrpSpPr>
          <p:cNvPr id="1946" name="Google Shape;1946;p17"/>
          <p:cNvGrpSpPr/>
          <p:nvPr/>
        </p:nvGrpSpPr>
        <p:grpSpPr>
          <a:xfrm flipH="1">
            <a:off x="7607395" y="327887"/>
            <a:ext cx="1354360" cy="764236"/>
            <a:chOff x="397009" y="3697962"/>
            <a:chExt cx="1354360" cy="764236"/>
          </a:xfrm>
        </p:grpSpPr>
        <p:grpSp>
          <p:nvGrpSpPr>
            <p:cNvPr id="1947" name="Google Shape;1947;p17"/>
            <p:cNvGrpSpPr/>
            <p:nvPr/>
          </p:nvGrpSpPr>
          <p:grpSpPr>
            <a:xfrm flipH="1">
              <a:off x="397009" y="3697962"/>
              <a:ext cx="1354360" cy="764236"/>
              <a:chOff x="551525" y="1064150"/>
              <a:chExt cx="6192775" cy="3494450"/>
            </a:xfrm>
          </p:grpSpPr>
          <p:sp>
            <p:nvSpPr>
              <p:cNvPr id="1948" name="Google Shape;1948;p17"/>
              <p:cNvSpPr/>
              <p:nvPr/>
            </p:nvSpPr>
            <p:spPr>
              <a:xfrm>
                <a:off x="2880550" y="1797225"/>
                <a:ext cx="3863750" cy="2289000"/>
              </a:xfrm>
              <a:custGeom>
                <a:avLst/>
                <a:gdLst/>
                <a:ahLst/>
                <a:cxnLst/>
                <a:rect l="l" t="t" r="r" b="b"/>
                <a:pathLst>
                  <a:path w="154550" h="91560" extrusionOk="0">
                    <a:moveTo>
                      <a:pt x="154519" y="65612"/>
                    </a:moveTo>
                    <a:cubicBezTo>
                      <a:pt x="154536" y="65640"/>
                      <a:pt x="154546" y="65655"/>
                      <a:pt x="154549" y="65655"/>
                    </a:cubicBezTo>
                    <a:cubicBezTo>
                      <a:pt x="154550" y="65655"/>
                      <a:pt x="154549" y="65652"/>
                      <a:pt x="154547" y="65647"/>
                    </a:cubicBezTo>
                    <a:cubicBezTo>
                      <a:pt x="154538" y="65635"/>
                      <a:pt x="154528" y="65624"/>
                      <a:pt x="154519" y="65612"/>
                    </a:cubicBezTo>
                    <a:close/>
                    <a:moveTo>
                      <a:pt x="34575" y="0"/>
                    </a:moveTo>
                    <a:cubicBezTo>
                      <a:pt x="28716" y="0"/>
                      <a:pt x="23905" y="1833"/>
                      <a:pt x="20967" y="3179"/>
                    </a:cubicBezTo>
                    <a:cubicBezTo>
                      <a:pt x="15131" y="7286"/>
                      <a:pt x="0" y="19174"/>
                      <a:pt x="216" y="38844"/>
                    </a:cubicBezTo>
                    <a:cubicBezTo>
                      <a:pt x="865" y="66943"/>
                      <a:pt x="21831" y="80777"/>
                      <a:pt x="30694" y="85316"/>
                    </a:cubicBezTo>
                    <a:cubicBezTo>
                      <a:pt x="37051" y="88604"/>
                      <a:pt x="44464" y="91559"/>
                      <a:pt x="52962" y="91559"/>
                    </a:cubicBezTo>
                    <a:cubicBezTo>
                      <a:pt x="61222" y="91559"/>
                      <a:pt x="70506" y="88768"/>
                      <a:pt x="80840" y="80777"/>
                    </a:cubicBezTo>
                    <a:cubicBezTo>
                      <a:pt x="84947" y="77535"/>
                      <a:pt x="88838" y="74293"/>
                      <a:pt x="92080" y="71483"/>
                    </a:cubicBezTo>
                    <a:cubicBezTo>
                      <a:pt x="101591" y="63485"/>
                      <a:pt x="108507" y="57865"/>
                      <a:pt x="118018" y="56352"/>
                    </a:cubicBezTo>
                    <a:cubicBezTo>
                      <a:pt x="122303" y="54391"/>
                      <a:pt x="126662" y="53382"/>
                      <a:pt x="130954" y="53382"/>
                    </a:cubicBezTo>
                    <a:cubicBezTo>
                      <a:pt x="139424" y="53382"/>
                      <a:pt x="147636" y="57312"/>
                      <a:pt x="154519" y="65612"/>
                    </a:cubicBezTo>
                    <a:lnTo>
                      <a:pt x="154519" y="65612"/>
                    </a:lnTo>
                    <a:cubicBezTo>
                      <a:pt x="153853" y="64544"/>
                      <a:pt x="142227" y="43825"/>
                      <a:pt x="116081" y="43825"/>
                    </a:cubicBezTo>
                    <a:cubicBezTo>
                      <a:pt x="107781" y="43825"/>
                      <a:pt x="98017" y="45913"/>
                      <a:pt x="86676" y="51381"/>
                    </a:cubicBezTo>
                    <a:cubicBezTo>
                      <a:pt x="83002" y="53758"/>
                      <a:pt x="76950" y="56784"/>
                      <a:pt x="68520" y="56784"/>
                    </a:cubicBezTo>
                    <a:cubicBezTo>
                      <a:pt x="67439" y="56784"/>
                      <a:pt x="66358" y="56784"/>
                      <a:pt x="65277" y="56568"/>
                    </a:cubicBezTo>
                    <a:cubicBezTo>
                      <a:pt x="64197" y="56568"/>
                      <a:pt x="63332" y="55488"/>
                      <a:pt x="63764" y="54623"/>
                    </a:cubicBezTo>
                    <a:cubicBezTo>
                      <a:pt x="63764" y="53655"/>
                      <a:pt x="64631" y="52860"/>
                      <a:pt x="65434" y="52860"/>
                    </a:cubicBezTo>
                    <a:cubicBezTo>
                      <a:pt x="65527" y="52860"/>
                      <a:pt x="65620" y="52871"/>
                      <a:pt x="65710" y="52894"/>
                    </a:cubicBezTo>
                    <a:cubicBezTo>
                      <a:pt x="66674" y="52984"/>
                      <a:pt x="67611" y="53026"/>
                      <a:pt x="68520" y="53026"/>
                    </a:cubicBezTo>
                    <a:cubicBezTo>
                      <a:pt x="80650" y="53026"/>
                      <a:pt x="87772" y="45530"/>
                      <a:pt x="87973" y="45329"/>
                    </a:cubicBezTo>
                    <a:cubicBezTo>
                      <a:pt x="89054" y="42086"/>
                      <a:pt x="89486" y="37979"/>
                      <a:pt x="86892" y="33656"/>
                    </a:cubicBezTo>
                    <a:cubicBezTo>
                      <a:pt x="84498" y="29400"/>
                      <a:pt x="80058" y="28254"/>
                      <a:pt x="75938" y="28254"/>
                    </a:cubicBezTo>
                    <a:cubicBezTo>
                      <a:pt x="73363" y="28254"/>
                      <a:pt x="70914" y="28702"/>
                      <a:pt x="69168" y="29117"/>
                    </a:cubicBezTo>
                    <a:cubicBezTo>
                      <a:pt x="69168" y="34737"/>
                      <a:pt x="67871" y="45112"/>
                      <a:pt x="61387" y="52029"/>
                    </a:cubicBezTo>
                    <a:cubicBezTo>
                      <a:pt x="55335" y="58081"/>
                      <a:pt x="46905" y="61972"/>
                      <a:pt x="39340" y="61972"/>
                    </a:cubicBezTo>
                    <a:lnTo>
                      <a:pt x="38259" y="61972"/>
                    </a:lnTo>
                    <a:cubicBezTo>
                      <a:pt x="32207" y="61540"/>
                      <a:pt x="27019" y="58946"/>
                      <a:pt x="23128" y="53975"/>
                    </a:cubicBezTo>
                    <a:cubicBezTo>
                      <a:pt x="18589" y="48138"/>
                      <a:pt x="18805" y="38844"/>
                      <a:pt x="23777" y="33224"/>
                    </a:cubicBezTo>
                    <a:cubicBezTo>
                      <a:pt x="26281" y="30378"/>
                      <a:pt x="29504" y="28971"/>
                      <a:pt x="33100" y="28971"/>
                    </a:cubicBezTo>
                    <a:cubicBezTo>
                      <a:pt x="36332" y="28971"/>
                      <a:pt x="39865" y="30108"/>
                      <a:pt x="43446" y="32360"/>
                    </a:cubicBezTo>
                    <a:cubicBezTo>
                      <a:pt x="44311" y="33008"/>
                      <a:pt x="44527" y="34089"/>
                      <a:pt x="44095" y="34953"/>
                    </a:cubicBezTo>
                    <a:cubicBezTo>
                      <a:pt x="43676" y="35372"/>
                      <a:pt x="43077" y="35611"/>
                      <a:pt x="42472" y="35611"/>
                    </a:cubicBezTo>
                    <a:cubicBezTo>
                      <a:pt x="42141" y="35611"/>
                      <a:pt x="41807" y="35539"/>
                      <a:pt x="41501" y="35386"/>
                    </a:cubicBezTo>
                    <a:cubicBezTo>
                      <a:pt x="38583" y="33548"/>
                      <a:pt x="35719" y="32630"/>
                      <a:pt x="33125" y="32630"/>
                    </a:cubicBezTo>
                    <a:cubicBezTo>
                      <a:pt x="30531" y="32630"/>
                      <a:pt x="28208" y="33548"/>
                      <a:pt x="26371" y="35386"/>
                    </a:cubicBezTo>
                    <a:cubicBezTo>
                      <a:pt x="22696" y="39709"/>
                      <a:pt x="22480" y="47058"/>
                      <a:pt x="25938" y="51381"/>
                    </a:cubicBezTo>
                    <a:cubicBezTo>
                      <a:pt x="29180" y="55488"/>
                      <a:pt x="33503" y="57433"/>
                      <a:pt x="38259" y="57865"/>
                    </a:cubicBezTo>
                    <a:cubicBezTo>
                      <a:pt x="38476" y="57872"/>
                      <a:pt x="38694" y="57875"/>
                      <a:pt x="38913" y="57875"/>
                    </a:cubicBezTo>
                    <a:cubicBezTo>
                      <a:pt x="45675" y="57875"/>
                      <a:pt x="53343" y="54663"/>
                      <a:pt x="58577" y="49219"/>
                    </a:cubicBezTo>
                    <a:cubicBezTo>
                      <a:pt x="66791" y="40789"/>
                      <a:pt x="65277" y="25010"/>
                      <a:pt x="65277" y="25010"/>
                    </a:cubicBezTo>
                    <a:cubicBezTo>
                      <a:pt x="63981" y="19607"/>
                      <a:pt x="60306" y="10745"/>
                      <a:pt x="49499" y="4260"/>
                    </a:cubicBezTo>
                    <a:cubicBezTo>
                      <a:pt x="44157" y="1074"/>
                      <a:pt x="39059" y="0"/>
                      <a:pt x="345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17"/>
              <p:cNvSpPr/>
              <p:nvPr/>
            </p:nvSpPr>
            <p:spPr>
              <a:xfrm>
                <a:off x="551525" y="1064150"/>
                <a:ext cx="5003900" cy="3494450"/>
              </a:xfrm>
              <a:custGeom>
                <a:avLst/>
                <a:gdLst/>
                <a:ahLst/>
                <a:cxnLst/>
                <a:rect l="l" t="t" r="r" b="b"/>
                <a:pathLst>
                  <a:path w="200156" h="139778" extrusionOk="0">
                    <a:moveTo>
                      <a:pt x="65514" y="1"/>
                    </a:moveTo>
                    <a:cubicBezTo>
                      <a:pt x="62585" y="1"/>
                      <a:pt x="59483" y="231"/>
                      <a:pt x="56200" y="728"/>
                    </a:cubicBezTo>
                    <a:cubicBezTo>
                      <a:pt x="14267" y="7213"/>
                      <a:pt x="12970" y="43958"/>
                      <a:pt x="17725" y="59521"/>
                    </a:cubicBezTo>
                    <a:cubicBezTo>
                      <a:pt x="20103" y="64492"/>
                      <a:pt x="29397" y="78975"/>
                      <a:pt x="46041" y="79839"/>
                    </a:cubicBezTo>
                    <a:cubicBezTo>
                      <a:pt x="47262" y="79909"/>
                      <a:pt x="48455" y="79943"/>
                      <a:pt x="49619" y="79943"/>
                    </a:cubicBezTo>
                    <a:cubicBezTo>
                      <a:pt x="66587" y="79943"/>
                      <a:pt x="77485" y="72585"/>
                      <a:pt x="82138" y="58224"/>
                    </a:cubicBezTo>
                    <a:cubicBezTo>
                      <a:pt x="84515" y="50443"/>
                      <a:pt x="83651" y="42013"/>
                      <a:pt x="79976" y="35745"/>
                    </a:cubicBezTo>
                    <a:cubicBezTo>
                      <a:pt x="76085" y="29909"/>
                      <a:pt x="69601" y="26450"/>
                      <a:pt x="61171" y="25586"/>
                    </a:cubicBezTo>
                    <a:cubicBezTo>
                      <a:pt x="60558" y="25520"/>
                      <a:pt x="59944" y="25487"/>
                      <a:pt x="59333" y="25487"/>
                    </a:cubicBezTo>
                    <a:cubicBezTo>
                      <a:pt x="53919" y="25487"/>
                      <a:pt x="48716" y="28035"/>
                      <a:pt x="45608" y="32502"/>
                    </a:cubicBezTo>
                    <a:cubicBezTo>
                      <a:pt x="42798" y="36393"/>
                      <a:pt x="42150" y="40932"/>
                      <a:pt x="43447" y="44174"/>
                    </a:cubicBezTo>
                    <a:cubicBezTo>
                      <a:pt x="44528" y="46552"/>
                      <a:pt x="46905" y="48065"/>
                      <a:pt x="50796" y="48281"/>
                    </a:cubicBezTo>
                    <a:cubicBezTo>
                      <a:pt x="51120" y="48299"/>
                      <a:pt x="51437" y="48308"/>
                      <a:pt x="51746" y="48308"/>
                    </a:cubicBezTo>
                    <a:cubicBezTo>
                      <a:pt x="55149" y="48308"/>
                      <a:pt x="57659" y="47219"/>
                      <a:pt x="59442" y="45039"/>
                    </a:cubicBezTo>
                    <a:cubicBezTo>
                      <a:pt x="59685" y="44554"/>
                      <a:pt x="60200" y="44272"/>
                      <a:pt x="60758" y="44272"/>
                    </a:cubicBezTo>
                    <a:cubicBezTo>
                      <a:pt x="61194" y="44272"/>
                      <a:pt x="61657" y="44444"/>
                      <a:pt x="62036" y="44823"/>
                    </a:cubicBezTo>
                    <a:cubicBezTo>
                      <a:pt x="62900" y="45255"/>
                      <a:pt x="63116" y="46552"/>
                      <a:pt x="62252" y="47417"/>
                    </a:cubicBezTo>
                    <a:cubicBezTo>
                      <a:pt x="59803" y="50682"/>
                      <a:pt x="56004" y="52406"/>
                      <a:pt x="51221" y="52406"/>
                    </a:cubicBezTo>
                    <a:cubicBezTo>
                      <a:pt x="50938" y="52406"/>
                      <a:pt x="50653" y="52400"/>
                      <a:pt x="50364" y="52388"/>
                    </a:cubicBezTo>
                    <a:cubicBezTo>
                      <a:pt x="45608" y="51956"/>
                      <a:pt x="41718" y="49794"/>
                      <a:pt x="40205" y="46120"/>
                    </a:cubicBezTo>
                    <a:cubicBezTo>
                      <a:pt x="38043" y="41797"/>
                      <a:pt x="39124" y="35745"/>
                      <a:pt x="42582" y="30773"/>
                    </a:cubicBezTo>
                    <a:cubicBezTo>
                      <a:pt x="46444" y="25174"/>
                      <a:pt x="52720" y="21989"/>
                      <a:pt x="59407" y="21989"/>
                    </a:cubicBezTo>
                    <a:cubicBezTo>
                      <a:pt x="60207" y="21989"/>
                      <a:pt x="61012" y="22035"/>
                      <a:pt x="61820" y="22127"/>
                    </a:cubicBezTo>
                    <a:cubicBezTo>
                      <a:pt x="73708" y="23424"/>
                      <a:pt x="79976" y="29044"/>
                      <a:pt x="83218" y="34015"/>
                    </a:cubicBezTo>
                    <a:cubicBezTo>
                      <a:pt x="87757" y="40932"/>
                      <a:pt x="88838" y="50443"/>
                      <a:pt x="85812" y="59305"/>
                    </a:cubicBezTo>
                    <a:cubicBezTo>
                      <a:pt x="80625" y="75300"/>
                      <a:pt x="68304" y="83730"/>
                      <a:pt x="49715" y="83730"/>
                    </a:cubicBezTo>
                    <a:lnTo>
                      <a:pt x="46473" y="83730"/>
                    </a:lnTo>
                    <a:cubicBezTo>
                      <a:pt x="29613" y="82865"/>
                      <a:pt x="19886" y="69896"/>
                      <a:pt x="16212" y="63412"/>
                    </a:cubicBezTo>
                    <a:cubicBezTo>
                      <a:pt x="10808" y="67735"/>
                      <a:pt x="1" y="78975"/>
                      <a:pt x="7998" y="97780"/>
                    </a:cubicBezTo>
                    <a:cubicBezTo>
                      <a:pt x="12537" y="108587"/>
                      <a:pt x="22048" y="111829"/>
                      <a:pt x="30910" y="112262"/>
                    </a:cubicBezTo>
                    <a:cubicBezTo>
                      <a:pt x="29613" y="108803"/>
                      <a:pt x="28100" y="103183"/>
                      <a:pt x="27452" y="95834"/>
                    </a:cubicBezTo>
                    <a:cubicBezTo>
                      <a:pt x="27452" y="94753"/>
                      <a:pt x="28316" y="93889"/>
                      <a:pt x="29181" y="93889"/>
                    </a:cubicBezTo>
                    <a:cubicBezTo>
                      <a:pt x="30262" y="93889"/>
                      <a:pt x="30910" y="94753"/>
                      <a:pt x="30910" y="95618"/>
                    </a:cubicBezTo>
                    <a:cubicBezTo>
                      <a:pt x="31559" y="104264"/>
                      <a:pt x="33936" y="110100"/>
                      <a:pt x="35233" y="113126"/>
                    </a:cubicBezTo>
                    <a:cubicBezTo>
                      <a:pt x="37505" y="116371"/>
                      <a:pt x="46598" y="127412"/>
                      <a:pt x="63609" y="127412"/>
                    </a:cubicBezTo>
                    <a:cubicBezTo>
                      <a:pt x="69259" y="127412"/>
                      <a:pt x="75782" y="126195"/>
                      <a:pt x="83218" y="123069"/>
                    </a:cubicBezTo>
                    <a:cubicBezTo>
                      <a:pt x="86461" y="120691"/>
                      <a:pt x="91216" y="116368"/>
                      <a:pt x="92945" y="109235"/>
                    </a:cubicBezTo>
                    <a:cubicBezTo>
                      <a:pt x="94026" y="103616"/>
                      <a:pt x="91216" y="97996"/>
                      <a:pt x="85380" y="94970"/>
                    </a:cubicBezTo>
                    <a:cubicBezTo>
                      <a:pt x="83157" y="93858"/>
                      <a:pt x="80378" y="93064"/>
                      <a:pt x="77400" y="93064"/>
                    </a:cubicBezTo>
                    <a:cubicBezTo>
                      <a:pt x="73430" y="93064"/>
                      <a:pt x="69107" y="94476"/>
                      <a:pt x="65278" y="98428"/>
                    </a:cubicBezTo>
                    <a:cubicBezTo>
                      <a:pt x="62900" y="101022"/>
                      <a:pt x="62036" y="104264"/>
                      <a:pt x="62900" y="106858"/>
                    </a:cubicBezTo>
                    <a:cubicBezTo>
                      <a:pt x="63765" y="109235"/>
                      <a:pt x="65926" y="110965"/>
                      <a:pt x="68304" y="111181"/>
                    </a:cubicBezTo>
                    <a:cubicBezTo>
                      <a:pt x="68491" y="111194"/>
                      <a:pt x="68676" y="111201"/>
                      <a:pt x="68860" y="111201"/>
                    </a:cubicBezTo>
                    <a:cubicBezTo>
                      <a:pt x="71649" y="111201"/>
                      <a:pt x="74057" y="109644"/>
                      <a:pt x="76085" y="105993"/>
                    </a:cubicBezTo>
                    <a:cubicBezTo>
                      <a:pt x="76508" y="105571"/>
                      <a:pt x="77114" y="105240"/>
                      <a:pt x="77664" y="105240"/>
                    </a:cubicBezTo>
                    <a:cubicBezTo>
                      <a:pt x="77958" y="105240"/>
                      <a:pt x="78237" y="105335"/>
                      <a:pt x="78463" y="105561"/>
                    </a:cubicBezTo>
                    <a:cubicBezTo>
                      <a:pt x="79328" y="105993"/>
                      <a:pt x="79544" y="107074"/>
                      <a:pt x="79112" y="107939"/>
                    </a:cubicBezTo>
                    <a:cubicBezTo>
                      <a:pt x="76412" y="112373"/>
                      <a:pt x="72681" y="114744"/>
                      <a:pt x="68838" y="114744"/>
                    </a:cubicBezTo>
                    <a:cubicBezTo>
                      <a:pt x="68373" y="114744"/>
                      <a:pt x="67906" y="114709"/>
                      <a:pt x="67439" y="114639"/>
                    </a:cubicBezTo>
                    <a:cubicBezTo>
                      <a:pt x="63765" y="114207"/>
                      <a:pt x="60523" y="111397"/>
                      <a:pt x="59010" y="107939"/>
                    </a:cubicBezTo>
                    <a:cubicBezTo>
                      <a:pt x="57713" y="103832"/>
                      <a:pt x="58793" y="99293"/>
                      <a:pt x="62252" y="95834"/>
                    </a:cubicBezTo>
                    <a:cubicBezTo>
                      <a:pt x="66614" y="91608"/>
                      <a:pt x="71922" y="89360"/>
                      <a:pt x="77308" y="89360"/>
                    </a:cubicBezTo>
                    <a:cubicBezTo>
                      <a:pt x="80462" y="89360"/>
                      <a:pt x="83643" y="90131"/>
                      <a:pt x="86677" y="91727"/>
                    </a:cubicBezTo>
                    <a:cubicBezTo>
                      <a:pt x="94026" y="95618"/>
                      <a:pt x="97484" y="102751"/>
                      <a:pt x="96187" y="110100"/>
                    </a:cubicBezTo>
                    <a:cubicBezTo>
                      <a:pt x="94458" y="117881"/>
                      <a:pt x="89271" y="122853"/>
                      <a:pt x="85812" y="125879"/>
                    </a:cubicBezTo>
                    <a:cubicBezTo>
                      <a:pt x="91428" y="130559"/>
                      <a:pt x="105311" y="139777"/>
                      <a:pt x="126197" y="139777"/>
                    </a:cubicBezTo>
                    <a:cubicBezTo>
                      <a:pt x="129429" y="139777"/>
                      <a:pt x="132829" y="139557"/>
                      <a:pt x="136391" y="139064"/>
                    </a:cubicBezTo>
                    <a:cubicBezTo>
                      <a:pt x="170111" y="134093"/>
                      <a:pt x="182215" y="115288"/>
                      <a:pt x="197778" y="97347"/>
                    </a:cubicBezTo>
                    <a:cubicBezTo>
                      <a:pt x="198426" y="96699"/>
                      <a:pt x="199291" y="95618"/>
                      <a:pt x="200155" y="94753"/>
                    </a:cubicBezTo>
                    <a:lnTo>
                      <a:pt x="200155" y="94753"/>
                    </a:lnTo>
                    <a:cubicBezTo>
                      <a:pt x="196265" y="97131"/>
                      <a:pt x="192590" y="100373"/>
                      <a:pt x="188051" y="104264"/>
                    </a:cubicBezTo>
                    <a:cubicBezTo>
                      <a:pt x="184376" y="106858"/>
                      <a:pt x="180702" y="110100"/>
                      <a:pt x="176379" y="113558"/>
                    </a:cubicBezTo>
                    <a:cubicBezTo>
                      <a:pt x="165355" y="122204"/>
                      <a:pt x="155196" y="125014"/>
                      <a:pt x="146334" y="125014"/>
                    </a:cubicBezTo>
                    <a:cubicBezTo>
                      <a:pt x="136824" y="125014"/>
                      <a:pt x="128826" y="121772"/>
                      <a:pt x="122341" y="118530"/>
                    </a:cubicBezTo>
                    <a:cubicBezTo>
                      <a:pt x="112831" y="113558"/>
                      <a:pt x="90351" y="98860"/>
                      <a:pt x="89919" y="68815"/>
                    </a:cubicBezTo>
                    <a:cubicBezTo>
                      <a:pt x="89271" y="49146"/>
                      <a:pt x="102888" y="36609"/>
                      <a:pt x="110237" y="31205"/>
                    </a:cubicBezTo>
                    <a:cubicBezTo>
                      <a:pt x="106508" y="22374"/>
                      <a:pt x="94405" y="1"/>
                      <a:pt x="655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0" name="Google Shape;1950;p17"/>
            <p:cNvGrpSpPr/>
            <p:nvPr/>
          </p:nvGrpSpPr>
          <p:grpSpPr>
            <a:xfrm flipH="1">
              <a:off x="397009" y="3697962"/>
              <a:ext cx="1354360" cy="764236"/>
              <a:chOff x="551525" y="1064150"/>
              <a:chExt cx="6192775" cy="3494450"/>
            </a:xfrm>
          </p:grpSpPr>
          <p:sp>
            <p:nvSpPr>
              <p:cNvPr id="1951" name="Google Shape;1951;p17"/>
              <p:cNvSpPr/>
              <p:nvPr/>
            </p:nvSpPr>
            <p:spPr>
              <a:xfrm>
                <a:off x="2880550" y="1797225"/>
                <a:ext cx="3863750" cy="2289000"/>
              </a:xfrm>
              <a:custGeom>
                <a:avLst/>
                <a:gdLst/>
                <a:ahLst/>
                <a:cxnLst/>
                <a:rect l="l" t="t" r="r" b="b"/>
                <a:pathLst>
                  <a:path w="154550" h="91560" extrusionOk="0">
                    <a:moveTo>
                      <a:pt x="154519" y="65612"/>
                    </a:moveTo>
                    <a:cubicBezTo>
                      <a:pt x="154536" y="65640"/>
                      <a:pt x="154546" y="65655"/>
                      <a:pt x="154549" y="65655"/>
                    </a:cubicBezTo>
                    <a:cubicBezTo>
                      <a:pt x="154550" y="65655"/>
                      <a:pt x="154549" y="65652"/>
                      <a:pt x="154547" y="65647"/>
                    </a:cubicBezTo>
                    <a:cubicBezTo>
                      <a:pt x="154538" y="65635"/>
                      <a:pt x="154528" y="65624"/>
                      <a:pt x="154519" y="65612"/>
                    </a:cubicBezTo>
                    <a:close/>
                    <a:moveTo>
                      <a:pt x="34575" y="0"/>
                    </a:moveTo>
                    <a:cubicBezTo>
                      <a:pt x="28716" y="0"/>
                      <a:pt x="23905" y="1833"/>
                      <a:pt x="20967" y="3179"/>
                    </a:cubicBezTo>
                    <a:cubicBezTo>
                      <a:pt x="15131" y="7286"/>
                      <a:pt x="0" y="19174"/>
                      <a:pt x="216" y="38844"/>
                    </a:cubicBezTo>
                    <a:cubicBezTo>
                      <a:pt x="865" y="66943"/>
                      <a:pt x="21831" y="80777"/>
                      <a:pt x="30694" y="85316"/>
                    </a:cubicBezTo>
                    <a:cubicBezTo>
                      <a:pt x="37051" y="88604"/>
                      <a:pt x="44464" y="91559"/>
                      <a:pt x="52962" y="91559"/>
                    </a:cubicBezTo>
                    <a:cubicBezTo>
                      <a:pt x="61222" y="91559"/>
                      <a:pt x="70506" y="88768"/>
                      <a:pt x="80840" y="80777"/>
                    </a:cubicBezTo>
                    <a:cubicBezTo>
                      <a:pt x="84947" y="77535"/>
                      <a:pt x="88838" y="74293"/>
                      <a:pt x="92080" y="71483"/>
                    </a:cubicBezTo>
                    <a:cubicBezTo>
                      <a:pt x="101591" y="63485"/>
                      <a:pt x="108507" y="57865"/>
                      <a:pt x="118018" y="56352"/>
                    </a:cubicBezTo>
                    <a:cubicBezTo>
                      <a:pt x="122303" y="54391"/>
                      <a:pt x="126662" y="53382"/>
                      <a:pt x="130954" y="53382"/>
                    </a:cubicBezTo>
                    <a:cubicBezTo>
                      <a:pt x="139424" y="53382"/>
                      <a:pt x="147636" y="57312"/>
                      <a:pt x="154519" y="65612"/>
                    </a:cubicBezTo>
                    <a:lnTo>
                      <a:pt x="154519" y="65612"/>
                    </a:lnTo>
                    <a:cubicBezTo>
                      <a:pt x="153853" y="64544"/>
                      <a:pt x="142227" y="43825"/>
                      <a:pt x="116081" y="43825"/>
                    </a:cubicBezTo>
                    <a:cubicBezTo>
                      <a:pt x="107781" y="43825"/>
                      <a:pt x="98017" y="45913"/>
                      <a:pt x="86676" y="51381"/>
                    </a:cubicBezTo>
                    <a:cubicBezTo>
                      <a:pt x="83002" y="53758"/>
                      <a:pt x="76950" y="56784"/>
                      <a:pt x="68520" y="56784"/>
                    </a:cubicBezTo>
                    <a:cubicBezTo>
                      <a:pt x="67439" y="56784"/>
                      <a:pt x="66358" y="56784"/>
                      <a:pt x="65277" y="56568"/>
                    </a:cubicBezTo>
                    <a:cubicBezTo>
                      <a:pt x="64197" y="56568"/>
                      <a:pt x="63332" y="55488"/>
                      <a:pt x="63764" y="54623"/>
                    </a:cubicBezTo>
                    <a:cubicBezTo>
                      <a:pt x="63764" y="53655"/>
                      <a:pt x="64631" y="52860"/>
                      <a:pt x="65434" y="52860"/>
                    </a:cubicBezTo>
                    <a:cubicBezTo>
                      <a:pt x="65527" y="52860"/>
                      <a:pt x="65620" y="52871"/>
                      <a:pt x="65710" y="52894"/>
                    </a:cubicBezTo>
                    <a:cubicBezTo>
                      <a:pt x="66674" y="52984"/>
                      <a:pt x="67611" y="53026"/>
                      <a:pt x="68520" y="53026"/>
                    </a:cubicBezTo>
                    <a:cubicBezTo>
                      <a:pt x="80650" y="53026"/>
                      <a:pt x="87772" y="45530"/>
                      <a:pt x="87973" y="45329"/>
                    </a:cubicBezTo>
                    <a:cubicBezTo>
                      <a:pt x="89054" y="42086"/>
                      <a:pt x="89486" y="37979"/>
                      <a:pt x="86892" y="33656"/>
                    </a:cubicBezTo>
                    <a:cubicBezTo>
                      <a:pt x="84498" y="29400"/>
                      <a:pt x="80058" y="28254"/>
                      <a:pt x="75938" y="28254"/>
                    </a:cubicBezTo>
                    <a:cubicBezTo>
                      <a:pt x="73363" y="28254"/>
                      <a:pt x="70914" y="28702"/>
                      <a:pt x="69168" y="29117"/>
                    </a:cubicBezTo>
                    <a:cubicBezTo>
                      <a:pt x="69168" y="34737"/>
                      <a:pt x="67871" y="45112"/>
                      <a:pt x="61387" y="52029"/>
                    </a:cubicBezTo>
                    <a:cubicBezTo>
                      <a:pt x="55335" y="58081"/>
                      <a:pt x="46905" y="61972"/>
                      <a:pt x="39340" y="61972"/>
                    </a:cubicBezTo>
                    <a:lnTo>
                      <a:pt x="38259" y="61972"/>
                    </a:lnTo>
                    <a:cubicBezTo>
                      <a:pt x="32207" y="61540"/>
                      <a:pt x="27019" y="58946"/>
                      <a:pt x="23128" y="53975"/>
                    </a:cubicBezTo>
                    <a:cubicBezTo>
                      <a:pt x="18589" y="48138"/>
                      <a:pt x="18805" y="38844"/>
                      <a:pt x="23777" y="33224"/>
                    </a:cubicBezTo>
                    <a:cubicBezTo>
                      <a:pt x="26281" y="30378"/>
                      <a:pt x="29504" y="28971"/>
                      <a:pt x="33100" y="28971"/>
                    </a:cubicBezTo>
                    <a:cubicBezTo>
                      <a:pt x="36332" y="28971"/>
                      <a:pt x="39865" y="30108"/>
                      <a:pt x="43446" y="32360"/>
                    </a:cubicBezTo>
                    <a:cubicBezTo>
                      <a:pt x="44311" y="33008"/>
                      <a:pt x="44527" y="34089"/>
                      <a:pt x="44095" y="34953"/>
                    </a:cubicBezTo>
                    <a:cubicBezTo>
                      <a:pt x="43676" y="35372"/>
                      <a:pt x="43077" y="35611"/>
                      <a:pt x="42472" y="35611"/>
                    </a:cubicBezTo>
                    <a:cubicBezTo>
                      <a:pt x="42141" y="35611"/>
                      <a:pt x="41807" y="35539"/>
                      <a:pt x="41501" y="35386"/>
                    </a:cubicBezTo>
                    <a:cubicBezTo>
                      <a:pt x="38583" y="33548"/>
                      <a:pt x="35719" y="32630"/>
                      <a:pt x="33125" y="32630"/>
                    </a:cubicBezTo>
                    <a:cubicBezTo>
                      <a:pt x="30531" y="32630"/>
                      <a:pt x="28208" y="33548"/>
                      <a:pt x="26371" y="35386"/>
                    </a:cubicBezTo>
                    <a:cubicBezTo>
                      <a:pt x="22696" y="39709"/>
                      <a:pt x="22480" y="47058"/>
                      <a:pt x="25938" y="51381"/>
                    </a:cubicBezTo>
                    <a:cubicBezTo>
                      <a:pt x="29180" y="55488"/>
                      <a:pt x="33503" y="57433"/>
                      <a:pt x="38259" y="57865"/>
                    </a:cubicBezTo>
                    <a:cubicBezTo>
                      <a:pt x="38476" y="57872"/>
                      <a:pt x="38694" y="57875"/>
                      <a:pt x="38913" y="57875"/>
                    </a:cubicBezTo>
                    <a:cubicBezTo>
                      <a:pt x="45675" y="57875"/>
                      <a:pt x="53343" y="54663"/>
                      <a:pt x="58577" y="49219"/>
                    </a:cubicBezTo>
                    <a:cubicBezTo>
                      <a:pt x="66791" y="40789"/>
                      <a:pt x="65277" y="25010"/>
                      <a:pt x="65277" y="25010"/>
                    </a:cubicBezTo>
                    <a:cubicBezTo>
                      <a:pt x="63981" y="19607"/>
                      <a:pt x="60306" y="10745"/>
                      <a:pt x="49499" y="4260"/>
                    </a:cubicBezTo>
                    <a:cubicBezTo>
                      <a:pt x="44157" y="1074"/>
                      <a:pt x="39059" y="0"/>
                      <a:pt x="345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17"/>
              <p:cNvSpPr/>
              <p:nvPr/>
            </p:nvSpPr>
            <p:spPr>
              <a:xfrm>
                <a:off x="551525" y="1064150"/>
                <a:ext cx="5003900" cy="3494450"/>
              </a:xfrm>
              <a:custGeom>
                <a:avLst/>
                <a:gdLst/>
                <a:ahLst/>
                <a:cxnLst/>
                <a:rect l="l" t="t" r="r" b="b"/>
                <a:pathLst>
                  <a:path w="200156" h="139778" extrusionOk="0">
                    <a:moveTo>
                      <a:pt x="65514" y="1"/>
                    </a:moveTo>
                    <a:cubicBezTo>
                      <a:pt x="62585" y="1"/>
                      <a:pt x="59483" y="231"/>
                      <a:pt x="56200" y="728"/>
                    </a:cubicBezTo>
                    <a:cubicBezTo>
                      <a:pt x="14267" y="7213"/>
                      <a:pt x="12970" y="43958"/>
                      <a:pt x="17725" y="59521"/>
                    </a:cubicBezTo>
                    <a:cubicBezTo>
                      <a:pt x="20103" y="64492"/>
                      <a:pt x="29397" y="78975"/>
                      <a:pt x="46041" y="79839"/>
                    </a:cubicBezTo>
                    <a:cubicBezTo>
                      <a:pt x="47262" y="79909"/>
                      <a:pt x="48455" y="79943"/>
                      <a:pt x="49619" y="79943"/>
                    </a:cubicBezTo>
                    <a:cubicBezTo>
                      <a:pt x="66587" y="79943"/>
                      <a:pt x="77485" y="72585"/>
                      <a:pt x="82138" y="58224"/>
                    </a:cubicBezTo>
                    <a:cubicBezTo>
                      <a:pt x="84515" y="50443"/>
                      <a:pt x="83651" y="42013"/>
                      <a:pt x="79976" y="35745"/>
                    </a:cubicBezTo>
                    <a:cubicBezTo>
                      <a:pt x="76085" y="29909"/>
                      <a:pt x="69601" y="26450"/>
                      <a:pt x="61171" y="25586"/>
                    </a:cubicBezTo>
                    <a:cubicBezTo>
                      <a:pt x="60558" y="25520"/>
                      <a:pt x="59944" y="25487"/>
                      <a:pt x="59333" y="25487"/>
                    </a:cubicBezTo>
                    <a:cubicBezTo>
                      <a:pt x="53919" y="25487"/>
                      <a:pt x="48716" y="28035"/>
                      <a:pt x="45608" y="32502"/>
                    </a:cubicBezTo>
                    <a:cubicBezTo>
                      <a:pt x="42798" y="36393"/>
                      <a:pt x="42150" y="40932"/>
                      <a:pt x="43447" y="44174"/>
                    </a:cubicBezTo>
                    <a:cubicBezTo>
                      <a:pt x="44528" y="46552"/>
                      <a:pt x="46905" y="48065"/>
                      <a:pt x="50796" y="48281"/>
                    </a:cubicBezTo>
                    <a:cubicBezTo>
                      <a:pt x="51120" y="48299"/>
                      <a:pt x="51437" y="48308"/>
                      <a:pt x="51746" y="48308"/>
                    </a:cubicBezTo>
                    <a:cubicBezTo>
                      <a:pt x="55149" y="48308"/>
                      <a:pt x="57659" y="47219"/>
                      <a:pt x="59442" y="45039"/>
                    </a:cubicBezTo>
                    <a:cubicBezTo>
                      <a:pt x="59685" y="44554"/>
                      <a:pt x="60200" y="44272"/>
                      <a:pt x="60758" y="44272"/>
                    </a:cubicBezTo>
                    <a:cubicBezTo>
                      <a:pt x="61194" y="44272"/>
                      <a:pt x="61657" y="44444"/>
                      <a:pt x="62036" y="44823"/>
                    </a:cubicBezTo>
                    <a:cubicBezTo>
                      <a:pt x="62900" y="45255"/>
                      <a:pt x="63116" y="46552"/>
                      <a:pt x="62252" y="47417"/>
                    </a:cubicBezTo>
                    <a:cubicBezTo>
                      <a:pt x="59803" y="50682"/>
                      <a:pt x="56004" y="52406"/>
                      <a:pt x="51221" y="52406"/>
                    </a:cubicBezTo>
                    <a:cubicBezTo>
                      <a:pt x="50938" y="52406"/>
                      <a:pt x="50653" y="52400"/>
                      <a:pt x="50364" y="52388"/>
                    </a:cubicBezTo>
                    <a:cubicBezTo>
                      <a:pt x="45608" y="51956"/>
                      <a:pt x="41718" y="49794"/>
                      <a:pt x="40205" y="46120"/>
                    </a:cubicBezTo>
                    <a:cubicBezTo>
                      <a:pt x="38043" y="41797"/>
                      <a:pt x="39124" y="35745"/>
                      <a:pt x="42582" y="30773"/>
                    </a:cubicBezTo>
                    <a:cubicBezTo>
                      <a:pt x="46444" y="25174"/>
                      <a:pt x="52720" y="21989"/>
                      <a:pt x="59407" y="21989"/>
                    </a:cubicBezTo>
                    <a:cubicBezTo>
                      <a:pt x="60207" y="21989"/>
                      <a:pt x="61012" y="22035"/>
                      <a:pt x="61820" y="22127"/>
                    </a:cubicBezTo>
                    <a:cubicBezTo>
                      <a:pt x="73708" y="23424"/>
                      <a:pt x="79976" y="29044"/>
                      <a:pt x="83218" y="34015"/>
                    </a:cubicBezTo>
                    <a:cubicBezTo>
                      <a:pt x="87757" y="40932"/>
                      <a:pt x="88838" y="50443"/>
                      <a:pt x="85812" y="59305"/>
                    </a:cubicBezTo>
                    <a:cubicBezTo>
                      <a:pt x="80625" y="75300"/>
                      <a:pt x="68304" y="83730"/>
                      <a:pt x="49715" y="83730"/>
                    </a:cubicBezTo>
                    <a:lnTo>
                      <a:pt x="46473" y="83730"/>
                    </a:lnTo>
                    <a:cubicBezTo>
                      <a:pt x="29613" y="82865"/>
                      <a:pt x="19886" y="69896"/>
                      <a:pt x="16212" y="63412"/>
                    </a:cubicBezTo>
                    <a:cubicBezTo>
                      <a:pt x="10808" y="67735"/>
                      <a:pt x="1" y="78975"/>
                      <a:pt x="7998" y="97780"/>
                    </a:cubicBezTo>
                    <a:cubicBezTo>
                      <a:pt x="12537" y="108587"/>
                      <a:pt x="22048" y="111829"/>
                      <a:pt x="30910" y="112262"/>
                    </a:cubicBezTo>
                    <a:cubicBezTo>
                      <a:pt x="29613" y="108803"/>
                      <a:pt x="28100" y="103183"/>
                      <a:pt x="27452" y="95834"/>
                    </a:cubicBezTo>
                    <a:cubicBezTo>
                      <a:pt x="27452" y="94753"/>
                      <a:pt x="28316" y="93889"/>
                      <a:pt x="29181" y="93889"/>
                    </a:cubicBezTo>
                    <a:cubicBezTo>
                      <a:pt x="30262" y="93889"/>
                      <a:pt x="30910" y="94753"/>
                      <a:pt x="30910" y="95618"/>
                    </a:cubicBezTo>
                    <a:cubicBezTo>
                      <a:pt x="31559" y="104264"/>
                      <a:pt x="33936" y="110100"/>
                      <a:pt x="35233" y="113126"/>
                    </a:cubicBezTo>
                    <a:cubicBezTo>
                      <a:pt x="37505" y="116371"/>
                      <a:pt x="46598" y="127412"/>
                      <a:pt x="63609" y="127412"/>
                    </a:cubicBezTo>
                    <a:cubicBezTo>
                      <a:pt x="69259" y="127412"/>
                      <a:pt x="75782" y="126195"/>
                      <a:pt x="83218" y="123069"/>
                    </a:cubicBezTo>
                    <a:cubicBezTo>
                      <a:pt x="86461" y="120691"/>
                      <a:pt x="91216" y="116368"/>
                      <a:pt x="92945" y="109235"/>
                    </a:cubicBezTo>
                    <a:cubicBezTo>
                      <a:pt x="94026" y="103616"/>
                      <a:pt x="91216" y="97996"/>
                      <a:pt x="85380" y="94970"/>
                    </a:cubicBezTo>
                    <a:cubicBezTo>
                      <a:pt x="83157" y="93858"/>
                      <a:pt x="80378" y="93064"/>
                      <a:pt x="77400" y="93064"/>
                    </a:cubicBezTo>
                    <a:cubicBezTo>
                      <a:pt x="73430" y="93064"/>
                      <a:pt x="69107" y="94476"/>
                      <a:pt x="65278" y="98428"/>
                    </a:cubicBezTo>
                    <a:cubicBezTo>
                      <a:pt x="62900" y="101022"/>
                      <a:pt x="62036" y="104264"/>
                      <a:pt x="62900" y="106858"/>
                    </a:cubicBezTo>
                    <a:cubicBezTo>
                      <a:pt x="63765" y="109235"/>
                      <a:pt x="65926" y="110965"/>
                      <a:pt x="68304" y="111181"/>
                    </a:cubicBezTo>
                    <a:cubicBezTo>
                      <a:pt x="68491" y="111194"/>
                      <a:pt x="68676" y="111201"/>
                      <a:pt x="68860" y="111201"/>
                    </a:cubicBezTo>
                    <a:cubicBezTo>
                      <a:pt x="71649" y="111201"/>
                      <a:pt x="74057" y="109644"/>
                      <a:pt x="76085" y="105993"/>
                    </a:cubicBezTo>
                    <a:cubicBezTo>
                      <a:pt x="76508" y="105571"/>
                      <a:pt x="77114" y="105240"/>
                      <a:pt x="77664" y="105240"/>
                    </a:cubicBezTo>
                    <a:cubicBezTo>
                      <a:pt x="77958" y="105240"/>
                      <a:pt x="78237" y="105335"/>
                      <a:pt x="78463" y="105561"/>
                    </a:cubicBezTo>
                    <a:cubicBezTo>
                      <a:pt x="79328" y="105993"/>
                      <a:pt x="79544" y="107074"/>
                      <a:pt x="79112" y="107939"/>
                    </a:cubicBezTo>
                    <a:cubicBezTo>
                      <a:pt x="76412" y="112373"/>
                      <a:pt x="72681" y="114744"/>
                      <a:pt x="68838" y="114744"/>
                    </a:cubicBezTo>
                    <a:cubicBezTo>
                      <a:pt x="68373" y="114744"/>
                      <a:pt x="67906" y="114709"/>
                      <a:pt x="67439" y="114639"/>
                    </a:cubicBezTo>
                    <a:cubicBezTo>
                      <a:pt x="63765" y="114207"/>
                      <a:pt x="60523" y="111397"/>
                      <a:pt x="59010" y="107939"/>
                    </a:cubicBezTo>
                    <a:cubicBezTo>
                      <a:pt x="57713" y="103832"/>
                      <a:pt x="58793" y="99293"/>
                      <a:pt x="62252" y="95834"/>
                    </a:cubicBezTo>
                    <a:cubicBezTo>
                      <a:pt x="66614" y="91608"/>
                      <a:pt x="71922" y="89360"/>
                      <a:pt x="77308" y="89360"/>
                    </a:cubicBezTo>
                    <a:cubicBezTo>
                      <a:pt x="80462" y="89360"/>
                      <a:pt x="83643" y="90131"/>
                      <a:pt x="86677" y="91727"/>
                    </a:cubicBezTo>
                    <a:cubicBezTo>
                      <a:pt x="94026" y="95618"/>
                      <a:pt x="97484" y="102751"/>
                      <a:pt x="96187" y="110100"/>
                    </a:cubicBezTo>
                    <a:cubicBezTo>
                      <a:pt x="94458" y="117881"/>
                      <a:pt x="89271" y="122853"/>
                      <a:pt x="85812" y="125879"/>
                    </a:cubicBezTo>
                    <a:cubicBezTo>
                      <a:pt x="91428" y="130559"/>
                      <a:pt x="105311" y="139777"/>
                      <a:pt x="126197" y="139777"/>
                    </a:cubicBezTo>
                    <a:cubicBezTo>
                      <a:pt x="129429" y="139777"/>
                      <a:pt x="132829" y="139557"/>
                      <a:pt x="136391" y="139064"/>
                    </a:cubicBezTo>
                    <a:cubicBezTo>
                      <a:pt x="170111" y="134093"/>
                      <a:pt x="182215" y="115288"/>
                      <a:pt x="197778" y="97347"/>
                    </a:cubicBezTo>
                    <a:cubicBezTo>
                      <a:pt x="198426" y="96699"/>
                      <a:pt x="199291" y="95618"/>
                      <a:pt x="200155" y="94753"/>
                    </a:cubicBezTo>
                    <a:lnTo>
                      <a:pt x="200155" y="94753"/>
                    </a:lnTo>
                    <a:cubicBezTo>
                      <a:pt x="196265" y="97131"/>
                      <a:pt x="192590" y="100373"/>
                      <a:pt x="188051" y="104264"/>
                    </a:cubicBezTo>
                    <a:cubicBezTo>
                      <a:pt x="184376" y="106858"/>
                      <a:pt x="180702" y="110100"/>
                      <a:pt x="176379" y="113558"/>
                    </a:cubicBezTo>
                    <a:cubicBezTo>
                      <a:pt x="165355" y="122204"/>
                      <a:pt x="155196" y="125014"/>
                      <a:pt x="146334" y="125014"/>
                    </a:cubicBezTo>
                    <a:cubicBezTo>
                      <a:pt x="136824" y="125014"/>
                      <a:pt x="128826" y="121772"/>
                      <a:pt x="122341" y="118530"/>
                    </a:cubicBezTo>
                    <a:cubicBezTo>
                      <a:pt x="112831" y="113558"/>
                      <a:pt x="90351" y="98860"/>
                      <a:pt x="89919" y="68815"/>
                    </a:cubicBezTo>
                    <a:cubicBezTo>
                      <a:pt x="89271" y="49146"/>
                      <a:pt x="102888" y="36609"/>
                      <a:pt x="110237" y="31205"/>
                    </a:cubicBezTo>
                    <a:cubicBezTo>
                      <a:pt x="106508" y="22374"/>
                      <a:pt x="94405" y="1"/>
                      <a:pt x="655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E15AD36-2208-40A4-B1C3-42223BBB9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77" y="3482337"/>
            <a:ext cx="2216949" cy="1251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CC1EA5-96E8-4D61-803A-109C7E544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741" y="3679297"/>
            <a:ext cx="3260699" cy="10540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0" name="Google Shape;2010;p18"/>
          <p:cNvGrpSpPr/>
          <p:nvPr/>
        </p:nvGrpSpPr>
        <p:grpSpPr>
          <a:xfrm>
            <a:off x="7270351" y="252028"/>
            <a:ext cx="912628" cy="840408"/>
            <a:chOff x="5501875" y="1074075"/>
            <a:chExt cx="479825" cy="459000"/>
          </a:xfrm>
        </p:grpSpPr>
        <p:sp>
          <p:nvSpPr>
            <p:cNvPr id="2011" name="Google Shape;2011;p18"/>
            <p:cNvSpPr/>
            <p:nvPr/>
          </p:nvSpPr>
          <p:spPr>
            <a:xfrm>
              <a:off x="5501875" y="1105625"/>
              <a:ext cx="479825" cy="427450"/>
            </a:xfrm>
            <a:custGeom>
              <a:avLst/>
              <a:gdLst/>
              <a:ahLst/>
              <a:cxnLst/>
              <a:rect l="l" t="t" r="r" b="b"/>
              <a:pathLst>
                <a:path w="19193" h="17098" extrusionOk="0">
                  <a:moveTo>
                    <a:pt x="14050" y="548"/>
                  </a:moveTo>
                  <a:cubicBezTo>
                    <a:pt x="14300" y="548"/>
                    <a:pt x="14538" y="715"/>
                    <a:pt x="14645" y="953"/>
                  </a:cubicBezTo>
                  <a:cubicBezTo>
                    <a:pt x="14704" y="1084"/>
                    <a:pt x="14847" y="1179"/>
                    <a:pt x="15002" y="1179"/>
                  </a:cubicBezTo>
                  <a:cubicBezTo>
                    <a:pt x="15062" y="1179"/>
                    <a:pt x="15133" y="1167"/>
                    <a:pt x="15193" y="1132"/>
                  </a:cubicBezTo>
                  <a:cubicBezTo>
                    <a:pt x="15264" y="1084"/>
                    <a:pt x="15347" y="1072"/>
                    <a:pt x="15431" y="1060"/>
                  </a:cubicBezTo>
                  <a:lnTo>
                    <a:pt x="15490" y="1060"/>
                  </a:lnTo>
                  <a:cubicBezTo>
                    <a:pt x="15824" y="1060"/>
                    <a:pt x="16097" y="1322"/>
                    <a:pt x="16145" y="1667"/>
                  </a:cubicBezTo>
                  <a:cubicBezTo>
                    <a:pt x="16181" y="1905"/>
                    <a:pt x="16014" y="2191"/>
                    <a:pt x="15788" y="2358"/>
                  </a:cubicBezTo>
                  <a:cubicBezTo>
                    <a:pt x="15681" y="2239"/>
                    <a:pt x="15562" y="2144"/>
                    <a:pt x="15431" y="2072"/>
                  </a:cubicBezTo>
                  <a:cubicBezTo>
                    <a:pt x="15145" y="1894"/>
                    <a:pt x="14835" y="1798"/>
                    <a:pt x="14466" y="1798"/>
                  </a:cubicBezTo>
                  <a:cubicBezTo>
                    <a:pt x="14323" y="1798"/>
                    <a:pt x="14180" y="1810"/>
                    <a:pt x="14026" y="1834"/>
                  </a:cubicBezTo>
                  <a:cubicBezTo>
                    <a:pt x="14002" y="1834"/>
                    <a:pt x="13966" y="1846"/>
                    <a:pt x="13942" y="1846"/>
                  </a:cubicBezTo>
                  <a:cubicBezTo>
                    <a:pt x="13835" y="1870"/>
                    <a:pt x="13716" y="1905"/>
                    <a:pt x="13633" y="1953"/>
                  </a:cubicBezTo>
                  <a:cubicBezTo>
                    <a:pt x="13597" y="1965"/>
                    <a:pt x="13585" y="1965"/>
                    <a:pt x="13561" y="1977"/>
                  </a:cubicBezTo>
                  <a:cubicBezTo>
                    <a:pt x="13538" y="1977"/>
                    <a:pt x="13526" y="1989"/>
                    <a:pt x="13514" y="1989"/>
                  </a:cubicBezTo>
                  <a:cubicBezTo>
                    <a:pt x="13502" y="2013"/>
                    <a:pt x="13478" y="2013"/>
                    <a:pt x="13466" y="2024"/>
                  </a:cubicBezTo>
                  <a:cubicBezTo>
                    <a:pt x="13442" y="2036"/>
                    <a:pt x="13418" y="2060"/>
                    <a:pt x="13395" y="2072"/>
                  </a:cubicBezTo>
                  <a:lnTo>
                    <a:pt x="13383" y="2072"/>
                  </a:lnTo>
                  <a:cubicBezTo>
                    <a:pt x="13157" y="2263"/>
                    <a:pt x="12942" y="2536"/>
                    <a:pt x="12799" y="2858"/>
                  </a:cubicBezTo>
                  <a:cubicBezTo>
                    <a:pt x="12526" y="2786"/>
                    <a:pt x="12252" y="2572"/>
                    <a:pt x="12204" y="2298"/>
                  </a:cubicBezTo>
                  <a:cubicBezTo>
                    <a:pt x="12145" y="1917"/>
                    <a:pt x="12371" y="1548"/>
                    <a:pt x="12704" y="1477"/>
                  </a:cubicBezTo>
                  <a:cubicBezTo>
                    <a:pt x="12752" y="1465"/>
                    <a:pt x="12799" y="1465"/>
                    <a:pt x="12859" y="1465"/>
                  </a:cubicBezTo>
                  <a:lnTo>
                    <a:pt x="13002" y="1465"/>
                  </a:lnTo>
                  <a:cubicBezTo>
                    <a:pt x="13204" y="1465"/>
                    <a:pt x="13359" y="1322"/>
                    <a:pt x="13395" y="1132"/>
                  </a:cubicBezTo>
                  <a:cubicBezTo>
                    <a:pt x="13454" y="822"/>
                    <a:pt x="13680" y="596"/>
                    <a:pt x="13954" y="548"/>
                  </a:cubicBezTo>
                  <a:close/>
                  <a:moveTo>
                    <a:pt x="16336" y="3799"/>
                  </a:moveTo>
                  <a:lnTo>
                    <a:pt x="16740" y="3918"/>
                  </a:lnTo>
                  <a:lnTo>
                    <a:pt x="16300" y="4096"/>
                  </a:lnTo>
                  <a:cubicBezTo>
                    <a:pt x="16324" y="4001"/>
                    <a:pt x="16336" y="3906"/>
                    <a:pt x="16336" y="3799"/>
                  </a:cubicBezTo>
                  <a:close/>
                  <a:moveTo>
                    <a:pt x="3512" y="3989"/>
                  </a:moveTo>
                  <a:cubicBezTo>
                    <a:pt x="4953" y="4025"/>
                    <a:pt x="5977" y="4453"/>
                    <a:pt x="6560" y="5239"/>
                  </a:cubicBezTo>
                  <a:cubicBezTo>
                    <a:pt x="7168" y="6073"/>
                    <a:pt x="7168" y="7192"/>
                    <a:pt x="7084" y="7978"/>
                  </a:cubicBezTo>
                  <a:cubicBezTo>
                    <a:pt x="6144" y="5727"/>
                    <a:pt x="4584" y="4561"/>
                    <a:pt x="3512" y="3989"/>
                  </a:cubicBezTo>
                  <a:close/>
                  <a:moveTo>
                    <a:pt x="3893" y="6239"/>
                  </a:moveTo>
                  <a:cubicBezTo>
                    <a:pt x="5287" y="6239"/>
                    <a:pt x="6120" y="7394"/>
                    <a:pt x="6549" y="8228"/>
                  </a:cubicBezTo>
                  <a:cubicBezTo>
                    <a:pt x="5346" y="7501"/>
                    <a:pt x="4048" y="7132"/>
                    <a:pt x="2679" y="7132"/>
                  </a:cubicBezTo>
                  <a:cubicBezTo>
                    <a:pt x="2203" y="7132"/>
                    <a:pt x="1774" y="7180"/>
                    <a:pt x="1417" y="7239"/>
                  </a:cubicBezTo>
                  <a:cubicBezTo>
                    <a:pt x="2322" y="6561"/>
                    <a:pt x="3143" y="6239"/>
                    <a:pt x="3893" y="6239"/>
                  </a:cubicBezTo>
                  <a:close/>
                  <a:moveTo>
                    <a:pt x="4489" y="8263"/>
                  </a:moveTo>
                  <a:cubicBezTo>
                    <a:pt x="5167" y="8263"/>
                    <a:pt x="5822" y="8513"/>
                    <a:pt x="6275" y="8751"/>
                  </a:cubicBezTo>
                  <a:cubicBezTo>
                    <a:pt x="3953" y="8990"/>
                    <a:pt x="2405" y="10168"/>
                    <a:pt x="1560" y="11073"/>
                  </a:cubicBezTo>
                  <a:cubicBezTo>
                    <a:pt x="1858" y="10192"/>
                    <a:pt x="2227" y="9513"/>
                    <a:pt x="2691" y="9049"/>
                  </a:cubicBezTo>
                  <a:cubicBezTo>
                    <a:pt x="3203" y="8525"/>
                    <a:pt x="3810" y="8263"/>
                    <a:pt x="4489" y="8263"/>
                  </a:cubicBezTo>
                  <a:close/>
                  <a:moveTo>
                    <a:pt x="14431" y="2370"/>
                  </a:moveTo>
                  <a:cubicBezTo>
                    <a:pt x="14669" y="2370"/>
                    <a:pt x="14895" y="2417"/>
                    <a:pt x="15073" y="2501"/>
                  </a:cubicBezTo>
                  <a:cubicBezTo>
                    <a:pt x="15240" y="2596"/>
                    <a:pt x="15371" y="2715"/>
                    <a:pt x="15502" y="2894"/>
                  </a:cubicBezTo>
                  <a:cubicBezTo>
                    <a:pt x="15669" y="3108"/>
                    <a:pt x="15764" y="3370"/>
                    <a:pt x="15764" y="3632"/>
                  </a:cubicBezTo>
                  <a:cubicBezTo>
                    <a:pt x="15764" y="3822"/>
                    <a:pt x="15728" y="3989"/>
                    <a:pt x="15693" y="4108"/>
                  </a:cubicBezTo>
                  <a:cubicBezTo>
                    <a:pt x="15669" y="4227"/>
                    <a:pt x="15609" y="4358"/>
                    <a:pt x="15538" y="4477"/>
                  </a:cubicBezTo>
                  <a:lnTo>
                    <a:pt x="15431" y="4644"/>
                  </a:lnTo>
                  <a:lnTo>
                    <a:pt x="15550" y="4799"/>
                  </a:lnTo>
                  <a:cubicBezTo>
                    <a:pt x="15562" y="4811"/>
                    <a:pt x="16693" y="6180"/>
                    <a:pt x="17145" y="6882"/>
                  </a:cubicBezTo>
                  <a:cubicBezTo>
                    <a:pt x="17681" y="7716"/>
                    <a:pt x="19193" y="10645"/>
                    <a:pt x="16514" y="13288"/>
                  </a:cubicBezTo>
                  <a:cubicBezTo>
                    <a:pt x="15669" y="14169"/>
                    <a:pt x="14359" y="14657"/>
                    <a:pt x="12883" y="14657"/>
                  </a:cubicBezTo>
                  <a:cubicBezTo>
                    <a:pt x="10537" y="14657"/>
                    <a:pt x="8346" y="13443"/>
                    <a:pt x="7703" y="11776"/>
                  </a:cubicBezTo>
                  <a:cubicBezTo>
                    <a:pt x="7311" y="10716"/>
                    <a:pt x="7322" y="9787"/>
                    <a:pt x="7370" y="9335"/>
                  </a:cubicBezTo>
                  <a:lnTo>
                    <a:pt x="7370" y="9335"/>
                  </a:lnTo>
                  <a:cubicBezTo>
                    <a:pt x="7739" y="9406"/>
                    <a:pt x="8418" y="9525"/>
                    <a:pt x="9251" y="9525"/>
                  </a:cubicBezTo>
                  <a:cubicBezTo>
                    <a:pt x="9847" y="9525"/>
                    <a:pt x="10430" y="9466"/>
                    <a:pt x="10978" y="9347"/>
                  </a:cubicBezTo>
                  <a:cubicBezTo>
                    <a:pt x="12323" y="9049"/>
                    <a:pt x="13168" y="8287"/>
                    <a:pt x="13359" y="7204"/>
                  </a:cubicBezTo>
                  <a:cubicBezTo>
                    <a:pt x="13502" y="6477"/>
                    <a:pt x="13442" y="5656"/>
                    <a:pt x="13204" y="4441"/>
                  </a:cubicBezTo>
                  <a:cubicBezTo>
                    <a:pt x="13109" y="4001"/>
                    <a:pt x="13121" y="3584"/>
                    <a:pt x="13228" y="3251"/>
                  </a:cubicBezTo>
                  <a:cubicBezTo>
                    <a:pt x="13228" y="3215"/>
                    <a:pt x="13240" y="3203"/>
                    <a:pt x="13240" y="3191"/>
                  </a:cubicBezTo>
                  <a:cubicBezTo>
                    <a:pt x="13335" y="2929"/>
                    <a:pt x="13502" y="2656"/>
                    <a:pt x="13799" y="2489"/>
                  </a:cubicBezTo>
                  <a:lnTo>
                    <a:pt x="13823" y="2489"/>
                  </a:lnTo>
                  <a:cubicBezTo>
                    <a:pt x="13895" y="2453"/>
                    <a:pt x="13954" y="2429"/>
                    <a:pt x="14050" y="2417"/>
                  </a:cubicBezTo>
                  <a:cubicBezTo>
                    <a:pt x="14061" y="2417"/>
                    <a:pt x="14073" y="2417"/>
                    <a:pt x="14097" y="2394"/>
                  </a:cubicBezTo>
                  <a:lnTo>
                    <a:pt x="14121" y="2394"/>
                  </a:lnTo>
                  <a:cubicBezTo>
                    <a:pt x="14228" y="2382"/>
                    <a:pt x="14335" y="2370"/>
                    <a:pt x="14431" y="2370"/>
                  </a:cubicBezTo>
                  <a:close/>
                  <a:moveTo>
                    <a:pt x="14097" y="0"/>
                  </a:moveTo>
                  <a:cubicBezTo>
                    <a:pt x="14038" y="0"/>
                    <a:pt x="13978" y="0"/>
                    <a:pt x="13919" y="12"/>
                  </a:cubicBezTo>
                  <a:cubicBezTo>
                    <a:pt x="13442" y="84"/>
                    <a:pt x="13049" y="441"/>
                    <a:pt x="12918" y="905"/>
                  </a:cubicBezTo>
                  <a:cubicBezTo>
                    <a:pt x="12811" y="905"/>
                    <a:pt x="12704" y="917"/>
                    <a:pt x="12609" y="941"/>
                  </a:cubicBezTo>
                  <a:cubicBezTo>
                    <a:pt x="11978" y="1084"/>
                    <a:pt x="11561" y="1727"/>
                    <a:pt x="11680" y="2394"/>
                  </a:cubicBezTo>
                  <a:cubicBezTo>
                    <a:pt x="11775" y="2917"/>
                    <a:pt x="12204" y="3275"/>
                    <a:pt x="12668" y="3394"/>
                  </a:cubicBezTo>
                  <a:cubicBezTo>
                    <a:pt x="12609" y="3751"/>
                    <a:pt x="12609" y="4156"/>
                    <a:pt x="12692" y="4549"/>
                  </a:cubicBezTo>
                  <a:cubicBezTo>
                    <a:pt x="12930" y="5703"/>
                    <a:pt x="12978" y="6454"/>
                    <a:pt x="12859" y="7108"/>
                  </a:cubicBezTo>
                  <a:cubicBezTo>
                    <a:pt x="12704" y="7966"/>
                    <a:pt x="12014" y="8561"/>
                    <a:pt x="10894" y="8811"/>
                  </a:cubicBezTo>
                  <a:cubicBezTo>
                    <a:pt x="10382" y="8930"/>
                    <a:pt x="9847" y="8978"/>
                    <a:pt x="9287" y="8978"/>
                  </a:cubicBezTo>
                  <a:cubicBezTo>
                    <a:pt x="8501" y="8978"/>
                    <a:pt x="7858" y="8859"/>
                    <a:pt x="7513" y="8775"/>
                  </a:cubicBezTo>
                  <a:cubicBezTo>
                    <a:pt x="7692" y="8085"/>
                    <a:pt x="8001" y="6251"/>
                    <a:pt x="7025" y="4906"/>
                  </a:cubicBezTo>
                  <a:cubicBezTo>
                    <a:pt x="6310" y="3929"/>
                    <a:pt x="5060" y="3418"/>
                    <a:pt x="3310" y="3418"/>
                  </a:cubicBezTo>
                  <a:cubicBezTo>
                    <a:pt x="2989" y="3418"/>
                    <a:pt x="2620" y="3441"/>
                    <a:pt x="2262" y="3477"/>
                  </a:cubicBezTo>
                  <a:cubicBezTo>
                    <a:pt x="2119" y="3501"/>
                    <a:pt x="2024" y="3596"/>
                    <a:pt x="2000" y="3739"/>
                  </a:cubicBezTo>
                  <a:cubicBezTo>
                    <a:pt x="1988" y="3870"/>
                    <a:pt x="2084" y="3989"/>
                    <a:pt x="2215" y="4037"/>
                  </a:cubicBezTo>
                  <a:cubicBezTo>
                    <a:pt x="2453" y="4096"/>
                    <a:pt x="3893" y="4537"/>
                    <a:pt x="5203" y="5977"/>
                  </a:cubicBezTo>
                  <a:cubicBezTo>
                    <a:pt x="4834" y="5787"/>
                    <a:pt x="4405" y="5680"/>
                    <a:pt x="3929" y="5680"/>
                  </a:cubicBezTo>
                  <a:cubicBezTo>
                    <a:pt x="2786" y="5680"/>
                    <a:pt x="1500" y="6335"/>
                    <a:pt x="119" y="7632"/>
                  </a:cubicBezTo>
                  <a:cubicBezTo>
                    <a:pt x="24" y="7704"/>
                    <a:pt x="0" y="7847"/>
                    <a:pt x="48" y="7942"/>
                  </a:cubicBezTo>
                  <a:cubicBezTo>
                    <a:pt x="83" y="8049"/>
                    <a:pt x="191" y="8120"/>
                    <a:pt x="310" y="8120"/>
                  </a:cubicBezTo>
                  <a:lnTo>
                    <a:pt x="369" y="8120"/>
                  </a:lnTo>
                  <a:lnTo>
                    <a:pt x="417" y="8109"/>
                  </a:lnTo>
                  <a:cubicBezTo>
                    <a:pt x="584" y="8037"/>
                    <a:pt x="1453" y="7692"/>
                    <a:pt x="2691" y="7692"/>
                  </a:cubicBezTo>
                  <a:cubicBezTo>
                    <a:pt x="3096" y="7692"/>
                    <a:pt x="3477" y="7728"/>
                    <a:pt x="3858" y="7799"/>
                  </a:cubicBezTo>
                  <a:cubicBezTo>
                    <a:pt x="3274" y="7918"/>
                    <a:pt x="2750" y="8216"/>
                    <a:pt x="2286" y="8680"/>
                  </a:cubicBezTo>
                  <a:cubicBezTo>
                    <a:pt x="1560" y="9418"/>
                    <a:pt x="1024" y="10621"/>
                    <a:pt x="679" y="12228"/>
                  </a:cubicBezTo>
                  <a:cubicBezTo>
                    <a:pt x="667" y="12323"/>
                    <a:pt x="679" y="12395"/>
                    <a:pt x="738" y="12466"/>
                  </a:cubicBezTo>
                  <a:cubicBezTo>
                    <a:pt x="798" y="12526"/>
                    <a:pt x="881" y="12573"/>
                    <a:pt x="965" y="12573"/>
                  </a:cubicBezTo>
                  <a:cubicBezTo>
                    <a:pt x="1072" y="12573"/>
                    <a:pt x="1155" y="12514"/>
                    <a:pt x="1203" y="12442"/>
                  </a:cubicBezTo>
                  <a:cubicBezTo>
                    <a:pt x="1393" y="12133"/>
                    <a:pt x="3120" y="9418"/>
                    <a:pt x="6846" y="9287"/>
                  </a:cubicBezTo>
                  <a:lnTo>
                    <a:pt x="6846" y="9287"/>
                  </a:lnTo>
                  <a:cubicBezTo>
                    <a:pt x="6787" y="9787"/>
                    <a:pt x="6775" y="10823"/>
                    <a:pt x="7215" y="11978"/>
                  </a:cubicBezTo>
                  <a:cubicBezTo>
                    <a:pt x="7584" y="12942"/>
                    <a:pt x="8358" y="13764"/>
                    <a:pt x="9454" y="14359"/>
                  </a:cubicBezTo>
                  <a:cubicBezTo>
                    <a:pt x="10120" y="14728"/>
                    <a:pt x="10882" y="14990"/>
                    <a:pt x="11668" y="15121"/>
                  </a:cubicBezTo>
                  <a:lnTo>
                    <a:pt x="11668" y="17098"/>
                  </a:lnTo>
                  <a:lnTo>
                    <a:pt x="12871" y="17098"/>
                  </a:lnTo>
                  <a:lnTo>
                    <a:pt x="12871" y="16550"/>
                  </a:lnTo>
                  <a:lnTo>
                    <a:pt x="12216" y="16550"/>
                  </a:lnTo>
                  <a:lnTo>
                    <a:pt x="12216" y="15193"/>
                  </a:lnTo>
                  <a:cubicBezTo>
                    <a:pt x="12442" y="15205"/>
                    <a:pt x="12680" y="15228"/>
                    <a:pt x="12918" y="15228"/>
                  </a:cubicBezTo>
                  <a:cubicBezTo>
                    <a:pt x="13145" y="15228"/>
                    <a:pt x="13383" y="15205"/>
                    <a:pt x="13597" y="15193"/>
                  </a:cubicBezTo>
                  <a:lnTo>
                    <a:pt x="13597" y="17098"/>
                  </a:lnTo>
                  <a:lnTo>
                    <a:pt x="14800" y="17098"/>
                  </a:lnTo>
                  <a:lnTo>
                    <a:pt x="14800" y="16550"/>
                  </a:lnTo>
                  <a:lnTo>
                    <a:pt x="14145" y="16550"/>
                  </a:lnTo>
                  <a:lnTo>
                    <a:pt x="14145" y="15098"/>
                  </a:lnTo>
                  <a:cubicBezTo>
                    <a:pt x="15240" y="14895"/>
                    <a:pt x="16216" y="14407"/>
                    <a:pt x="16967" y="13681"/>
                  </a:cubicBezTo>
                  <a:cubicBezTo>
                    <a:pt x="18217" y="12442"/>
                    <a:pt x="18776" y="11002"/>
                    <a:pt x="18633" y="9394"/>
                  </a:cubicBezTo>
                  <a:cubicBezTo>
                    <a:pt x="18514" y="8037"/>
                    <a:pt x="17919" y="6966"/>
                    <a:pt x="17669" y="6573"/>
                  </a:cubicBezTo>
                  <a:cubicBezTo>
                    <a:pt x="17324" y="6037"/>
                    <a:pt x="16633" y="5180"/>
                    <a:pt x="16264" y="4727"/>
                  </a:cubicBezTo>
                  <a:lnTo>
                    <a:pt x="18407" y="3834"/>
                  </a:lnTo>
                  <a:lnTo>
                    <a:pt x="16300" y="3215"/>
                  </a:lnTo>
                  <a:cubicBezTo>
                    <a:pt x="16264" y="3084"/>
                    <a:pt x="16205" y="2941"/>
                    <a:pt x="16145" y="2810"/>
                  </a:cubicBezTo>
                  <a:cubicBezTo>
                    <a:pt x="16514" y="2525"/>
                    <a:pt x="16800" y="2048"/>
                    <a:pt x="16740" y="1596"/>
                  </a:cubicBezTo>
                  <a:cubicBezTo>
                    <a:pt x="16657" y="977"/>
                    <a:pt x="16133" y="500"/>
                    <a:pt x="15538" y="500"/>
                  </a:cubicBezTo>
                  <a:lnTo>
                    <a:pt x="15419" y="500"/>
                  </a:lnTo>
                  <a:cubicBezTo>
                    <a:pt x="15312" y="524"/>
                    <a:pt x="15204" y="536"/>
                    <a:pt x="15121" y="584"/>
                  </a:cubicBezTo>
                  <a:cubicBezTo>
                    <a:pt x="14895" y="227"/>
                    <a:pt x="14514" y="0"/>
                    <a:pt x="14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18"/>
            <p:cNvSpPr/>
            <p:nvPr/>
          </p:nvSpPr>
          <p:spPr>
            <a:xfrm>
              <a:off x="5724225" y="1327375"/>
              <a:ext cx="191400" cy="109850"/>
            </a:xfrm>
            <a:custGeom>
              <a:avLst/>
              <a:gdLst/>
              <a:ahLst/>
              <a:cxnLst/>
              <a:rect l="l" t="t" r="r" b="b"/>
              <a:pathLst>
                <a:path w="7656" h="4394" extrusionOk="0">
                  <a:moveTo>
                    <a:pt x="5953" y="548"/>
                  </a:moveTo>
                  <a:cubicBezTo>
                    <a:pt x="6596" y="548"/>
                    <a:pt x="7084" y="1120"/>
                    <a:pt x="7084" y="1846"/>
                  </a:cubicBezTo>
                  <a:cubicBezTo>
                    <a:pt x="7108" y="2298"/>
                    <a:pt x="6906" y="3751"/>
                    <a:pt x="4489" y="3846"/>
                  </a:cubicBezTo>
                  <a:lnTo>
                    <a:pt x="4322" y="3846"/>
                  </a:lnTo>
                  <a:cubicBezTo>
                    <a:pt x="3131" y="3846"/>
                    <a:pt x="2131" y="3334"/>
                    <a:pt x="1548" y="2929"/>
                  </a:cubicBezTo>
                  <a:cubicBezTo>
                    <a:pt x="2346" y="2834"/>
                    <a:pt x="3596" y="2477"/>
                    <a:pt x="4644" y="1286"/>
                  </a:cubicBezTo>
                  <a:cubicBezTo>
                    <a:pt x="5060" y="810"/>
                    <a:pt x="5525" y="548"/>
                    <a:pt x="5953" y="548"/>
                  </a:cubicBezTo>
                  <a:close/>
                  <a:moveTo>
                    <a:pt x="5977" y="1"/>
                  </a:moveTo>
                  <a:cubicBezTo>
                    <a:pt x="5560" y="1"/>
                    <a:pt x="4917" y="167"/>
                    <a:pt x="4251" y="905"/>
                  </a:cubicBezTo>
                  <a:cubicBezTo>
                    <a:pt x="3036" y="2263"/>
                    <a:pt x="1596" y="2406"/>
                    <a:pt x="1012" y="2406"/>
                  </a:cubicBezTo>
                  <a:cubicBezTo>
                    <a:pt x="881" y="2406"/>
                    <a:pt x="810" y="2394"/>
                    <a:pt x="810" y="2394"/>
                  </a:cubicBezTo>
                  <a:lnTo>
                    <a:pt x="0" y="2310"/>
                  </a:lnTo>
                  <a:lnTo>
                    <a:pt x="584" y="2870"/>
                  </a:lnTo>
                  <a:cubicBezTo>
                    <a:pt x="643" y="2929"/>
                    <a:pt x="2155" y="4394"/>
                    <a:pt x="4322" y="4394"/>
                  </a:cubicBezTo>
                  <a:lnTo>
                    <a:pt x="4501" y="4394"/>
                  </a:lnTo>
                  <a:cubicBezTo>
                    <a:pt x="5632" y="4346"/>
                    <a:pt x="6489" y="4013"/>
                    <a:pt x="7025" y="3418"/>
                  </a:cubicBezTo>
                  <a:cubicBezTo>
                    <a:pt x="7584" y="2810"/>
                    <a:pt x="7632" y="2108"/>
                    <a:pt x="7632" y="1846"/>
                  </a:cubicBezTo>
                  <a:cubicBezTo>
                    <a:pt x="7656" y="810"/>
                    <a:pt x="6906" y="1"/>
                    <a:pt x="59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18"/>
            <p:cNvSpPr/>
            <p:nvPr/>
          </p:nvSpPr>
          <p:spPr>
            <a:xfrm>
              <a:off x="5891800" y="1248800"/>
              <a:ext cx="34850" cy="40800"/>
            </a:xfrm>
            <a:custGeom>
              <a:avLst/>
              <a:gdLst/>
              <a:ahLst/>
              <a:cxnLst/>
              <a:rect l="l" t="t" r="r" b="b"/>
              <a:pathLst>
                <a:path w="1394" h="1632" extrusionOk="0">
                  <a:moveTo>
                    <a:pt x="429" y="0"/>
                  </a:moveTo>
                  <a:lnTo>
                    <a:pt x="0" y="357"/>
                  </a:lnTo>
                  <a:cubicBezTo>
                    <a:pt x="0" y="357"/>
                    <a:pt x="477" y="941"/>
                    <a:pt x="941" y="1631"/>
                  </a:cubicBezTo>
                  <a:lnTo>
                    <a:pt x="1393" y="1310"/>
                  </a:lnTo>
                  <a:cubicBezTo>
                    <a:pt x="917" y="596"/>
                    <a:pt x="441" y="36"/>
                    <a:pt x="4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18"/>
            <p:cNvSpPr/>
            <p:nvPr/>
          </p:nvSpPr>
          <p:spPr>
            <a:xfrm>
              <a:off x="5919775" y="1288975"/>
              <a:ext cx="18775" cy="19375"/>
            </a:xfrm>
            <a:custGeom>
              <a:avLst/>
              <a:gdLst/>
              <a:ahLst/>
              <a:cxnLst/>
              <a:rect l="l" t="t" r="r" b="b"/>
              <a:pathLst>
                <a:path w="751" h="775" extrusionOk="0">
                  <a:moveTo>
                    <a:pt x="489" y="1"/>
                  </a:moveTo>
                  <a:lnTo>
                    <a:pt x="1" y="239"/>
                  </a:lnTo>
                  <a:lnTo>
                    <a:pt x="262" y="775"/>
                  </a:lnTo>
                  <a:lnTo>
                    <a:pt x="751" y="53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18"/>
            <p:cNvSpPr/>
            <p:nvPr/>
          </p:nvSpPr>
          <p:spPr>
            <a:xfrm>
              <a:off x="5689975" y="1352975"/>
              <a:ext cx="30400" cy="59250"/>
            </a:xfrm>
            <a:custGeom>
              <a:avLst/>
              <a:gdLst/>
              <a:ahLst/>
              <a:cxnLst/>
              <a:rect l="l" t="t" r="r" b="b"/>
              <a:pathLst>
                <a:path w="1216" h="2370" extrusionOk="0">
                  <a:moveTo>
                    <a:pt x="1" y="0"/>
                  </a:moveTo>
                  <a:cubicBezTo>
                    <a:pt x="1" y="643"/>
                    <a:pt x="299" y="1644"/>
                    <a:pt x="739" y="2370"/>
                  </a:cubicBezTo>
                  <a:lnTo>
                    <a:pt x="1215" y="2084"/>
                  </a:lnTo>
                  <a:cubicBezTo>
                    <a:pt x="834" y="1465"/>
                    <a:pt x="560" y="536"/>
                    <a:pt x="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18"/>
            <p:cNvSpPr/>
            <p:nvPr/>
          </p:nvSpPr>
          <p:spPr>
            <a:xfrm>
              <a:off x="5580750" y="1429475"/>
              <a:ext cx="14000" cy="13725"/>
            </a:xfrm>
            <a:custGeom>
              <a:avLst/>
              <a:gdLst/>
              <a:ahLst/>
              <a:cxnLst/>
              <a:rect l="l" t="t" r="r" b="b"/>
              <a:pathLst>
                <a:path w="560" h="549" extrusionOk="0">
                  <a:moveTo>
                    <a:pt x="0" y="0"/>
                  </a:moveTo>
                  <a:lnTo>
                    <a:pt x="0" y="548"/>
                  </a:lnTo>
                  <a:lnTo>
                    <a:pt x="560" y="548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18"/>
            <p:cNvSpPr/>
            <p:nvPr/>
          </p:nvSpPr>
          <p:spPr>
            <a:xfrm>
              <a:off x="5666775" y="1481850"/>
              <a:ext cx="14000" cy="13725"/>
            </a:xfrm>
            <a:custGeom>
              <a:avLst/>
              <a:gdLst/>
              <a:ahLst/>
              <a:cxnLst/>
              <a:rect l="l" t="t" r="r" b="b"/>
              <a:pathLst>
                <a:path w="560" h="549" extrusionOk="0">
                  <a:moveTo>
                    <a:pt x="0" y="1"/>
                  </a:moveTo>
                  <a:lnTo>
                    <a:pt x="0" y="549"/>
                  </a:lnTo>
                  <a:lnTo>
                    <a:pt x="560" y="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18"/>
            <p:cNvSpPr/>
            <p:nvPr/>
          </p:nvSpPr>
          <p:spPr>
            <a:xfrm>
              <a:off x="5756950" y="1204150"/>
              <a:ext cx="14325" cy="13725"/>
            </a:xfrm>
            <a:custGeom>
              <a:avLst/>
              <a:gdLst/>
              <a:ahLst/>
              <a:cxnLst/>
              <a:rect l="l" t="t" r="r" b="b"/>
              <a:pathLst>
                <a:path w="573" h="549" extrusionOk="0">
                  <a:moveTo>
                    <a:pt x="1" y="0"/>
                  </a:moveTo>
                  <a:lnTo>
                    <a:pt x="1" y="548"/>
                  </a:lnTo>
                  <a:lnTo>
                    <a:pt x="572" y="548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18"/>
            <p:cNvSpPr/>
            <p:nvPr/>
          </p:nvSpPr>
          <p:spPr>
            <a:xfrm>
              <a:off x="5861725" y="1180925"/>
              <a:ext cx="14025" cy="13725"/>
            </a:xfrm>
            <a:custGeom>
              <a:avLst/>
              <a:gdLst/>
              <a:ahLst/>
              <a:cxnLst/>
              <a:rect l="l" t="t" r="r" b="b"/>
              <a:pathLst>
                <a:path w="561" h="549" extrusionOk="0">
                  <a:moveTo>
                    <a:pt x="1" y="1"/>
                  </a:moveTo>
                  <a:lnTo>
                    <a:pt x="1" y="548"/>
                  </a:lnTo>
                  <a:lnTo>
                    <a:pt x="560" y="548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18"/>
            <p:cNvSpPr/>
            <p:nvPr/>
          </p:nvSpPr>
          <p:spPr>
            <a:xfrm>
              <a:off x="5580750" y="1150575"/>
              <a:ext cx="14000" cy="13700"/>
            </a:xfrm>
            <a:custGeom>
              <a:avLst/>
              <a:gdLst/>
              <a:ahLst/>
              <a:cxnLst/>
              <a:rect l="l" t="t" r="r" b="b"/>
              <a:pathLst>
                <a:path w="560" h="548" extrusionOk="0">
                  <a:moveTo>
                    <a:pt x="0" y="0"/>
                  </a:moveTo>
                  <a:lnTo>
                    <a:pt x="0" y="548"/>
                  </a:lnTo>
                  <a:lnTo>
                    <a:pt x="560" y="548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18"/>
            <p:cNvSpPr/>
            <p:nvPr/>
          </p:nvSpPr>
          <p:spPr>
            <a:xfrm>
              <a:off x="5706950" y="1074075"/>
              <a:ext cx="13725" cy="14000"/>
            </a:xfrm>
            <a:custGeom>
              <a:avLst/>
              <a:gdLst/>
              <a:ahLst/>
              <a:cxnLst/>
              <a:rect l="l" t="t" r="r" b="b"/>
              <a:pathLst>
                <a:path w="549" h="560" extrusionOk="0">
                  <a:moveTo>
                    <a:pt x="1" y="0"/>
                  </a:moveTo>
                  <a:lnTo>
                    <a:pt x="1" y="560"/>
                  </a:lnTo>
                  <a:lnTo>
                    <a:pt x="548" y="560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7" name="Google Shape;1957;p18"/>
          <p:cNvSpPr txBox="1">
            <a:spLocks noGrp="1"/>
          </p:cNvSpPr>
          <p:nvPr>
            <p:ph type="title"/>
          </p:nvPr>
        </p:nvSpPr>
        <p:spPr>
          <a:xfrm>
            <a:off x="3024671" y="77956"/>
            <a:ext cx="27024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FITUR APLIKASI</a:t>
            </a:r>
            <a:endParaRPr sz="2800" dirty="0">
              <a:solidFill>
                <a:schemeClr val="dk1"/>
              </a:solidFill>
            </a:endParaRPr>
          </a:p>
        </p:txBody>
      </p:sp>
      <p:grpSp>
        <p:nvGrpSpPr>
          <p:cNvPr id="1997" name="Google Shape;1997;p18"/>
          <p:cNvGrpSpPr/>
          <p:nvPr/>
        </p:nvGrpSpPr>
        <p:grpSpPr>
          <a:xfrm>
            <a:off x="3859484" y="898918"/>
            <a:ext cx="517100" cy="516102"/>
            <a:chOff x="4742850" y="2626050"/>
            <a:chExt cx="466150" cy="465250"/>
          </a:xfrm>
        </p:grpSpPr>
        <p:sp>
          <p:nvSpPr>
            <p:cNvPr id="1998" name="Google Shape;1998;p18"/>
            <p:cNvSpPr/>
            <p:nvPr/>
          </p:nvSpPr>
          <p:spPr>
            <a:xfrm>
              <a:off x="5043775" y="2626050"/>
              <a:ext cx="14000" cy="14300"/>
            </a:xfrm>
            <a:custGeom>
              <a:avLst/>
              <a:gdLst/>
              <a:ahLst/>
              <a:cxnLst/>
              <a:rect l="l" t="t" r="r" b="b"/>
              <a:pathLst>
                <a:path w="560" h="572" extrusionOk="0">
                  <a:moveTo>
                    <a:pt x="0" y="0"/>
                  </a:moveTo>
                  <a:lnTo>
                    <a:pt x="0" y="572"/>
                  </a:lnTo>
                  <a:lnTo>
                    <a:pt x="560" y="572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18"/>
            <p:cNvSpPr/>
            <p:nvPr/>
          </p:nvSpPr>
          <p:spPr>
            <a:xfrm>
              <a:off x="4742850" y="2776075"/>
              <a:ext cx="14300" cy="14300"/>
            </a:xfrm>
            <a:custGeom>
              <a:avLst/>
              <a:gdLst/>
              <a:ahLst/>
              <a:cxnLst/>
              <a:rect l="l" t="t" r="r" b="b"/>
              <a:pathLst>
                <a:path w="572" h="572" extrusionOk="0">
                  <a:moveTo>
                    <a:pt x="0" y="0"/>
                  </a:moveTo>
                  <a:lnTo>
                    <a:pt x="0" y="572"/>
                  </a:lnTo>
                  <a:lnTo>
                    <a:pt x="572" y="572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18"/>
            <p:cNvSpPr/>
            <p:nvPr/>
          </p:nvSpPr>
          <p:spPr>
            <a:xfrm>
              <a:off x="5194375" y="2951375"/>
              <a:ext cx="14625" cy="14325"/>
            </a:xfrm>
            <a:custGeom>
              <a:avLst/>
              <a:gdLst/>
              <a:ahLst/>
              <a:cxnLst/>
              <a:rect l="l" t="t" r="r" b="b"/>
              <a:pathLst>
                <a:path w="585" h="573" extrusionOk="0">
                  <a:moveTo>
                    <a:pt x="1" y="1"/>
                  </a:moveTo>
                  <a:lnTo>
                    <a:pt x="1" y="572"/>
                  </a:lnTo>
                  <a:lnTo>
                    <a:pt x="584" y="572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18"/>
            <p:cNvSpPr/>
            <p:nvPr/>
          </p:nvSpPr>
          <p:spPr>
            <a:xfrm>
              <a:off x="4832150" y="3077000"/>
              <a:ext cx="14000" cy="14300"/>
            </a:xfrm>
            <a:custGeom>
              <a:avLst/>
              <a:gdLst/>
              <a:ahLst/>
              <a:cxnLst/>
              <a:rect l="l" t="t" r="r" b="b"/>
              <a:pathLst>
                <a:path w="560" h="572" extrusionOk="0">
                  <a:moveTo>
                    <a:pt x="0" y="0"/>
                  </a:moveTo>
                  <a:lnTo>
                    <a:pt x="0" y="572"/>
                  </a:lnTo>
                  <a:lnTo>
                    <a:pt x="560" y="572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18"/>
            <p:cNvSpPr/>
            <p:nvPr/>
          </p:nvSpPr>
          <p:spPr>
            <a:xfrm>
              <a:off x="5104500" y="3057950"/>
              <a:ext cx="14000" cy="14300"/>
            </a:xfrm>
            <a:custGeom>
              <a:avLst/>
              <a:gdLst/>
              <a:ahLst/>
              <a:cxnLst/>
              <a:rect l="l" t="t" r="r" b="b"/>
              <a:pathLst>
                <a:path w="560" h="572" extrusionOk="0">
                  <a:moveTo>
                    <a:pt x="0" y="0"/>
                  </a:moveTo>
                  <a:lnTo>
                    <a:pt x="0" y="572"/>
                  </a:lnTo>
                  <a:lnTo>
                    <a:pt x="560" y="572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18"/>
            <p:cNvSpPr/>
            <p:nvPr/>
          </p:nvSpPr>
          <p:spPr>
            <a:xfrm>
              <a:off x="4766950" y="2655225"/>
              <a:ext cx="418525" cy="407500"/>
            </a:xfrm>
            <a:custGeom>
              <a:avLst/>
              <a:gdLst/>
              <a:ahLst/>
              <a:cxnLst/>
              <a:rect l="l" t="t" r="r" b="b"/>
              <a:pathLst>
                <a:path w="16741" h="16300" extrusionOk="0">
                  <a:moveTo>
                    <a:pt x="13562" y="572"/>
                  </a:moveTo>
                  <a:cubicBezTo>
                    <a:pt x="14955" y="572"/>
                    <a:pt x="16086" y="1703"/>
                    <a:pt x="16086" y="3096"/>
                  </a:cubicBezTo>
                  <a:cubicBezTo>
                    <a:pt x="16086" y="3715"/>
                    <a:pt x="15872" y="4310"/>
                    <a:pt x="15467" y="4751"/>
                  </a:cubicBezTo>
                  <a:cubicBezTo>
                    <a:pt x="15455" y="4739"/>
                    <a:pt x="15455" y="4715"/>
                    <a:pt x="15431" y="4703"/>
                  </a:cubicBezTo>
                  <a:cubicBezTo>
                    <a:pt x="15419" y="4679"/>
                    <a:pt x="15407" y="4667"/>
                    <a:pt x="15395" y="4632"/>
                  </a:cubicBezTo>
                  <a:cubicBezTo>
                    <a:pt x="15360" y="4584"/>
                    <a:pt x="15348" y="4560"/>
                    <a:pt x="15312" y="4525"/>
                  </a:cubicBezTo>
                  <a:cubicBezTo>
                    <a:pt x="15300" y="4501"/>
                    <a:pt x="15288" y="4489"/>
                    <a:pt x="15276" y="4453"/>
                  </a:cubicBezTo>
                  <a:cubicBezTo>
                    <a:pt x="15241" y="4406"/>
                    <a:pt x="15217" y="4382"/>
                    <a:pt x="15193" y="4334"/>
                  </a:cubicBezTo>
                  <a:cubicBezTo>
                    <a:pt x="15181" y="4322"/>
                    <a:pt x="15169" y="4286"/>
                    <a:pt x="15157" y="4275"/>
                  </a:cubicBezTo>
                  <a:cubicBezTo>
                    <a:pt x="15122" y="4227"/>
                    <a:pt x="15074" y="4167"/>
                    <a:pt x="15050" y="4132"/>
                  </a:cubicBezTo>
                  <a:lnTo>
                    <a:pt x="15038" y="4108"/>
                  </a:lnTo>
                  <a:cubicBezTo>
                    <a:pt x="14991" y="4048"/>
                    <a:pt x="14943" y="4013"/>
                    <a:pt x="14895" y="3953"/>
                  </a:cubicBezTo>
                  <a:lnTo>
                    <a:pt x="14860" y="3905"/>
                  </a:lnTo>
                  <a:cubicBezTo>
                    <a:pt x="14824" y="3870"/>
                    <a:pt x="14800" y="3834"/>
                    <a:pt x="14764" y="3798"/>
                  </a:cubicBezTo>
                  <a:cubicBezTo>
                    <a:pt x="14752" y="3786"/>
                    <a:pt x="14741" y="3751"/>
                    <a:pt x="14717" y="3739"/>
                  </a:cubicBezTo>
                  <a:lnTo>
                    <a:pt x="14633" y="3655"/>
                  </a:lnTo>
                  <a:cubicBezTo>
                    <a:pt x="14621" y="3632"/>
                    <a:pt x="14598" y="3608"/>
                    <a:pt x="14586" y="3596"/>
                  </a:cubicBezTo>
                  <a:lnTo>
                    <a:pt x="14502" y="3501"/>
                  </a:lnTo>
                  <a:cubicBezTo>
                    <a:pt x="14479" y="3489"/>
                    <a:pt x="14467" y="3477"/>
                    <a:pt x="14455" y="3441"/>
                  </a:cubicBezTo>
                  <a:lnTo>
                    <a:pt x="14360" y="3358"/>
                  </a:lnTo>
                  <a:lnTo>
                    <a:pt x="14324" y="3310"/>
                  </a:lnTo>
                  <a:cubicBezTo>
                    <a:pt x="14276" y="3263"/>
                    <a:pt x="14229" y="3239"/>
                    <a:pt x="14205" y="3191"/>
                  </a:cubicBezTo>
                  <a:lnTo>
                    <a:pt x="14181" y="3179"/>
                  </a:lnTo>
                  <a:lnTo>
                    <a:pt x="14050" y="3036"/>
                  </a:lnTo>
                  <a:lnTo>
                    <a:pt x="14002" y="3001"/>
                  </a:lnTo>
                  <a:cubicBezTo>
                    <a:pt x="13979" y="2965"/>
                    <a:pt x="13943" y="2941"/>
                    <a:pt x="13907" y="2905"/>
                  </a:cubicBezTo>
                  <a:cubicBezTo>
                    <a:pt x="13883" y="2893"/>
                    <a:pt x="13871" y="2882"/>
                    <a:pt x="13848" y="2858"/>
                  </a:cubicBezTo>
                  <a:cubicBezTo>
                    <a:pt x="13812" y="2834"/>
                    <a:pt x="13788" y="2822"/>
                    <a:pt x="13752" y="2786"/>
                  </a:cubicBezTo>
                  <a:cubicBezTo>
                    <a:pt x="13740" y="2774"/>
                    <a:pt x="13729" y="2762"/>
                    <a:pt x="13693" y="2739"/>
                  </a:cubicBezTo>
                  <a:cubicBezTo>
                    <a:pt x="13669" y="2715"/>
                    <a:pt x="13633" y="2703"/>
                    <a:pt x="13609" y="2667"/>
                  </a:cubicBezTo>
                  <a:cubicBezTo>
                    <a:pt x="13586" y="2655"/>
                    <a:pt x="13574" y="2643"/>
                    <a:pt x="13550" y="2620"/>
                  </a:cubicBezTo>
                  <a:cubicBezTo>
                    <a:pt x="13514" y="2596"/>
                    <a:pt x="13490" y="2584"/>
                    <a:pt x="13455" y="2548"/>
                  </a:cubicBezTo>
                  <a:cubicBezTo>
                    <a:pt x="13443" y="2536"/>
                    <a:pt x="13431" y="2524"/>
                    <a:pt x="13407" y="2524"/>
                  </a:cubicBezTo>
                  <a:lnTo>
                    <a:pt x="13276" y="2429"/>
                  </a:lnTo>
                  <a:cubicBezTo>
                    <a:pt x="13276" y="2429"/>
                    <a:pt x="13264" y="2429"/>
                    <a:pt x="13264" y="2417"/>
                  </a:cubicBezTo>
                  <a:cubicBezTo>
                    <a:pt x="13217" y="2381"/>
                    <a:pt x="13169" y="2358"/>
                    <a:pt x="13133" y="2310"/>
                  </a:cubicBezTo>
                  <a:cubicBezTo>
                    <a:pt x="13109" y="2298"/>
                    <a:pt x="13097" y="2298"/>
                    <a:pt x="13086" y="2286"/>
                  </a:cubicBezTo>
                  <a:cubicBezTo>
                    <a:pt x="13050" y="2262"/>
                    <a:pt x="13026" y="2239"/>
                    <a:pt x="12990" y="2227"/>
                  </a:cubicBezTo>
                  <a:cubicBezTo>
                    <a:pt x="12978" y="2203"/>
                    <a:pt x="12967" y="2191"/>
                    <a:pt x="12931" y="2191"/>
                  </a:cubicBezTo>
                  <a:cubicBezTo>
                    <a:pt x="12907" y="2179"/>
                    <a:pt x="12871" y="2143"/>
                    <a:pt x="12847" y="2131"/>
                  </a:cubicBezTo>
                  <a:cubicBezTo>
                    <a:pt x="12836" y="2120"/>
                    <a:pt x="12812" y="2108"/>
                    <a:pt x="12788" y="2108"/>
                  </a:cubicBezTo>
                  <a:cubicBezTo>
                    <a:pt x="12752" y="2084"/>
                    <a:pt x="12728" y="2072"/>
                    <a:pt x="12693" y="2048"/>
                  </a:cubicBezTo>
                  <a:cubicBezTo>
                    <a:pt x="12681" y="2024"/>
                    <a:pt x="12669" y="2024"/>
                    <a:pt x="12633" y="2012"/>
                  </a:cubicBezTo>
                  <a:cubicBezTo>
                    <a:pt x="12609" y="2000"/>
                    <a:pt x="12574" y="1989"/>
                    <a:pt x="12550" y="1953"/>
                  </a:cubicBezTo>
                  <a:cubicBezTo>
                    <a:pt x="12538" y="1941"/>
                    <a:pt x="12514" y="1941"/>
                    <a:pt x="12502" y="1929"/>
                  </a:cubicBezTo>
                  <a:cubicBezTo>
                    <a:pt x="12455" y="1893"/>
                    <a:pt x="12431" y="1881"/>
                    <a:pt x="12383" y="1846"/>
                  </a:cubicBezTo>
                  <a:lnTo>
                    <a:pt x="12371" y="1846"/>
                  </a:lnTo>
                  <a:cubicBezTo>
                    <a:pt x="12324" y="1822"/>
                    <a:pt x="12276" y="1810"/>
                    <a:pt x="12240" y="1774"/>
                  </a:cubicBezTo>
                  <a:cubicBezTo>
                    <a:pt x="12216" y="1762"/>
                    <a:pt x="12205" y="1762"/>
                    <a:pt x="12193" y="1750"/>
                  </a:cubicBezTo>
                  <a:lnTo>
                    <a:pt x="12097" y="1703"/>
                  </a:lnTo>
                  <a:cubicBezTo>
                    <a:pt x="12085" y="1691"/>
                    <a:pt x="12074" y="1691"/>
                    <a:pt x="12062" y="1667"/>
                  </a:cubicBezTo>
                  <a:cubicBezTo>
                    <a:pt x="12026" y="1655"/>
                    <a:pt x="12014" y="1643"/>
                    <a:pt x="11978" y="1631"/>
                  </a:cubicBezTo>
                  <a:cubicBezTo>
                    <a:pt x="11966" y="1608"/>
                    <a:pt x="11954" y="1608"/>
                    <a:pt x="11943" y="1596"/>
                  </a:cubicBezTo>
                  <a:cubicBezTo>
                    <a:pt x="11907" y="1584"/>
                    <a:pt x="11895" y="1572"/>
                    <a:pt x="11859" y="1572"/>
                  </a:cubicBezTo>
                  <a:cubicBezTo>
                    <a:pt x="11847" y="1548"/>
                    <a:pt x="11835" y="1548"/>
                    <a:pt x="11824" y="1536"/>
                  </a:cubicBezTo>
                  <a:cubicBezTo>
                    <a:pt x="11788" y="1524"/>
                    <a:pt x="11776" y="1512"/>
                    <a:pt x="11740" y="1512"/>
                  </a:cubicBezTo>
                  <a:cubicBezTo>
                    <a:pt x="11728" y="1512"/>
                    <a:pt x="11716" y="1489"/>
                    <a:pt x="11704" y="1489"/>
                  </a:cubicBezTo>
                  <a:cubicBezTo>
                    <a:pt x="11669" y="1477"/>
                    <a:pt x="11621" y="1465"/>
                    <a:pt x="11597" y="1453"/>
                  </a:cubicBezTo>
                  <a:cubicBezTo>
                    <a:pt x="12097" y="893"/>
                    <a:pt x="12800" y="572"/>
                    <a:pt x="13562" y="572"/>
                  </a:cubicBezTo>
                  <a:close/>
                  <a:moveTo>
                    <a:pt x="3156" y="572"/>
                  </a:moveTo>
                  <a:cubicBezTo>
                    <a:pt x="3918" y="572"/>
                    <a:pt x="4620" y="893"/>
                    <a:pt x="5096" y="1477"/>
                  </a:cubicBezTo>
                  <a:cubicBezTo>
                    <a:pt x="5061" y="1489"/>
                    <a:pt x="5013" y="1512"/>
                    <a:pt x="4989" y="1524"/>
                  </a:cubicBezTo>
                  <a:cubicBezTo>
                    <a:pt x="4977" y="1524"/>
                    <a:pt x="4954" y="1536"/>
                    <a:pt x="4942" y="1536"/>
                  </a:cubicBezTo>
                  <a:cubicBezTo>
                    <a:pt x="4918" y="1548"/>
                    <a:pt x="4894" y="1572"/>
                    <a:pt x="4870" y="1572"/>
                  </a:cubicBezTo>
                  <a:cubicBezTo>
                    <a:pt x="4858" y="1584"/>
                    <a:pt x="4835" y="1584"/>
                    <a:pt x="4823" y="1596"/>
                  </a:cubicBezTo>
                  <a:cubicBezTo>
                    <a:pt x="4799" y="1608"/>
                    <a:pt x="4775" y="1631"/>
                    <a:pt x="4751" y="1631"/>
                  </a:cubicBezTo>
                  <a:cubicBezTo>
                    <a:pt x="4739" y="1643"/>
                    <a:pt x="4715" y="1643"/>
                    <a:pt x="4704" y="1655"/>
                  </a:cubicBezTo>
                  <a:cubicBezTo>
                    <a:pt x="4680" y="1667"/>
                    <a:pt x="4656" y="1691"/>
                    <a:pt x="4632" y="1703"/>
                  </a:cubicBezTo>
                  <a:cubicBezTo>
                    <a:pt x="4620" y="1715"/>
                    <a:pt x="4596" y="1715"/>
                    <a:pt x="4585" y="1727"/>
                  </a:cubicBezTo>
                  <a:lnTo>
                    <a:pt x="4501" y="1774"/>
                  </a:lnTo>
                  <a:cubicBezTo>
                    <a:pt x="4477" y="1786"/>
                    <a:pt x="4465" y="1786"/>
                    <a:pt x="4454" y="1810"/>
                  </a:cubicBezTo>
                  <a:cubicBezTo>
                    <a:pt x="4406" y="1834"/>
                    <a:pt x="4358" y="1846"/>
                    <a:pt x="4323" y="1881"/>
                  </a:cubicBezTo>
                  <a:lnTo>
                    <a:pt x="4299" y="1881"/>
                  </a:lnTo>
                  <a:cubicBezTo>
                    <a:pt x="4263" y="1905"/>
                    <a:pt x="4227" y="1929"/>
                    <a:pt x="4180" y="1953"/>
                  </a:cubicBezTo>
                  <a:cubicBezTo>
                    <a:pt x="4168" y="1965"/>
                    <a:pt x="4156" y="1965"/>
                    <a:pt x="4144" y="1989"/>
                  </a:cubicBezTo>
                  <a:cubicBezTo>
                    <a:pt x="4108" y="2000"/>
                    <a:pt x="4084" y="2012"/>
                    <a:pt x="4049" y="2036"/>
                  </a:cubicBezTo>
                  <a:cubicBezTo>
                    <a:pt x="4037" y="2060"/>
                    <a:pt x="4025" y="2060"/>
                    <a:pt x="3989" y="2072"/>
                  </a:cubicBezTo>
                  <a:cubicBezTo>
                    <a:pt x="3965" y="2084"/>
                    <a:pt x="3930" y="2096"/>
                    <a:pt x="3906" y="2131"/>
                  </a:cubicBezTo>
                  <a:cubicBezTo>
                    <a:pt x="3882" y="2143"/>
                    <a:pt x="3870" y="2155"/>
                    <a:pt x="3846" y="2155"/>
                  </a:cubicBezTo>
                  <a:cubicBezTo>
                    <a:pt x="3811" y="2179"/>
                    <a:pt x="3787" y="2191"/>
                    <a:pt x="3751" y="2215"/>
                  </a:cubicBezTo>
                  <a:cubicBezTo>
                    <a:pt x="3739" y="2239"/>
                    <a:pt x="3727" y="2251"/>
                    <a:pt x="3692" y="2251"/>
                  </a:cubicBezTo>
                  <a:cubicBezTo>
                    <a:pt x="3668" y="2262"/>
                    <a:pt x="3632" y="2298"/>
                    <a:pt x="3608" y="2310"/>
                  </a:cubicBezTo>
                  <a:cubicBezTo>
                    <a:pt x="3584" y="2322"/>
                    <a:pt x="3572" y="2322"/>
                    <a:pt x="3561" y="2334"/>
                  </a:cubicBezTo>
                  <a:cubicBezTo>
                    <a:pt x="3513" y="2370"/>
                    <a:pt x="3465" y="2393"/>
                    <a:pt x="3430" y="2441"/>
                  </a:cubicBezTo>
                  <a:cubicBezTo>
                    <a:pt x="3430" y="2441"/>
                    <a:pt x="3406" y="2441"/>
                    <a:pt x="3406" y="2453"/>
                  </a:cubicBezTo>
                  <a:lnTo>
                    <a:pt x="3275" y="2548"/>
                  </a:lnTo>
                  <a:cubicBezTo>
                    <a:pt x="3263" y="2560"/>
                    <a:pt x="3251" y="2572"/>
                    <a:pt x="3227" y="2572"/>
                  </a:cubicBezTo>
                  <a:cubicBezTo>
                    <a:pt x="3203" y="2608"/>
                    <a:pt x="3168" y="2620"/>
                    <a:pt x="3144" y="2655"/>
                  </a:cubicBezTo>
                  <a:cubicBezTo>
                    <a:pt x="3132" y="2667"/>
                    <a:pt x="3108" y="2679"/>
                    <a:pt x="3084" y="2691"/>
                  </a:cubicBezTo>
                  <a:cubicBezTo>
                    <a:pt x="3049" y="2727"/>
                    <a:pt x="3025" y="2739"/>
                    <a:pt x="2989" y="2774"/>
                  </a:cubicBezTo>
                  <a:cubicBezTo>
                    <a:pt x="2977" y="2786"/>
                    <a:pt x="2965" y="2798"/>
                    <a:pt x="2930" y="2810"/>
                  </a:cubicBezTo>
                  <a:cubicBezTo>
                    <a:pt x="2906" y="2846"/>
                    <a:pt x="2870" y="2858"/>
                    <a:pt x="2846" y="2893"/>
                  </a:cubicBezTo>
                  <a:cubicBezTo>
                    <a:pt x="2834" y="2905"/>
                    <a:pt x="2810" y="2917"/>
                    <a:pt x="2787" y="2929"/>
                  </a:cubicBezTo>
                  <a:cubicBezTo>
                    <a:pt x="2751" y="2965"/>
                    <a:pt x="2727" y="2989"/>
                    <a:pt x="2680" y="3024"/>
                  </a:cubicBezTo>
                  <a:lnTo>
                    <a:pt x="2632" y="3072"/>
                  </a:lnTo>
                  <a:lnTo>
                    <a:pt x="2501" y="3203"/>
                  </a:lnTo>
                  <a:lnTo>
                    <a:pt x="2489" y="3215"/>
                  </a:lnTo>
                  <a:cubicBezTo>
                    <a:pt x="2441" y="3263"/>
                    <a:pt x="2394" y="3286"/>
                    <a:pt x="2370" y="3334"/>
                  </a:cubicBezTo>
                  <a:lnTo>
                    <a:pt x="2322" y="3382"/>
                  </a:lnTo>
                  <a:lnTo>
                    <a:pt x="2239" y="3477"/>
                  </a:lnTo>
                  <a:cubicBezTo>
                    <a:pt x="2215" y="3489"/>
                    <a:pt x="2203" y="3501"/>
                    <a:pt x="2191" y="3524"/>
                  </a:cubicBezTo>
                  <a:lnTo>
                    <a:pt x="2096" y="3620"/>
                  </a:lnTo>
                  <a:cubicBezTo>
                    <a:pt x="2084" y="3632"/>
                    <a:pt x="2072" y="3667"/>
                    <a:pt x="2060" y="3679"/>
                  </a:cubicBezTo>
                  <a:lnTo>
                    <a:pt x="1965" y="3774"/>
                  </a:lnTo>
                  <a:cubicBezTo>
                    <a:pt x="1953" y="3786"/>
                    <a:pt x="1941" y="3810"/>
                    <a:pt x="1918" y="3822"/>
                  </a:cubicBezTo>
                  <a:cubicBezTo>
                    <a:pt x="1894" y="3858"/>
                    <a:pt x="1858" y="3905"/>
                    <a:pt x="1834" y="3929"/>
                  </a:cubicBezTo>
                  <a:lnTo>
                    <a:pt x="1787" y="3977"/>
                  </a:lnTo>
                  <a:cubicBezTo>
                    <a:pt x="1739" y="4036"/>
                    <a:pt x="1703" y="4084"/>
                    <a:pt x="1656" y="4144"/>
                  </a:cubicBezTo>
                  <a:lnTo>
                    <a:pt x="1644" y="4155"/>
                  </a:lnTo>
                  <a:cubicBezTo>
                    <a:pt x="1608" y="4203"/>
                    <a:pt x="1560" y="4251"/>
                    <a:pt x="1537" y="4310"/>
                  </a:cubicBezTo>
                  <a:cubicBezTo>
                    <a:pt x="1525" y="4322"/>
                    <a:pt x="1501" y="4346"/>
                    <a:pt x="1489" y="4370"/>
                  </a:cubicBezTo>
                  <a:cubicBezTo>
                    <a:pt x="1465" y="4406"/>
                    <a:pt x="1429" y="4441"/>
                    <a:pt x="1417" y="4477"/>
                  </a:cubicBezTo>
                  <a:cubicBezTo>
                    <a:pt x="1406" y="4513"/>
                    <a:pt x="1382" y="4525"/>
                    <a:pt x="1370" y="4560"/>
                  </a:cubicBezTo>
                  <a:cubicBezTo>
                    <a:pt x="1346" y="4584"/>
                    <a:pt x="1322" y="4632"/>
                    <a:pt x="1298" y="4667"/>
                  </a:cubicBezTo>
                  <a:cubicBezTo>
                    <a:pt x="1286" y="4691"/>
                    <a:pt x="1263" y="4703"/>
                    <a:pt x="1251" y="4739"/>
                  </a:cubicBezTo>
                  <a:cubicBezTo>
                    <a:pt x="1239" y="4751"/>
                    <a:pt x="1239" y="4763"/>
                    <a:pt x="1227" y="4775"/>
                  </a:cubicBezTo>
                  <a:cubicBezTo>
                    <a:pt x="846" y="4286"/>
                    <a:pt x="632" y="3715"/>
                    <a:pt x="632" y="3096"/>
                  </a:cubicBezTo>
                  <a:cubicBezTo>
                    <a:pt x="632" y="1703"/>
                    <a:pt x="1763" y="572"/>
                    <a:pt x="3156" y="572"/>
                  </a:cubicBezTo>
                  <a:close/>
                  <a:moveTo>
                    <a:pt x="8478" y="1286"/>
                  </a:moveTo>
                  <a:cubicBezTo>
                    <a:pt x="9228" y="1286"/>
                    <a:pt x="10180" y="1489"/>
                    <a:pt x="11073" y="1870"/>
                  </a:cubicBezTo>
                  <a:cubicBezTo>
                    <a:pt x="12109" y="2286"/>
                    <a:pt x="14014" y="3298"/>
                    <a:pt x="15169" y="5358"/>
                  </a:cubicBezTo>
                  <a:cubicBezTo>
                    <a:pt x="15848" y="6608"/>
                    <a:pt x="16169" y="8073"/>
                    <a:pt x="16074" y="9692"/>
                  </a:cubicBezTo>
                  <a:cubicBezTo>
                    <a:pt x="15943" y="12204"/>
                    <a:pt x="15181" y="13871"/>
                    <a:pt x="13788" y="14812"/>
                  </a:cubicBezTo>
                  <a:cubicBezTo>
                    <a:pt x="12562" y="15621"/>
                    <a:pt x="11073" y="15740"/>
                    <a:pt x="9776" y="15740"/>
                  </a:cubicBezTo>
                  <a:cubicBezTo>
                    <a:pt x="9514" y="15740"/>
                    <a:pt x="9240" y="15740"/>
                    <a:pt x="8990" y="15716"/>
                  </a:cubicBezTo>
                  <a:cubicBezTo>
                    <a:pt x="8764" y="15716"/>
                    <a:pt x="8561" y="15705"/>
                    <a:pt x="8347" y="15705"/>
                  </a:cubicBezTo>
                  <a:cubicBezTo>
                    <a:pt x="8156" y="15705"/>
                    <a:pt x="7930" y="15705"/>
                    <a:pt x="7716" y="15716"/>
                  </a:cubicBezTo>
                  <a:cubicBezTo>
                    <a:pt x="7454" y="15716"/>
                    <a:pt x="7204" y="15740"/>
                    <a:pt x="6918" y="15740"/>
                  </a:cubicBezTo>
                  <a:cubicBezTo>
                    <a:pt x="5632" y="15740"/>
                    <a:pt x="4120" y="15633"/>
                    <a:pt x="2918" y="14812"/>
                  </a:cubicBezTo>
                  <a:cubicBezTo>
                    <a:pt x="1513" y="13871"/>
                    <a:pt x="775" y="12204"/>
                    <a:pt x="620" y="9692"/>
                  </a:cubicBezTo>
                  <a:cubicBezTo>
                    <a:pt x="536" y="8073"/>
                    <a:pt x="846" y="6608"/>
                    <a:pt x="1537" y="5358"/>
                  </a:cubicBezTo>
                  <a:cubicBezTo>
                    <a:pt x="2680" y="3298"/>
                    <a:pt x="4585" y="2286"/>
                    <a:pt x="5620" y="1870"/>
                  </a:cubicBezTo>
                  <a:cubicBezTo>
                    <a:pt x="6537" y="1489"/>
                    <a:pt x="7466" y="1286"/>
                    <a:pt x="8216" y="1286"/>
                  </a:cubicBezTo>
                  <a:close/>
                  <a:moveTo>
                    <a:pt x="3168" y="0"/>
                  </a:moveTo>
                  <a:cubicBezTo>
                    <a:pt x="1453" y="0"/>
                    <a:pt x="72" y="1393"/>
                    <a:pt x="72" y="3096"/>
                  </a:cubicBezTo>
                  <a:cubicBezTo>
                    <a:pt x="72" y="3917"/>
                    <a:pt x="405" y="4691"/>
                    <a:pt x="965" y="5275"/>
                  </a:cubicBezTo>
                  <a:cubicBezTo>
                    <a:pt x="298" y="6584"/>
                    <a:pt x="1" y="8073"/>
                    <a:pt x="84" y="9728"/>
                  </a:cubicBezTo>
                  <a:cubicBezTo>
                    <a:pt x="167" y="11133"/>
                    <a:pt x="441" y="12323"/>
                    <a:pt x="905" y="13276"/>
                  </a:cubicBezTo>
                  <a:cubicBezTo>
                    <a:pt x="1322" y="14133"/>
                    <a:pt x="1906" y="14800"/>
                    <a:pt x="2632" y="15288"/>
                  </a:cubicBezTo>
                  <a:cubicBezTo>
                    <a:pt x="3989" y="16181"/>
                    <a:pt x="5656" y="16300"/>
                    <a:pt x="6966" y="16300"/>
                  </a:cubicBezTo>
                  <a:cubicBezTo>
                    <a:pt x="7252" y="16300"/>
                    <a:pt x="7502" y="16300"/>
                    <a:pt x="7752" y="16288"/>
                  </a:cubicBezTo>
                  <a:cubicBezTo>
                    <a:pt x="7978" y="16288"/>
                    <a:pt x="8180" y="16264"/>
                    <a:pt x="8383" y="16264"/>
                  </a:cubicBezTo>
                  <a:cubicBezTo>
                    <a:pt x="8573" y="16264"/>
                    <a:pt x="8776" y="16264"/>
                    <a:pt x="9002" y="16288"/>
                  </a:cubicBezTo>
                  <a:cubicBezTo>
                    <a:pt x="9252" y="16288"/>
                    <a:pt x="9526" y="16300"/>
                    <a:pt x="9788" y="16300"/>
                  </a:cubicBezTo>
                  <a:cubicBezTo>
                    <a:pt x="11097" y="16300"/>
                    <a:pt x="12764" y="16181"/>
                    <a:pt x="14110" y="15288"/>
                  </a:cubicBezTo>
                  <a:cubicBezTo>
                    <a:pt x="14836" y="14800"/>
                    <a:pt x="15419" y="14133"/>
                    <a:pt x="15836" y="13276"/>
                  </a:cubicBezTo>
                  <a:cubicBezTo>
                    <a:pt x="16300" y="12323"/>
                    <a:pt x="16574" y="11133"/>
                    <a:pt x="16657" y="9728"/>
                  </a:cubicBezTo>
                  <a:cubicBezTo>
                    <a:pt x="16741" y="8073"/>
                    <a:pt x="16443" y="6584"/>
                    <a:pt x="15776" y="5275"/>
                  </a:cubicBezTo>
                  <a:cubicBezTo>
                    <a:pt x="16348" y="4691"/>
                    <a:pt x="16657" y="3917"/>
                    <a:pt x="16657" y="3096"/>
                  </a:cubicBezTo>
                  <a:cubicBezTo>
                    <a:pt x="16657" y="1393"/>
                    <a:pt x="15276" y="0"/>
                    <a:pt x="13562" y="0"/>
                  </a:cubicBezTo>
                  <a:cubicBezTo>
                    <a:pt x="12574" y="0"/>
                    <a:pt x="11657" y="465"/>
                    <a:pt x="11073" y="1250"/>
                  </a:cubicBezTo>
                  <a:cubicBezTo>
                    <a:pt x="10169" y="905"/>
                    <a:pt x="9240" y="715"/>
                    <a:pt x="8478" y="715"/>
                  </a:cubicBezTo>
                  <a:lnTo>
                    <a:pt x="8240" y="715"/>
                  </a:lnTo>
                  <a:cubicBezTo>
                    <a:pt x="7490" y="715"/>
                    <a:pt x="6561" y="905"/>
                    <a:pt x="5656" y="1250"/>
                  </a:cubicBezTo>
                  <a:cubicBezTo>
                    <a:pt x="5073" y="465"/>
                    <a:pt x="4156" y="0"/>
                    <a:pt x="31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18"/>
            <p:cNvSpPr/>
            <p:nvPr/>
          </p:nvSpPr>
          <p:spPr>
            <a:xfrm>
              <a:off x="4808325" y="2768025"/>
              <a:ext cx="134575" cy="131000"/>
            </a:xfrm>
            <a:custGeom>
              <a:avLst/>
              <a:gdLst/>
              <a:ahLst/>
              <a:cxnLst/>
              <a:rect l="l" t="t" r="r" b="b"/>
              <a:pathLst>
                <a:path w="5383" h="5240" extrusionOk="0">
                  <a:moveTo>
                    <a:pt x="3703" y="584"/>
                  </a:moveTo>
                  <a:cubicBezTo>
                    <a:pt x="4001" y="584"/>
                    <a:pt x="4287" y="703"/>
                    <a:pt x="4489" y="906"/>
                  </a:cubicBezTo>
                  <a:cubicBezTo>
                    <a:pt x="4704" y="1120"/>
                    <a:pt x="4823" y="1406"/>
                    <a:pt x="4823" y="1703"/>
                  </a:cubicBezTo>
                  <a:cubicBezTo>
                    <a:pt x="4823" y="1977"/>
                    <a:pt x="4704" y="2263"/>
                    <a:pt x="4489" y="2489"/>
                  </a:cubicBezTo>
                  <a:lnTo>
                    <a:pt x="2632" y="4346"/>
                  </a:lnTo>
                  <a:cubicBezTo>
                    <a:pt x="2418" y="4561"/>
                    <a:pt x="2144" y="4680"/>
                    <a:pt x="1846" y="4680"/>
                  </a:cubicBezTo>
                  <a:cubicBezTo>
                    <a:pt x="1548" y="4680"/>
                    <a:pt x="1263" y="4561"/>
                    <a:pt x="1060" y="4346"/>
                  </a:cubicBezTo>
                  <a:cubicBezTo>
                    <a:pt x="846" y="4144"/>
                    <a:pt x="727" y="3858"/>
                    <a:pt x="727" y="3561"/>
                  </a:cubicBezTo>
                  <a:cubicBezTo>
                    <a:pt x="727" y="3263"/>
                    <a:pt x="846" y="2977"/>
                    <a:pt x="1060" y="2775"/>
                  </a:cubicBezTo>
                  <a:lnTo>
                    <a:pt x="2918" y="906"/>
                  </a:lnTo>
                  <a:cubicBezTo>
                    <a:pt x="3120" y="703"/>
                    <a:pt x="3406" y="584"/>
                    <a:pt x="3703" y="584"/>
                  </a:cubicBezTo>
                  <a:close/>
                  <a:moveTo>
                    <a:pt x="3703" y="1"/>
                  </a:moveTo>
                  <a:cubicBezTo>
                    <a:pt x="3263" y="1"/>
                    <a:pt x="2822" y="179"/>
                    <a:pt x="2513" y="489"/>
                  </a:cubicBezTo>
                  <a:lnTo>
                    <a:pt x="655" y="2358"/>
                  </a:lnTo>
                  <a:cubicBezTo>
                    <a:pt x="1" y="3013"/>
                    <a:pt x="1" y="4085"/>
                    <a:pt x="655" y="4751"/>
                  </a:cubicBezTo>
                  <a:cubicBezTo>
                    <a:pt x="965" y="5061"/>
                    <a:pt x="1394" y="5239"/>
                    <a:pt x="1846" y="5239"/>
                  </a:cubicBezTo>
                  <a:cubicBezTo>
                    <a:pt x="2287" y="5239"/>
                    <a:pt x="2727" y="5061"/>
                    <a:pt x="3037" y="4751"/>
                  </a:cubicBezTo>
                  <a:lnTo>
                    <a:pt x="4894" y="2894"/>
                  </a:lnTo>
                  <a:cubicBezTo>
                    <a:pt x="5204" y="2572"/>
                    <a:pt x="5382" y="2144"/>
                    <a:pt x="5382" y="1703"/>
                  </a:cubicBezTo>
                  <a:cubicBezTo>
                    <a:pt x="5382" y="1239"/>
                    <a:pt x="5227" y="798"/>
                    <a:pt x="4894" y="489"/>
                  </a:cubicBezTo>
                  <a:cubicBezTo>
                    <a:pt x="4584" y="179"/>
                    <a:pt x="4156" y="1"/>
                    <a:pt x="3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18"/>
            <p:cNvSpPr/>
            <p:nvPr/>
          </p:nvSpPr>
          <p:spPr>
            <a:xfrm>
              <a:off x="5009550" y="2767725"/>
              <a:ext cx="130700" cy="130700"/>
            </a:xfrm>
            <a:custGeom>
              <a:avLst/>
              <a:gdLst/>
              <a:ahLst/>
              <a:cxnLst/>
              <a:rect l="l" t="t" r="r" b="b"/>
              <a:pathLst>
                <a:path w="5228" h="5228" extrusionOk="0">
                  <a:moveTo>
                    <a:pt x="1679" y="584"/>
                  </a:moveTo>
                  <a:cubicBezTo>
                    <a:pt x="1977" y="584"/>
                    <a:pt x="2262" y="703"/>
                    <a:pt x="2477" y="906"/>
                  </a:cubicBezTo>
                  <a:lnTo>
                    <a:pt x="4334" y="2763"/>
                  </a:lnTo>
                  <a:cubicBezTo>
                    <a:pt x="4763" y="3192"/>
                    <a:pt x="4763" y="3918"/>
                    <a:pt x="4334" y="4347"/>
                  </a:cubicBezTo>
                  <a:cubicBezTo>
                    <a:pt x="4120" y="4549"/>
                    <a:pt x="3846" y="4668"/>
                    <a:pt x="3548" y="4668"/>
                  </a:cubicBezTo>
                  <a:cubicBezTo>
                    <a:pt x="3251" y="4668"/>
                    <a:pt x="2965" y="4549"/>
                    <a:pt x="2751" y="4347"/>
                  </a:cubicBezTo>
                  <a:lnTo>
                    <a:pt x="893" y="2489"/>
                  </a:lnTo>
                  <a:cubicBezTo>
                    <a:pt x="691" y="2275"/>
                    <a:pt x="572" y="1989"/>
                    <a:pt x="572" y="1691"/>
                  </a:cubicBezTo>
                  <a:cubicBezTo>
                    <a:pt x="572" y="1394"/>
                    <a:pt x="691" y="1120"/>
                    <a:pt x="893" y="906"/>
                  </a:cubicBezTo>
                  <a:cubicBezTo>
                    <a:pt x="1107" y="703"/>
                    <a:pt x="1381" y="584"/>
                    <a:pt x="1679" y="584"/>
                  </a:cubicBezTo>
                  <a:close/>
                  <a:moveTo>
                    <a:pt x="1679" y="1"/>
                  </a:moveTo>
                  <a:cubicBezTo>
                    <a:pt x="1238" y="1"/>
                    <a:pt x="810" y="179"/>
                    <a:pt x="488" y="489"/>
                  </a:cubicBezTo>
                  <a:cubicBezTo>
                    <a:pt x="179" y="798"/>
                    <a:pt x="0" y="1239"/>
                    <a:pt x="0" y="1680"/>
                  </a:cubicBezTo>
                  <a:cubicBezTo>
                    <a:pt x="0" y="2132"/>
                    <a:pt x="179" y="2561"/>
                    <a:pt x="488" y="2870"/>
                  </a:cubicBezTo>
                  <a:lnTo>
                    <a:pt x="2358" y="4728"/>
                  </a:lnTo>
                  <a:cubicBezTo>
                    <a:pt x="2667" y="5049"/>
                    <a:pt x="3096" y="5228"/>
                    <a:pt x="3548" y="5228"/>
                  </a:cubicBezTo>
                  <a:cubicBezTo>
                    <a:pt x="3989" y="5228"/>
                    <a:pt x="4417" y="5037"/>
                    <a:pt x="4739" y="4728"/>
                  </a:cubicBezTo>
                  <a:cubicBezTo>
                    <a:pt x="5048" y="4418"/>
                    <a:pt x="5227" y="3989"/>
                    <a:pt x="5227" y="3537"/>
                  </a:cubicBezTo>
                  <a:cubicBezTo>
                    <a:pt x="5227" y="3096"/>
                    <a:pt x="5048" y="2680"/>
                    <a:pt x="4739" y="2346"/>
                  </a:cubicBezTo>
                  <a:lnTo>
                    <a:pt x="2870" y="489"/>
                  </a:lnTo>
                  <a:cubicBezTo>
                    <a:pt x="2560" y="179"/>
                    <a:pt x="2131" y="1"/>
                    <a:pt x="16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18"/>
            <p:cNvSpPr/>
            <p:nvPr/>
          </p:nvSpPr>
          <p:spPr>
            <a:xfrm>
              <a:off x="4876200" y="2910900"/>
              <a:ext cx="199450" cy="106875"/>
            </a:xfrm>
            <a:custGeom>
              <a:avLst/>
              <a:gdLst/>
              <a:ahLst/>
              <a:cxnLst/>
              <a:rect l="l" t="t" r="r" b="b"/>
              <a:pathLst>
                <a:path w="7978" h="4275" extrusionOk="0">
                  <a:moveTo>
                    <a:pt x="4001" y="584"/>
                  </a:moveTo>
                  <a:cubicBezTo>
                    <a:pt x="4334" y="584"/>
                    <a:pt x="4727" y="608"/>
                    <a:pt x="5168" y="691"/>
                  </a:cubicBezTo>
                  <a:cubicBezTo>
                    <a:pt x="5287" y="703"/>
                    <a:pt x="5334" y="775"/>
                    <a:pt x="5346" y="834"/>
                  </a:cubicBezTo>
                  <a:cubicBezTo>
                    <a:pt x="5370" y="882"/>
                    <a:pt x="5370" y="941"/>
                    <a:pt x="5287" y="1001"/>
                  </a:cubicBezTo>
                  <a:lnTo>
                    <a:pt x="4429" y="1739"/>
                  </a:lnTo>
                  <a:cubicBezTo>
                    <a:pt x="4310" y="1834"/>
                    <a:pt x="4155" y="1882"/>
                    <a:pt x="4001" y="1882"/>
                  </a:cubicBezTo>
                  <a:cubicBezTo>
                    <a:pt x="3834" y="1882"/>
                    <a:pt x="3667" y="1822"/>
                    <a:pt x="3560" y="1727"/>
                  </a:cubicBezTo>
                  <a:lnTo>
                    <a:pt x="2703" y="989"/>
                  </a:lnTo>
                  <a:cubicBezTo>
                    <a:pt x="2643" y="929"/>
                    <a:pt x="2631" y="870"/>
                    <a:pt x="2643" y="822"/>
                  </a:cubicBezTo>
                  <a:cubicBezTo>
                    <a:pt x="2655" y="739"/>
                    <a:pt x="2727" y="703"/>
                    <a:pt x="2822" y="691"/>
                  </a:cubicBezTo>
                  <a:cubicBezTo>
                    <a:pt x="3274" y="608"/>
                    <a:pt x="3667" y="584"/>
                    <a:pt x="4001" y="584"/>
                  </a:cubicBezTo>
                  <a:close/>
                  <a:moveTo>
                    <a:pt x="3989" y="1"/>
                  </a:moveTo>
                  <a:cubicBezTo>
                    <a:pt x="3632" y="1"/>
                    <a:pt x="3203" y="48"/>
                    <a:pt x="2727" y="120"/>
                  </a:cubicBezTo>
                  <a:cubicBezTo>
                    <a:pt x="2417" y="167"/>
                    <a:pt x="2167" y="394"/>
                    <a:pt x="2084" y="667"/>
                  </a:cubicBezTo>
                  <a:cubicBezTo>
                    <a:pt x="2012" y="941"/>
                    <a:pt x="2108" y="1227"/>
                    <a:pt x="2322" y="1418"/>
                  </a:cubicBezTo>
                  <a:lnTo>
                    <a:pt x="3191" y="2156"/>
                  </a:lnTo>
                  <a:cubicBezTo>
                    <a:pt x="3334" y="2299"/>
                    <a:pt x="3513" y="2382"/>
                    <a:pt x="3715" y="2430"/>
                  </a:cubicBezTo>
                  <a:lnTo>
                    <a:pt x="3715" y="3168"/>
                  </a:lnTo>
                  <a:cubicBezTo>
                    <a:pt x="3441" y="3334"/>
                    <a:pt x="2774" y="3704"/>
                    <a:pt x="2084" y="3704"/>
                  </a:cubicBezTo>
                  <a:cubicBezTo>
                    <a:pt x="1167" y="3704"/>
                    <a:pt x="357" y="3096"/>
                    <a:pt x="357" y="3096"/>
                  </a:cubicBezTo>
                  <a:lnTo>
                    <a:pt x="179" y="3323"/>
                  </a:lnTo>
                  <a:lnTo>
                    <a:pt x="0" y="3549"/>
                  </a:lnTo>
                  <a:cubicBezTo>
                    <a:pt x="48" y="3573"/>
                    <a:pt x="953" y="4275"/>
                    <a:pt x="2084" y="4275"/>
                  </a:cubicBezTo>
                  <a:cubicBezTo>
                    <a:pt x="2893" y="4275"/>
                    <a:pt x="3667" y="3858"/>
                    <a:pt x="3989" y="3668"/>
                  </a:cubicBezTo>
                  <a:cubicBezTo>
                    <a:pt x="4322" y="3870"/>
                    <a:pt x="5096" y="4275"/>
                    <a:pt x="5894" y="4275"/>
                  </a:cubicBezTo>
                  <a:cubicBezTo>
                    <a:pt x="7013" y="4275"/>
                    <a:pt x="7942" y="3573"/>
                    <a:pt x="7977" y="3549"/>
                  </a:cubicBezTo>
                  <a:lnTo>
                    <a:pt x="7632" y="3096"/>
                  </a:lnTo>
                  <a:cubicBezTo>
                    <a:pt x="7608" y="3096"/>
                    <a:pt x="6822" y="3704"/>
                    <a:pt x="5906" y="3704"/>
                  </a:cubicBezTo>
                  <a:cubicBezTo>
                    <a:pt x="5227" y="3704"/>
                    <a:pt x="4548" y="3334"/>
                    <a:pt x="4275" y="3168"/>
                  </a:cubicBezTo>
                  <a:lnTo>
                    <a:pt x="4275" y="2430"/>
                  </a:lnTo>
                  <a:cubicBezTo>
                    <a:pt x="4465" y="2382"/>
                    <a:pt x="4656" y="2299"/>
                    <a:pt x="4798" y="2156"/>
                  </a:cubicBezTo>
                  <a:lnTo>
                    <a:pt x="5656" y="1418"/>
                  </a:lnTo>
                  <a:cubicBezTo>
                    <a:pt x="5882" y="1227"/>
                    <a:pt x="5977" y="941"/>
                    <a:pt x="5894" y="667"/>
                  </a:cubicBezTo>
                  <a:cubicBezTo>
                    <a:pt x="5810" y="394"/>
                    <a:pt x="5572" y="167"/>
                    <a:pt x="5263" y="120"/>
                  </a:cubicBezTo>
                  <a:cubicBezTo>
                    <a:pt x="4787" y="48"/>
                    <a:pt x="4358" y="1"/>
                    <a:pt x="3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18"/>
            <p:cNvSpPr/>
            <p:nvPr/>
          </p:nvSpPr>
          <p:spPr>
            <a:xfrm>
              <a:off x="4840175" y="2709400"/>
              <a:ext cx="75925" cy="56875"/>
            </a:xfrm>
            <a:custGeom>
              <a:avLst/>
              <a:gdLst/>
              <a:ahLst/>
              <a:cxnLst/>
              <a:rect l="l" t="t" r="r" b="b"/>
              <a:pathLst>
                <a:path w="3037" h="2275" extrusionOk="0">
                  <a:moveTo>
                    <a:pt x="2822" y="0"/>
                  </a:moveTo>
                  <a:cubicBezTo>
                    <a:pt x="1727" y="441"/>
                    <a:pt x="763" y="1096"/>
                    <a:pt x="1" y="1881"/>
                  </a:cubicBezTo>
                  <a:lnTo>
                    <a:pt x="417" y="2274"/>
                  </a:lnTo>
                  <a:cubicBezTo>
                    <a:pt x="1310" y="1334"/>
                    <a:pt x="2322" y="798"/>
                    <a:pt x="3037" y="512"/>
                  </a:cubicBezTo>
                  <a:lnTo>
                    <a:pt x="28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18"/>
            <p:cNvSpPr/>
            <p:nvPr/>
          </p:nvSpPr>
          <p:spPr>
            <a:xfrm>
              <a:off x="4923525" y="2696000"/>
              <a:ext cx="40200" cy="21750"/>
            </a:xfrm>
            <a:custGeom>
              <a:avLst/>
              <a:gdLst/>
              <a:ahLst/>
              <a:cxnLst/>
              <a:rect l="l" t="t" r="r" b="b"/>
              <a:pathLst>
                <a:path w="1608" h="870" extrusionOk="0">
                  <a:moveTo>
                    <a:pt x="1572" y="0"/>
                  </a:moveTo>
                  <a:cubicBezTo>
                    <a:pt x="1072" y="36"/>
                    <a:pt x="536" y="155"/>
                    <a:pt x="0" y="334"/>
                  </a:cubicBezTo>
                  <a:lnTo>
                    <a:pt x="179" y="870"/>
                  </a:lnTo>
                  <a:cubicBezTo>
                    <a:pt x="679" y="715"/>
                    <a:pt x="1179" y="608"/>
                    <a:pt x="1608" y="560"/>
                  </a:cubicBezTo>
                  <a:lnTo>
                    <a:pt x="15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18"/>
            <p:cNvSpPr/>
            <p:nvPr/>
          </p:nvSpPr>
          <p:spPr>
            <a:xfrm>
              <a:off x="5119975" y="2930250"/>
              <a:ext cx="34250" cy="59250"/>
            </a:xfrm>
            <a:custGeom>
              <a:avLst/>
              <a:gdLst/>
              <a:ahLst/>
              <a:cxnLst/>
              <a:rect l="l" t="t" r="r" b="b"/>
              <a:pathLst>
                <a:path w="1370" h="2370" extrusionOk="0">
                  <a:moveTo>
                    <a:pt x="822" y="1"/>
                  </a:moveTo>
                  <a:cubicBezTo>
                    <a:pt x="655" y="822"/>
                    <a:pt x="381" y="1501"/>
                    <a:pt x="0" y="2037"/>
                  </a:cubicBezTo>
                  <a:lnTo>
                    <a:pt x="465" y="2370"/>
                  </a:lnTo>
                  <a:cubicBezTo>
                    <a:pt x="881" y="1763"/>
                    <a:pt x="1191" y="1001"/>
                    <a:pt x="1370" y="120"/>
                  </a:cubicBezTo>
                  <a:lnTo>
                    <a:pt x="8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2" name="Google Shape;2022;p18"/>
          <p:cNvGrpSpPr/>
          <p:nvPr/>
        </p:nvGrpSpPr>
        <p:grpSpPr>
          <a:xfrm>
            <a:off x="105756" y="292874"/>
            <a:ext cx="859962" cy="912180"/>
            <a:chOff x="452725" y="1059200"/>
            <a:chExt cx="466450" cy="466150"/>
          </a:xfrm>
        </p:grpSpPr>
        <p:sp>
          <p:nvSpPr>
            <p:cNvPr id="2023" name="Google Shape;2023;p18"/>
            <p:cNvSpPr/>
            <p:nvPr/>
          </p:nvSpPr>
          <p:spPr>
            <a:xfrm>
              <a:off x="495875" y="1291750"/>
              <a:ext cx="381625" cy="224075"/>
            </a:xfrm>
            <a:custGeom>
              <a:avLst/>
              <a:gdLst/>
              <a:ahLst/>
              <a:cxnLst/>
              <a:rect l="l" t="t" r="r" b="b"/>
              <a:pathLst>
                <a:path w="15265" h="8963" extrusionOk="0">
                  <a:moveTo>
                    <a:pt x="3025" y="1711"/>
                  </a:moveTo>
                  <a:cubicBezTo>
                    <a:pt x="3156" y="1914"/>
                    <a:pt x="3299" y="2211"/>
                    <a:pt x="3263" y="2533"/>
                  </a:cubicBezTo>
                  <a:cubicBezTo>
                    <a:pt x="3239" y="2842"/>
                    <a:pt x="3025" y="3104"/>
                    <a:pt x="2858" y="3283"/>
                  </a:cubicBezTo>
                  <a:cubicBezTo>
                    <a:pt x="2727" y="3092"/>
                    <a:pt x="2584" y="2783"/>
                    <a:pt x="2620" y="2461"/>
                  </a:cubicBezTo>
                  <a:cubicBezTo>
                    <a:pt x="2656" y="2152"/>
                    <a:pt x="2858" y="1890"/>
                    <a:pt x="3025" y="1711"/>
                  </a:cubicBezTo>
                  <a:close/>
                  <a:moveTo>
                    <a:pt x="8502" y="2783"/>
                  </a:moveTo>
                  <a:cubicBezTo>
                    <a:pt x="8633" y="2783"/>
                    <a:pt x="8776" y="2795"/>
                    <a:pt x="8871" y="2807"/>
                  </a:cubicBezTo>
                  <a:cubicBezTo>
                    <a:pt x="8776" y="3045"/>
                    <a:pt x="8573" y="3390"/>
                    <a:pt x="8264" y="3557"/>
                  </a:cubicBezTo>
                  <a:cubicBezTo>
                    <a:pt x="8121" y="3640"/>
                    <a:pt x="7918" y="3688"/>
                    <a:pt x="7680" y="3688"/>
                  </a:cubicBezTo>
                  <a:cubicBezTo>
                    <a:pt x="7549" y="3688"/>
                    <a:pt x="7418" y="3676"/>
                    <a:pt x="7311" y="3664"/>
                  </a:cubicBezTo>
                  <a:cubicBezTo>
                    <a:pt x="7418" y="3426"/>
                    <a:pt x="7609" y="3081"/>
                    <a:pt x="7918" y="2914"/>
                  </a:cubicBezTo>
                  <a:cubicBezTo>
                    <a:pt x="8085" y="2830"/>
                    <a:pt x="8276" y="2783"/>
                    <a:pt x="8502" y="2783"/>
                  </a:cubicBezTo>
                  <a:close/>
                  <a:moveTo>
                    <a:pt x="1632" y="3259"/>
                  </a:moveTo>
                  <a:cubicBezTo>
                    <a:pt x="1942" y="3283"/>
                    <a:pt x="2203" y="3497"/>
                    <a:pt x="2382" y="3664"/>
                  </a:cubicBezTo>
                  <a:cubicBezTo>
                    <a:pt x="2203" y="3783"/>
                    <a:pt x="1942" y="3914"/>
                    <a:pt x="1656" y="3914"/>
                  </a:cubicBezTo>
                  <a:lnTo>
                    <a:pt x="1572" y="3914"/>
                  </a:lnTo>
                  <a:cubicBezTo>
                    <a:pt x="1251" y="3878"/>
                    <a:pt x="989" y="3676"/>
                    <a:pt x="810" y="3509"/>
                  </a:cubicBezTo>
                  <a:cubicBezTo>
                    <a:pt x="989" y="3390"/>
                    <a:pt x="1251" y="3259"/>
                    <a:pt x="1537" y="3259"/>
                  </a:cubicBezTo>
                  <a:close/>
                  <a:moveTo>
                    <a:pt x="12570" y="564"/>
                  </a:moveTo>
                  <a:cubicBezTo>
                    <a:pt x="13146" y="564"/>
                    <a:pt x="13569" y="740"/>
                    <a:pt x="13669" y="783"/>
                  </a:cubicBezTo>
                  <a:cubicBezTo>
                    <a:pt x="13753" y="830"/>
                    <a:pt x="14193" y="1247"/>
                    <a:pt x="14407" y="2021"/>
                  </a:cubicBezTo>
                  <a:cubicBezTo>
                    <a:pt x="14610" y="2688"/>
                    <a:pt x="14646" y="3735"/>
                    <a:pt x="13931" y="5009"/>
                  </a:cubicBezTo>
                  <a:cubicBezTo>
                    <a:pt x="13717" y="4843"/>
                    <a:pt x="13550" y="4593"/>
                    <a:pt x="13360" y="4283"/>
                  </a:cubicBezTo>
                  <a:cubicBezTo>
                    <a:pt x="13098" y="3878"/>
                    <a:pt x="12824" y="3438"/>
                    <a:pt x="12312" y="3069"/>
                  </a:cubicBezTo>
                  <a:cubicBezTo>
                    <a:pt x="11848" y="2723"/>
                    <a:pt x="11371" y="2569"/>
                    <a:pt x="10943" y="2438"/>
                  </a:cubicBezTo>
                  <a:cubicBezTo>
                    <a:pt x="10538" y="2319"/>
                    <a:pt x="10216" y="2211"/>
                    <a:pt x="10026" y="1997"/>
                  </a:cubicBezTo>
                  <a:cubicBezTo>
                    <a:pt x="10892" y="840"/>
                    <a:pt x="11851" y="564"/>
                    <a:pt x="12570" y="564"/>
                  </a:cubicBezTo>
                  <a:close/>
                  <a:moveTo>
                    <a:pt x="9693" y="2485"/>
                  </a:moveTo>
                  <a:cubicBezTo>
                    <a:pt x="9990" y="2747"/>
                    <a:pt x="10383" y="2866"/>
                    <a:pt x="10776" y="2985"/>
                  </a:cubicBezTo>
                  <a:cubicBezTo>
                    <a:pt x="11181" y="3104"/>
                    <a:pt x="11598" y="3247"/>
                    <a:pt x="11967" y="3521"/>
                  </a:cubicBezTo>
                  <a:cubicBezTo>
                    <a:pt x="12383" y="3843"/>
                    <a:pt x="12645" y="4224"/>
                    <a:pt x="12860" y="4593"/>
                  </a:cubicBezTo>
                  <a:cubicBezTo>
                    <a:pt x="13086" y="4938"/>
                    <a:pt x="13300" y="5283"/>
                    <a:pt x="13622" y="5521"/>
                  </a:cubicBezTo>
                  <a:cubicBezTo>
                    <a:pt x="13538" y="5652"/>
                    <a:pt x="13431" y="5783"/>
                    <a:pt x="13312" y="5914"/>
                  </a:cubicBezTo>
                  <a:cubicBezTo>
                    <a:pt x="13241" y="5974"/>
                    <a:pt x="13157" y="6069"/>
                    <a:pt x="13074" y="6152"/>
                  </a:cubicBezTo>
                  <a:cubicBezTo>
                    <a:pt x="12103" y="7100"/>
                    <a:pt x="10497" y="7895"/>
                    <a:pt x="8759" y="7895"/>
                  </a:cubicBezTo>
                  <a:cubicBezTo>
                    <a:pt x="8686" y="7895"/>
                    <a:pt x="8612" y="7894"/>
                    <a:pt x="8538" y="7891"/>
                  </a:cubicBezTo>
                  <a:cubicBezTo>
                    <a:pt x="6966" y="7831"/>
                    <a:pt x="4740" y="7093"/>
                    <a:pt x="2906" y="3997"/>
                  </a:cubicBezTo>
                  <a:cubicBezTo>
                    <a:pt x="2954" y="3973"/>
                    <a:pt x="2977" y="3938"/>
                    <a:pt x="3001" y="3926"/>
                  </a:cubicBezTo>
                  <a:cubicBezTo>
                    <a:pt x="3786" y="5083"/>
                    <a:pt x="4905" y="5699"/>
                    <a:pt x="6061" y="5699"/>
                  </a:cubicBezTo>
                  <a:cubicBezTo>
                    <a:pt x="6677" y="5699"/>
                    <a:pt x="7303" y="5524"/>
                    <a:pt x="7895" y="5164"/>
                  </a:cubicBezTo>
                  <a:cubicBezTo>
                    <a:pt x="8728" y="4640"/>
                    <a:pt x="9002" y="3985"/>
                    <a:pt x="9276" y="3342"/>
                  </a:cubicBezTo>
                  <a:cubicBezTo>
                    <a:pt x="9395" y="3069"/>
                    <a:pt x="9514" y="2783"/>
                    <a:pt x="9693" y="2485"/>
                  </a:cubicBezTo>
                  <a:close/>
                  <a:moveTo>
                    <a:pt x="13622" y="6426"/>
                  </a:moveTo>
                  <a:cubicBezTo>
                    <a:pt x="13776" y="6640"/>
                    <a:pt x="13931" y="6974"/>
                    <a:pt x="13895" y="7331"/>
                  </a:cubicBezTo>
                  <a:cubicBezTo>
                    <a:pt x="13860" y="7688"/>
                    <a:pt x="13622" y="7986"/>
                    <a:pt x="13431" y="8188"/>
                  </a:cubicBezTo>
                  <a:cubicBezTo>
                    <a:pt x="13300" y="7962"/>
                    <a:pt x="13122" y="7617"/>
                    <a:pt x="13157" y="7260"/>
                  </a:cubicBezTo>
                  <a:cubicBezTo>
                    <a:pt x="13193" y="6998"/>
                    <a:pt x="13336" y="6736"/>
                    <a:pt x="13491" y="6557"/>
                  </a:cubicBezTo>
                  <a:lnTo>
                    <a:pt x="13622" y="6426"/>
                  </a:lnTo>
                  <a:close/>
                  <a:moveTo>
                    <a:pt x="12546" y="1"/>
                  </a:moveTo>
                  <a:cubicBezTo>
                    <a:pt x="12375" y="1"/>
                    <a:pt x="12193" y="13"/>
                    <a:pt x="12002" y="44"/>
                  </a:cubicBezTo>
                  <a:cubicBezTo>
                    <a:pt x="10895" y="223"/>
                    <a:pt x="9978" y="925"/>
                    <a:pt x="9252" y="2128"/>
                  </a:cubicBezTo>
                  <a:cubicBezTo>
                    <a:pt x="9216" y="2188"/>
                    <a:pt x="9192" y="2235"/>
                    <a:pt x="9157" y="2295"/>
                  </a:cubicBezTo>
                  <a:cubicBezTo>
                    <a:pt x="9014" y="2247"/>
                    <a:pt x="8776" y="2211"/>
                    <a:pt x="8514" y="2211"/>
                  </a:cubicBezTo>
                  <a:cubicBezTo>
                    <a:pt x="8192" y="2211"/>
                    <a:pt x="7907" y="2271"/>
                    <a:pt x="7668" y="2414"/>
                  </a:cubicBezTo>
                  <a:cubicBezTo>
                    <a:pt x="6930" y="2807"/>
                    <a:pt x="6704" y="3747"/>
                    <a:pt x="6692" y="3783"/>
                  </a:cubicBezTo>
                  <a:lnTo>
                    <a:pt x="6633" y="4033"/>
                  </a:lnTo>
                  <a:lnTo>
                    <a:pt x="6871" y="4116"/>
                  </a:lnTo>
                  <a:cubicBezTo>
                    <a:pt x="6883" y="4116"/>
                    <a:pt x="7252" y="4259"/>
                    <a:pt x="7704" y="4259"/>
                  </a:cubicBezTo>
                  <a:cubicBezTo>
                    <a:pt x="7859" y="4259"/>
                    <a:pt x="8026" y="4235"/>
                    <a:pt x="8180" y="4200"/>
                  </a:cubicBezTo>
                  <a:lnTo>
                    <a:pt x="8180" y="4200"/>
                  </a:lnTo>
                  <a:cubicBezTo>
                    <a:pt x="8026" y="4354"/>
                    <a:pt x="7847" y="4521"/>
                    <a:pt x="7609" y="4676"/>
                  </a:cubicBezTo>
                  <a:cubicBezTo>
                    <a:pt x="7123" y="4977"/>
                    <a:pt x="6606" y="5122"/>
                    <a:pt x="6094" y="5122"/>
                  </a:cubicBezTo>
                  <a:cubicBezTo>
                    <a:pt x="5086" y="5122"/>
                    <a:pt x="4101" y="4559"/>
                    <a:pt x="3430" y="3509"/>
                  </a:cubicBezTo>
                  <a:cubicBezTo>
                    <a:pt x="3620" y="3271"/>
                    <a:pt x="3811" y="2961"/>
                    <a:pt x="3847" y="2569"/>
                  </a:cubicBezTo>
                  <a:cubicBezTo>
                    <a:pt x="3918" y="1783"/>
                    <a:pt x="3311" y="1092"/>
                    <a:pt x="3299" y="1068"/>
                  </a:cubicBezTo>
                  <a:lnTo>
                    <a:pt x="3120" y="878"/>
                  </a:lnTo>
                  <a:lnTo>
                    <a:pt x="2906" y="1021"/>
                  </a:lnTo>
                  <a:cubicBezTo>
                    <a:pt x="2882" y="1056"/>
                    <a:pt x="2144" y="1592"/>
                    <a:pt x="2061" y="2378"/>
                  </a:cubicBezTo>
                  <a:cubicBezTo>
                    <a:pt x="2049" y="2509"/>
                    <a:pt x="2049" y="2628"/>
                    <a:pt x="2073" y="2747"/>
                  </a:cubicBezTo>
                  <a:cubicBezTo>
                    <a:pt x="1953" y="2700"/>
                    <a:pt x="1834" y="2676"/>
                    <a:pt x="1703" y="2664"/>
                  </a:cubicBezTo>
                  <a:lnTo>
                    <a:pt x="1549" y="2664"/>
                  </a:lnTo>
                  <a:cubicBezTo>
                    <a:pt x="822" y="2664"/>
                    <a:pt x="227" y="3200"/>
                    <a:pt x="191" y="3223"/>
                  </a:cubicBezTo>
                  <a:lnTo>
                    <a:pt x="1" y="3402"/>
                  </a:lnTo>
                  <a:lnTo>
                    <a:pt x="156" y="3616"/>
                  </a:lnTo>
                  <a:cubicBezTo>
                    <a:pt x="179" y="3640"/>
                    <a:pt x="715" y="4378"/>
                    <a:pt x="1501" y="4462"/>
                  </a:cubicBezTo>
                  <a:lnTo>
                    <a:pt x="1656" y="4462"/>
                  </a:lnTo>
                  <a:cubicBezTo>
                    <a:pt x="1942" y="4462"/>
                    <a:pt x="2192" y="4390"/>
                    <a:pt x="2418" y="4283"/>
                  </a:cubicBezTo>
                  <a:cubicBezTo>
                    <a:pt x="4359" y="7605"/>
                    <a:pt x="6787" y="8379"/>
                    <a:pt x="8502" y="8450"/>
                  </a:cubicBezTo>
                  <a:lnTo>
                    <a:pt x="8740" y="8450"/>
                  </a:lnTo>
                  <a:cubicBezTo>
                    <a:pt x="9812" y="8450"/>
                    <a:pt x="10883" y="8188"/>
                    <a:pt x="11883" y="7676"/>
                  </a:cubicBezTo>
                  <a:cubicBezTo>
                    <a:pt x="12133" y="7557"/>
                    <a:pt x="12371" y="7414"/>
                    <a:pt x="12598" y="7260"/>
                  </a:cubicBezTo>
                  <a:lnTo>
                    <a:pt x="12598" y="7260"/>
                  </a:lnTo>
                  <a:cubicBezTo>
                    <a:pt x="12562" y="8069"/>
                    <a:pt x="13157" y="8736"/>
                    <a:pt x="13193" y="8760"/>
                  </a:cubicBezTo>
                  <a:lnTo>
                    <a:pt x="13372" y="8962"/>
                  </a:lnTo>
                  <a:lnTo>
                    <a:pt x="13574" y="8807"/>
                  </a:lnTo>
                  <a:cubicBezTo>
                    <a:pt x="13610" y="8784"/>
                    <a:pt x="14395" y="8212"/>
                    <a:pt x="14467" y="7379"/>
                  </a:cubicBezTo>
                  <a:cubicBezTo>
                    <a:pt x="14526" y="6771"/>
                    <a:pt x="14205" y="6236"/>
                    <a:pt x="14003" y="5962"/>
                  </a:cubicBezTo>
                  <a:cubicBezTo>
                    <a:pt x="14050" y="5902"/>
                    <a:pt x="14098" y="5843"/>
                    <a:pt x="14145" y="5771"/>
                  </a:cubicBezTo>
                  <a:cubicBezTo>
                    <a:pt x="15265" y="4104"/>
                    <a:pt x="15205" y="2735"/>
                    <a:pt x="14967" y="1878"/>
                  </a:cubicBezTo>
                  <a:cubicBezTo>
                    <a:pt x="14705" y="997"/>
                    <a:pt x="14205" y="414"/>
                    <a:pt x="13907" y="283"/>
                  </a:cubicBezTo>
                  <a:cubicBezTo>
                    <a:pt x="13736" y="206"/>
                    <a:pt x="13229" y="1"/>
                    <a:pt x="125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18"/>
            <p:cNvSpPr/>
            <p:nvPr/>
          </p:nvSpPr>
          <p:spPr>
            <a:xfrm>
              <a:off x="494400" y="1068725"/>
              <a:ext cx="381325" cy="224150"/>
            </a:xfrm>
            <a:custGeom>
              <a:avLst/>
              <a:gdLst/>
              <a:ahLst/>
              <a:cxnLst/>
              <a:rect l="l" t="t" r="r" b="b"/>
              <a:pathLst>
                <a:path w="15253" h="8966" extrusionOk="0">
                  <a:moveTo>
                    <a:pt x="1834" y="810"/>
                  </a:moveTo>
                  <a:cubicBezTo>
                    <a:pt x="1965" y="1024"/>
                    <a:pt x="2143" y="1369"/>
                    <a:pt x="2096" y="1726"/>
                  </a:cubicBezTo>
                  <a:cubicBezTo>
                    <a:pt x="2072" y="2000"/>
                    <a:pt x="1917" y="2250"/>
                    <a:pt x="1774" y="2429"/>
                  </a:cubicBezTo>
                  <a:lnTo>
                    <a:pt x="1643" y="2560"/>
                  </a:lnTo>
                  <a:cubicBezTo>
                    <a:pt x="1512" y="2346"/>
                    <a:pt x="1346" y="2000"/>
                    <a:pt x="1370" y="1655"/>
                  </a:cubicBezTo>
                  <a:cubicBezTo>
                    <a:pt x="1405" y="1298"/>
                    <a:pt x="1643" y="1000"/>
                    <a:pt x="1834" y="810"/>
                  </a:cubicBezTo>
                  <a:close/>
                  <a:moveTo>
                    <a:pt x="13692" y="5060"/>
                  </a:moveTo>
                  <a:cubicBezTo>
                    <a:pt x="14014" y="5096"/>
                    <a:pt x="14276" y="5298"/>
                    <a:pt x="14454" y="5465"/>
                  </a:cubicBezTo>
                  <a:cubicBezTo>
                    <a:pt x="14276" y="5584"/>
                    <a:pt x="14014" y="5715"/>
                    <a:pt x="13728" y="5715"/>
                  </a:cubicBezTo>
                  <a:lnTo>
                    <a:pt x="13633" y="5715"/>
                  </a:lnTo>
                  <a:cubicBezTo>
                    <a:pt x="13323" y="5691"/>
                    <a:pt x="13061" y="5477"/>
                    <a:pt x="12883" y="5322"/>
                  </a:cubicBezTo>
                  <a:cubicBezTo>
                    <a:pt x="13061" y="5203"/>
                    <a:pt x="13323" y="5060"/>
                    <a:pt x="13609" y="5060"/>
                  </a:cubicBezTo>
                  <a:close/>
                  <a:moveTo>
                    <a:pt x="7585" y="5286"/>
                  </a:moveTo>
                  <a:cubicBezTo>
                    <a:pt x="7716" y="5286"/>
                    <a:pt x="7847" y="5298"/>
                    <a:pt x="7954" y="5322"/>
                  </a:cubicBezTo>
                  <a:cubicBezTo>
                    <a:pt x="7847" y="5560"/>
                    <a:pt x="7656" y="5894"/>
                    <a:pt x="7346" y="6060"/>
                  </a:cubicBezTo>
                  <a:cubicBezTo>
                    <a:pt x="7180" y="6156"/>
                    <a:pt x="6989" y="6191"/>
                    <a:pt x="6763" y="6191"/>
                  </a:cubicBezTo>
                  <a:cubicBezTo>
                    <a:pt x="6632" y="6191"/>
                    <a:pt x="6489" y="6179"/>
                    <a:pt x="6394" y="6167"/>
                  </a:cubicBezTo>
                  <a:cubicBezTo>
                    <a:pt x="6489" y="5929"/>
                    <a:pt x="6692" y="5584"/>
                    <a:pt x="7001" y="5417"/>
                  </a:cubicBezTo>
                  <a:cubicBezTo>
                    <a:pt x="7144" y="5334"/>
                    <a:pt x="7358" y="5286"/>
                    <a:pt x="7585" y="5286"/>
                  </a:cubicBezTo>
                  <a:close/>
                  <a:moveTo>
                    <a:pt x="6561" y="1069"/>
                  </a:moveTo>
                  <a:cubicBezTo>
                    <a:pt x="6624" y="1069"/>
                    <a:pt x="6687" y="1070"/>
                    <a:pt x="6751" y="1072"/>
                  </a:cubicBezTo>
                  <a:cubicBezTo>
                    <a:pt x="8311" y="1131"/>
                    <a:pt x="10537" y="1857"/>
                    <a:pt x="12371" y="4965"/>
                  </a:cubicBezTo>
                  <a:cubicBezTo>
                    <a:pt x="12323" y="4989"/>
                    <a:pt x="12299" y="5024"/>
                    <a:pt x="12288" y="5036"/>
                  </a:cubicBezTo>
                  <a:cubicBezTo>
                    <a:pt x="11488" y="3887"/>
                    <a:pt x="10370" y="3275"/>
                    <a:pt x="9213" y="3275"/>
                  </a:cubicBezTo>
                  <a:cubicBezTo>
                    <a:pt x="8595" y="3275"/>
                    <a:pt x="7967" y="3450"/>
                    <a:pt x="7370" y="3810"/>
                  </a:cubicBezTo>
                  <a:cubicBezTo>
                    <a:pt x="6537" y="4334"/>
                    <a:pt x="6251" y="4989"/>
                    <a:pt x="5989" y="5632"/>
                  </a:cubicBezTo>
                  <a:cubicBezTo>
                    <a:pt x="5870" y="5917"/>
                    <a:pt x="5751" y="6191"/>
                    <a:pt x="5572" y="6489"/>
                  </a:cubicBezTo>
                  <a:cubicBezTo>
                    <a:pt x="5275" y="6227"/>
                    <a:pt x="4882" y="6108"/>
                    <a:pt x="4489" y="5989"/>
                  </a:cubicBezTo>
                  <a:cubicBezTo>
                    <a:pt x="4084" y="5870"/>
                    <a:pt x="3667" y="5727"/>
                    <a:pt x="3298" y="5453"/>
                  </a:cubicBezTo>
                  <a:cubicBezTo>
                    <a:pt x="2882" y="5144"/>
                    <a:pt x="2620" y="4751"/>
                    <a:pt x="2405" y="4382"/>
                  </a:cubicBezTo>
                  <a:cubicBezTo>
                    <a:pt x="2179" y="4036"/>
                    <a:pt x="1965" y="3691"/>
                    <a:pt x="1643" y="3453"/>
                  </a:cubicBezTo>
                  <a:cubicBezTo>
                    <a:pt x="1727" y="3322"/>
                    <a:pt x="1834" y="3191"/>
                    <a:pt x="1953" y="3048"/>
                  </a:cubicBezTo>
                  <a:cubicBezTo>
                    <a:pt x="2024" y="2989"/>
                    <a:pt x="2108" y="2905"/>
                    <a:pt x="2191" y="2810"/>
                  </a:cubicBezTo>
                  <a:cubicBezTo>
                    <a:pt x="3179" y="1856"/>
                    <a:pt x="4800" y="1069"/>
                    <a:pt x="6561" y="1069"/>
                  </a:cubicBezTo>
                  <a:close/>
                  <a:moveTo>
                    <a:pt x="12419" y="5703"/>
                  </a:moveTo>
                  <a:cubicBezTo>
                    <a:pt x="12538" y="5894"/>
                    <a:pt x="12680" y="6191"/>
                    <a:pt x="12657" y="6525"/>
                  </a:cubicBezTo>
                  <a:cubicBezTo>
                    <a:pt x="12621" y="6834"/>
                    <a:pt x="12419" y="7108"/>
                    <a:pt x="12252" y="7287"/>
                  </a:cubicBezTo>
                  <a:cubicBezTo>
                    <a:pt x="12121" y="7072"/>
                    <a:pt x="11990" y="6775"/>
                    <a:pt x="12014" y="6465"/>
                  </a:cubicBezTo>
                  <a:cubicBezTo>
                    <a:pt x="12049" y="6156"/>
                    <a:pt x="12252" y="5882"/>
                    <a:pt x="12419" y="5703"/>
                  </a:cubicBezTo>
                  <a:close/>
                  <a:moveTo>
                    <a:pt x="1334" y="3965"/>
                  </a:moveTo>
                  <a:cubicBezTo>
                    <a:pt x="1548" y="4143"/>
                    <a:pt x="1715" y="4393"/>
                    <a:pt x="1905" y="4703"/>
                  </a:cubicBezTo>
                  <a:cubicBezTo>
                    <a:pt x="2167" y="5108"/>
                    <a:pt x="2441" y="5560"/>
                    <a:pt x="2953" y="5929"/>
                  </a:cubicBezTo>
                  <a:cubicBezTo>
                    <a:pt x="3417" y="6275"/>
                    <a:pt x="3894" y="6418"/>
                    <a:pt x="4322" y="6548"/>
                  </a:cubicBezTo>
                  <a:cubicBezTo>
                    <a:pt x="4727" y="6668"/>
                    <a:pt x="5049" y="6775"/>
                    <a:pt x="5239" y="7001"/>
                  </a:cubicBezTo>
                  <a:cubicBezTo>
                    <a:pt x="4384" y="8145"/>
                    <a:pt x="3432" y="8421"/>
                    <a:pt x="2712" y="8421"/>
                  </a:cubicBezTo>
                  <a:cubicBezTo>
                    <a:pt x="2128" y="8421"/>
                    <a:pt x="1697" y="8240"/>
                    <a:pt x="1596" y="8192"/>
                  </a:cubicBezTo>
                  <a:cubicBezTo>
                    <a:pt x="1512" y="8144"/>
                    <a:pt x="1072" y="7727"/>
                    <a:pt x="846" y="6953"/>
                  </a:cubicBezTo>
                  <a:cubicBezTo>
                    <a:pt x="655" y="6287"/>
                    <a:pt x="619" y="5239"/>
                    <a:pt x="1334" y="3965"/>
                  </a:cubicBezTo>
                  <a:close/>
                  <a:moveTo>
                    <a:pt x="1893" y="0"/>
                  </a:moveTo>
                  <a:lnTo>
                    <a:pt x="1691" y="155"/>
                  </a:lnTo>
                  <a:cubicBezTo>
                    <a:pt x="1655" y="179"/>
                    <a:pt x="869" y="750"/>
                    <a:pt x="798" y="1584"/>
                  </a:cubicBezTo>
                  <a:cubicBezTo>
                    <a:pt x="738" y="2191"/>
                    <a:pt x="1060" y="2727"/>
                    <a:pt x="1250" y="3000"/>
                  </a:cubicBezTo>
                  <a:cubicBezTo>
                    <a:pt x="1215" y="3060"/>
                    <a:pt x="1167" y="3131"/>
                    <a:pt x="1119" y="3191"/>
                  </a:cubicBezTo>
                  <a:cubicBezTo>
                    <a:pt x="0" y="4858"/>
                    <a:pt x="60" y="6227"/>
                    <a:pt x="298" y="7084"/>
                  </a:cubicBezTo>
                  <a:cubicBezTo>
                    <a:pt x="548" y="7965"/>
                    <a:pt x="1060" y="8549"/>
                    <a:pt x="1358" y="8680"/>
                  </a:cubicBezTo>
                  <a:cubicBezTo>
                    <a:pt x="1524" y="8751"/>
                    <a:pt x="2024" y="8965"/>
                    <a:pt x="2715" y="8965"/>
                  </a:cubicBezTo>
                  <a:cubicBezTo>
                    <a:pt x="2894" y="8965"/>
                    <a:pt x="3072" y="8954"/>
                    <a:pt x="3263" y="8918"/>
                  </a:cubicBezTo>
                  <a:cubicBezTo>
                    <a:pt x="4358" y="8739"/>
                    <a:pt x="5287" y="8037"/>
                    <a:pt x="6013" y="6834"/>
                  </a:cubicBezTo>
                  <a:cubicBezTo>
                    <a:pt x="6049" y="6775"/>
                    <a:pt x="6072" y="6727"/>
                    <a:pt x="6108" y="6668"/>
                  </a:cubicBezTo>
                  <a:cubicBezTo>
                    <a:pt x="6251" y="6715"/>
                    <a:pt x="6489" y="6751"/>
                    <a:pt x="6739" y="6751"/>
                  </a:cubicBezTo>
                  <a:cubicBezTo>
                    <a:pt x="7073" y="6751"/>
                    <a:pt x="7358" y="6691"/>
                    <a:pt x="7596" y="6548"/>
                  </a:cubicBezTo>
                  <a:cubicBezTo>
                    <a:pt x="8335" y="6156"/>
                    <a:pt x="8561" y="5215"/>
                    <a:pt x="8573" y="5179"/>
                  </a:cubicBezTo>
                  <a:lnTo>
                    <a:pt x="8632" y="4929"/>
                  </a:lnTo>
                  <a:lnTo>
                    <a:pt x="8394" y="4846"/>
                  </a:lnTo>
                  <a:cubicBezTo>
                    <a:pt x="8382" y="4846"/>
                    <a:pt x="8013" y="4703"/>
                    <a:pt x="7561" y="4703"/>
                  </a:cubicBezTo>
                  <a:cubicBezTo>
                    <a:pt x="7406" y="4703"/>
                    <a:pt x="7239" y="4727"/>
                    <a:pt x="7085" y="4763"/>
                  </a:cubicBezTo>
                  <a:cubicBezTo>
                    <a:pt x="7239" y="4608"/>
                    <a:pt x="7418" y="4441"/>
                    <a:pt x="7656" y="4286"/>
                  </a:cubicBezTo>
                  <a:cubicBezTo>
                    <a:pt x="8141" y="3985"/>
                    <a:pt x="8659" y="3840"/>
                    <a:pt x="9171" y="3840"/>
                  </a:cubicBezTo>
                  <a:cubicBezTo>
                    <a:pt x="10179" y="3840"/>
                    <a:pt x="11164" y="4403"/>
                    <a:pt x="11835" y="5453"/>
                  </a:cubicBezTo>
                  <a:cubicBezTo>
                    <a:pt x="11645" y="5691"/>
                    <a:pt x="11442" y="6001"/>
                    <a:pt x="11418" y="6394"/>
                  </a:cubicBezTo>
                  <a:cubicBezTo>
                    <a:pt x="11347" y="7179"/>
                    <a:pt x="11954" y="7858"/>
                    <a:pt x="11966" y="7894"/>
                  </a:cubicBezTo>
                  <a:lnTo>
                    <a:pt x="12145" y="8084"/>
                  </a:lnTo>
                  <a:lnTo>
                    <a:pt x="12359" y="7941"/>
                  </a:lnTo>
                  <a:cubicBezTo>
                    <a:pt x="12383" y="7906"/>
                    <a:pt x="13109" y="7370"/>
                    <a:pt x="13204" y="6584"/>
                  </a:cubicBezTo>
                  <a:cubicBezTo>
                    <a:pt x="13216" y="6453"/>
                    <a:pt x="13216" y="6334"/>
                    <a:pt x="13192" y="6215"/>
                  </a:cubicBezTo>
                  <a:lnTo>
                    <a:pt x="13192" y="6215"/>
                  </a:lnTo>
                  <a:cubicBezTo>
                    <a:pt x="13311" y="6251"/>
                    <a:pt x="13431" y="6287"/>
                    <a:pt x="13562" y="6298"/>
                  </a:cubicBezTo>
                  <a:lnTo>
                    <a:pt x="13704" y="6298"/>
                  </a:lnTo>
                  <a:cubicBezTo>
                    <a:pt x="14443" y="6298"/>
                    <a:pt x="15038" y="5763"/>
                    <a:pt x="15062" y="5739"/>
                  </a:cubicBezTo>
                  <a:lnTo>
                    <a:pt x="15252" y="5560"/>
                  </a:lnTo>
                  <a:lnTo>
                    <a:pt x="15109" y="5346"/>
                  </a:lnTo>
                  <a:cubicBezTo>
                    <a:pt x="15086" y="5322"/>
                    <a:pt x="14550" y="4584"/>
                    <a:pt x="13752" y="4501"/>
                  </a:cubicBezTo>
                  <a:lnTo>
                    <a:pt x="13609" y="4501"/>
                  </a:lnTo>
                  <a:cubicBezTo>
                    <a:pt x="13323" y="4501"/>
                    <a:pt x="13073" y="4572"/>
                    <a:pt x="12847" y="4679"/>
                  </a:cubicBezTo>
                  <a:cubicBezTo>
                    <a:pt x="10895" y="1357"/>
                    <a:pt x="8478" y="583"/>
                    <a:pt x="6763" y="512"/>
                  </a:cubicBezTo>
                  <a:cubicBezTo>
                    <a:pt x="6675" y="508"/>
                    <a:pt x="6587" y="507"/>
                    <a:pt x="6499" y="507"/>
                  </a:cubicBezTo>
                  <a:cubicBezTo>
                    <a:pt x="5441" y="507"/>
                    <a:pt x="4371" y="769"/>
                    <a:pt x="3382" y="1286"/>
                  </a:cubicBezTo>
                  <a:cubicBezTo>
                    <a:pt x="3132" y="1405"/>
                    <a:pt x="2894" y="1548"/>
                    <a:pt x="2667" y="1703"/>
                  </a:cubicBezTo>
                  <a:cubicBezTo>
                    <a:pt x="2703" y="893"/>
                    <a:pt x="2108" y="226"/>
                    <a:pt x="2072" y="191"/>
                  </a:cubicBezTo>
                  <a:lnTo>
                    <a:pt x="1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18"/>
            <p:cNvSpPr/>
            <p:nvPr/>
          </p:nvSpPr>
          <p:spPr>
            <a:xfrm>
              <a:off x="830150" y="1093725"/>
              <a:ext cx="14600" cy="14300"/>
            </a:xfrm>
            <a:custGeom>
              <a:avLst/>
              <a:gdLst/>
              <a:ahLst/>
              <a:cxnLst/>
              <a:rect l="l" t="t" r="r" b="b"/>
              <a:pathLst>
                <a:path w="584" h="572" extrusionOk="0">
                  <a:moveTo>
                    <a:pt x="1" y="0"/>
                  </a:moveTo>
                  <a:lnTo>
                    <a:pt x="1" y="572"/>
                  </a:lnTo>
                  <a:lnTo>
                    <a:pt x="584" y="572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18"/>
            <p:cNvSpPr/>
            <p:nvPr/>
          </p:nvSpPr>
          <p:spPr>
            <a:xfrm>
              <a:off x="710200" y="1059200"/>
              <a:ext cx="14300" cy="14300"/>
            </a:xfrm>
            <a:custGeom>
              <a:avLst/>
              <a:gdLst/>
              <a:ahLst/>
              <a:cxnLst/>
              <a:rect l="l" t="t" r="r" b="b"/>
              <a:pathLst>
                <a:path w="572" h="572" extrusionOk="0">
                  <a:moveTo>
                    <a:pt x="0" y="0"/>
                  </a:moveTo>
                  <a:lnTo>
                    <a:pt x="0" y="572"/>
                  </a:lnTo>
                  <a:lnTo>
                    <a:pt x="572" y="572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18"/>
            <p:cNvSpPr/>
            <p:nvPr/>
          </p:nvSpPr>
          <p:spPr>
            <a:xfrm>
              <a:off x="705425" y="1241650"/>
              <a:ext cx="14625" cy="14325"/>
            </a:xfrm>
            <a:custGeom>
              <a:avLst/>
              <a:gdLst/>
              <a:ahLst/>
              <a:cxnLst/>
              <a:rect l="l" t="t" r="r" b="b"/>
              <a:pathLst>
                <a:path w="585" h="573" extrusionOk="0">
                  <a:moveTo>
                    <a:pt x="1" y="1"/>
                  </a:moveTo>
                  <a:lnTo>
                    <a:pt x="1" y="572"/>
                  </a:lnTo>
                  <a:lnTo>
                    <a:pt x="584" y="572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18"/>
            <p:cNvSpPr/>
            <p:nvPr/>
          </p:nvSpPr>
          <p:spPr>
            <a:xfrm>
              <a:off x="580125" y="1242850"/>
              <a:ext cx="14600" cy="14300"/>
            </a:xfrm>
            <a:custGeom>
              <a:avLst/>
              <a:gdLst/>
              <a:ahLst/>
              <a:cxnLst/>
              <a:rect l="l" t="t" r="r" b="b"/>
              <a:pathLst>
                <a:path w="584" h="572" extrusionOk="0">
                  <a:moveTo>
                    <a:pt x="0" y="0"/>
                  </a:moveTo>
                  <a:lnTo>
                    <a:pt x="0" y="572"/>
                  </a:lnTo>
                  <a:lnTo>
                    <a:pt x="584" y="572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18"/>
            <p:cNvSpPr/>
            <p:nvPr/>
          </p:nvSpPr>
          <p:spPr>
            <a:xfrm>
              <a:off x="525650" y="1200875"/>
              <a:ext cx="14600" cy="14000"/>
            </a:xfrm>
            <a:custGeom>
              <a:avLst/>
              <a:gdLst/>
              <a:ahLst/>
              <a:cxnLst/>
              <a:rect l="l" t="t" r="r" b="b"/>
              <a:pathLst>
                <a:path w="584" h="560" extrusionOk="0">
                  <a:moveTo>
                    <a:pt x="0" y="0"/>
                  </a:moveTo>
                  <a:lnTo>
                    <a:pt x="0" y="560"/>
                  </a:lnTo>
                  <a:lnTo>
                    <a:pt x="584" y="560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18"/>
            <p:cNvSpPr/>
            <p:nvPr/>
          </p:nvSpPr>
          <p:spPr>
            <a:xfrm>
              <a:off x="486350" y="1128250"/>
              <a:ext cx="14325" cy="14300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1" y="0"/>
                  </a:moveTo>
                  <a:lnTo>
                    <a:pt x="1" y="572"/>
                  </a:lnTo>
                  <a:lnTo>
                    <a:pt x="572" y="572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18"/>
            <p:cNvSpPr/>
            <p:nvPr/>
          </p:nvSpPr>
          <p:spPr>
            <a:xfrm>
              <a:off x="634300" y="1334525"/>
              <a:ext cx="14600" cy="14000"/>
            </a:xfrm>
            <a:custGeom>
              <a:avLst/>
              <a:gdLst/>
              <a:ahLst/>
              <a:cxnLst/>
              <a:rect l="l" t="t" r="r" b="b"/>
              <a:pathLst>
                <a:path w="584" h="560" extrusionOk="0">
                  <a:moveTo>
                    <a:pt x="0" y="0"/>
                  </a:moveTo>
                  <a:lnTo>
                    <a:pt x="0" y="560"/>
                  </a:lnTo>
                  <a:lnTo>
                    <a:pt x="584" y="560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18"/>
            <p:cNvSpPr/>
            <p:nvPr/>
          </p:nvSpPr>
          <p:spPr>
            <a:xfrm>
              <a:off x="904575" y="1432150"/>
              <a:ext cx="14600" cy="14325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0" y="1"/>
                  </a:moveTo>
                  <a:lnTo>
                    <a:pt x="0" y="572"/>
                  </a:lnTo>
                  <a:lnTo>
                    <a:pt x="584" y="572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8"/>
            <p:cNvSpPr/>
            <p:nvPr/>
          </p:nvSpPr>
          <p:spPr>
            <a:xfrm>
              <a:off x="880750" y="1265175"/>
              <a:ext cx="14325" cy="14300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1" y="0"/>
                  </a:moveTo>
                  <a:lnTo>
                    <a:pt x="1" y="572"/>
                  </a:lnTo>
                  <a:lnTo>
                    <a:pt x="572" y="572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8"/>
            <p:cNvSpPr/>
            <p:nvPr/>
          </p:nvSpPr>
          <p:spPr>
            <a:xfrm>
              <a:off x="777775" y="1327075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0" y="1"/>
                  </a:moveTo>
                  <a:lnTo>
                    <a:pt x="0" y="560"/>
                  </a:lnTo>
                  <a:lnTo>
                    <a:pt x="572" y="560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8"/>
            <p:cNvSpPr/>
            <p:nvPr/>
          </p:nvSpPr>
          <p:spPr>
            <a:xfrm>
              <a:off x="831925" y="1369950"/>
              <a:ext cx="14625" cy="14000"/>
            </a:xfrm>
            <a:custGeom>
              <a:avLst/>
              <a:gdLst/>
              <a:ahLst/>
              <a:cxnLst/>
              <a:rect l="l" t="t" r="r" b="b"/>
              <a:pathLst>
                <a:path w="585" h="560" extrusionOk="0">
                  <a:moveTo>
                    <a:pt x="1" y="0"/>
                  </a:moveTo>
                  <a:lnTo>
                    <a:pt x="1" y="560"/>
                  </a:lnTo>
                  <a:lnTo>
                    <a:pt x="584" y="560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8"/>
            <p:cNvSpPr/>
            <p:nvPr/>
          </p:nvSpPr>
          <p:spPr>
            <a:xfrm>
              <a:off x="452725" y="1298800"/>
              <a:ext cx="14600" cy="14025"/>
            </a:xfrm>
            <a:custGeom>
              <a:avLst/>
              <a:gdLst/>
              <a:ahLst/>
              <a:cxnLst/>
              <a:rect l="l" t="t" r="r" b="b"/>
              <a:pathLst>
                <a:path w="584" h="561" extrusionOk="0">
                  <a:moveTo>
                    <a:pt x="0" y="1"/>
                  </a:moveTo>
                  <a:lnTo>
                    <a:pt x="0" y="560"/>
                  </a:lnTo>
                  <a:lnTo>
                    <a:pt x="584" y="56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8"/>
            <p:cNvSpPr/>
            <p:nvPr/>
          </p:nvSpPr>
          <p:spPr>
            <a:xfrm>
              <a:off x="479225" y="1441975"/>
              <a:ext cx="14600" cy="14025"/>
            </a:xfrm>
            <a:custGeom>
              <a:avLst/>
              <a:gdLst/>
              <a:ahLst/>
              <a:cxnLst/>
              <a:rect l="l" t="t" r="r" b="b"/>
              <a:pathLst>
                <a:path w="584" h="561" extrusionOk="0">
                  <a:moveTo>
                    <a:pt x="0" y="0"/>
                  </a:moveTo>
                  <a:lnTo>
                    <a:pt x="0" y="560"/>
                  </a:lnTo>
                  <a:lnTo>
                    <a:pt x="583" y="56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8"/>
            <p:cNvSpPr/>
            <p:nvPr/>
          </p:nvSpPr>
          <p:spPr>
            <a:xfrm>
              <a:off x="581900" y="1510725"/>
              <a:ext cx="14325" cy="14625"/>
            </a:xfrm>
            <a:custGeom>
              <a:avLst/>
              <a:gdLst/>
              <a:ahLst/>
              <a:cxnLst/>
              <a:rect l="l" t="t" r="r" b="b"/>
              <a:pathLst>
                <a:path w="573" h="585" extrusionOk="0">
                  <a:moveTo>
                    <a:pt x="1" y="1"/>
                  </a:moveTo>
                  <a:lnTo>
                    <a:pt x="1" y="584"/>
                  </a:lnTo>
                  <a:lnTo>
                    <a:pt x="572" y="584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2063;p19">
            <a:extLst>
              <a:ext uri="{FF2B5EF4-FFF2-40B4-BE49-F238E27FC236}">
                <a16:creationId xmlns:a16="http://schemas.microsoft.com/office/drawing/2014/main" id="{80D356AB-858F-411E-9B9E-EEA9123063BB}"/>
              </a:ext>
            </a:extLst>
          </p:cNvPr>
          <p:cNvSpPr txBox="1"/>
          <p:nvPr/>
        </p:nvSpPr>
        <p:spPr>
          <a:xfrm>
            <a:off x="1952192" y="1434043"/>
            <a:ext cx="4701332" cy="192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PADA APLIKASI KONVERSI SUHU FITUR YANG SAYA MILIKI HANYA MEMASUKKAN ANGKA MAKSIMAL 2 DIGIT CELCIUS JIKA LEBIH MAKAN PROGRAM AKAN ERROR</a:t>
            </a:r>
            <a:endParaRPr sz="2000" dirty="0">
              <a:solidFill>
                <a:schemeClr val="dk1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19"/>
          <p:cNvSpPr txBox="1">
            <a:spLocks noGrp="1"/>
          </p:cNvSpPr>
          <p:nvPr>
            <p:ph type="title"/>
          </p:nvPr>
        </p:nvSpPr>
        <p:spPr>
          <a:xfrm>
            <a:off x="3251022" y="-41027"/>
            <a:ext cx="2295276" cy="5430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ALUR KERJA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98" name="Google Shape;1957;p18">
            <a:extLst>
              <a:ext uri="{FF2B5EF4-FFF2-40B4-BE49-F238E27FC236}">
                <a16:creationId xmlns:a16="http://schemas.microsoft.com/office/drawing/2014/main" id="{35CF133F-265B-4BD2-94C9-4B9576E32A5B}"/>
              </a:ext>
            </a:extLst>
          </p:cNvPr>
          <p:cNvSpPr txBox="1">
            <a:spLocks/>
          </p:cNvSpPr>
          <p:nvPr/>
        </p:nvSpPr>
        <p:spPr>
          <a:xfrm>
            <a:off x="0" y="1164478"/>
            <a:ext cx="3634312" cy="206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ondrina Solid"/>
              <a:buNone/>
              <a:defRPr sz="32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ondrina Solid"/>
              <a:buNone/>
              <a:defRPr sz="32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ondrina Solid"/>
              <a:buNone/>
              <a:defRPr sz="32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ondrina Solid"/>
              <a:buNone/>
              <a:defRPr sz="32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ondrina Solid"/>
              <a:buNone/>
              <a:defRPr sz="32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ondrina Solid"/>
              <a:buNone/>
              <a:defRPr sz="32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ondrina Solid"/>
              <a:buNone/>
              <a:defRPr sz="32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ondrina Solid"/>
              <a:buNone/>
              <a:defRPr sz="32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ondrina Solid"/>
              <a:buNone/>
              <a:defRPr sz="32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pPr marL="342900" indent="-342900" algn="l">
              <a:buFont typeface="+mj-lt"/>
              <a:buAutoNum type="arabicPeriod"/>
            </a:pPr>
            <a:r>
              <a:rPr lang="id-ID" sz="1800" dirty="0">
                <a:effectLst/>
                <a:latin typeface="Londrina Solid" panose="020B0604020202020204" charset="0"/>
                <a:ea typeface="Calibri" panose="020F0502020204030204" pitchFamily="34" charset="0"/>
              </a:rPr>
              <a:t>Pengguna memasukkan angka kurang dari 2 digit jika lebih maka program akan error</a:t>
            </a:r>
            <a:endParaRPr lang="en-US" sz="1800" dirty="0">
              <a:effectLst/>
              <a:latin typeface="Londrina Solid" panose="020B0604020202020204" charset="0"/>
              <a:ea typeface="Calibri" panose="020F050202020403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id-ID" sz="1800" dirty="0">
                <a:effectLst/>
                <a:latin typeface="Londrina Soli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Hasil akan ditampilkan setelah pengguna memasukkan angka tersebut.</a:t>
            </a:r>
            <a:endParaRPr lang="en-ID" sz="1800" dirty="0">
              <a:effectLst/>
              <a:latin typeface="Londrina Solid" panose="020B060402020202020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l"/>
            <a:endParaRPr lang="en-ID" sz="2800" dirty="0">
              <a:solidFill>
                <a:schemeClr val="dk1"/>
              </a:solidFill>
              <a:latin typeface="Londrina Solid" panose="020B0604020202020204" charset="0"/>
            </a:endParaRP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12D5A0CF-3F87-49E5-9934-422D3A906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327" y="1320723"/>
            <a:ext cx="2216949" cy="1251027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C8C7BBD2-6336-48C0-A43B-1354C4871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453" y="2947615"/>
            <a:ext cx="3260699" cy="1054067"/>
          </a:xfrm>
          <a:prstGeom prst="rect">
            <a:avLst/>
          </a:prstGeom>
        </p:spPr>
      </p:pic>
      <p:grpSp>
        <p:nvGrpSpPr>
          <p:cNvPr id="101" name="Google Shape;1946;p17">
            <a:extLst>
              <a:ext uri="{FF2B5EF4-FFF2-40B4-BE49-F238E27FC236}">
                <a16:creationId xmlns:a16="http://schemas.microsoft.com/office/drawing/2014/main" id="{AEF7E85F-F4B3-4FB1-A1D8-BA075C9AEF0B}"/>
              </a:ext>
            </a:extLst>
          </p:cNvPr>
          <p:cNvGrpSpPr/>
          <p:nvPr/>
        </p:nvGrpSpPr>
        <p:grpSpPr>
          <a:xfrm flipH="1">
            <a:off x="7607395" y="327887"/>
            <a:ext cx="1354360" cy="764236"/>
            <a:chOff x="397009" y="3697962"/>
            <a:chExt cx="1354360" cy="764236"/>
          </a:xfrm>
        </p:grpSpPr>
        <p:grpSp>
          <p:nvGrpSpPr>
            <p:cNvPr id="102" name="Google Shape;1947;p17">
              <a:extLst>
                <a:ext uri="{FF2B5EF4-FFF2-40B4-BE49-F238E27FC236}">
                  <a16:creationId xmlns:a16="http://schemas.microsoft.com/office/drawing/2014/main" id="{B537A007-E02B-436B-A0D2-B51902F5D76A}"/>
                </a:ext>
              </a:extLst>
            </p:cNvPr>
            <p:cNvGrpSpPr/>
            <p:nvPr/>
          </p:nvGrpSpPr>
          <p:grpSpPr>
            <a:xfrm flipH="1">
              <a:off x="397009" y="3697962"/>
              <a:ext cx="1354360" cy="764236"/>
              <a:chOff x="551525" y="1064150"/>
              <a:chExt cx="6192775" cy="3494450"/>
            </a:xfrm>
          </p:grpSpPr>
          <p:sp>
            <p:nvSpPr>
              <p:cNvPr id="106" name="Google Shape;1948;p17">
                <a:extLst>
                  <a:ext uri="{FF2B5EF4-FFF2-40B4-BE49-F238E27FC236}">
                    <a16:creationId xmlns:a16="http://schemas.microsoft.com/office/drawing/2014/main" id="{9CBB8513-D4F3-4632-9536-EAA072150B0B}"/>
                  </a:ext>
                </a:extLst>
              </p:cNvPr>
              <p:cNvSpPr/>
              <p:nvPr/>
            </p:nvSpPr>
            <p:spPr>
              <a:xfrm>
                <a:off x="2880550" y="1797225"/>
                <a:ext cx="3863750" cy="2289000"/>
              </a:xfrm>
              <a:custGeom>
                <a:avLst/>
                <a:gdLst/>
                <a:ahLst/>
                <a:cxnLst/>
                <a:rect l="l" t="t" r="r" b="b"/>
                <a:pathLst>
                  <a:path w="154550" h="91560" extrusionOk="0">
                    <a:moveTo>
                      <a:pt x="154519" y="65612"/>
                    </a:moveTo>
                    <a:cubicBezTo>
                      <a:pt x="154536" y="65640"/>
                      <a:pt x="154546" y="65655"/>
                      <a:pt x="154549" y="65655"/>
                    </a:cubicBezTo>
                    <a:cubicBezTo>
                      <a:pt x="154550" y="65655"/>
                      <a:pt x="154549" y="65652"/>
                      <a:pt x="154547" y="65647"/>
                    </a:cubicBezTo>
                    <a:cubicBezTo>
                      <a:pt x="154538" y="65635"/>
                      <a:pt x="154528" y="65624"/>
                      <a:pt x="154519" y="65612"/>
                    </a:cubicBezTo>
                    <a:close/>
                    <a:moveTo>
                      <a:pt x="34575" y="0"/>
                    </a:moveTo>
                    <a:cubicBezTo>
                      <a:pt x="28716" y="0"/>
                      <a:pt x="23905" y="1833"/>
                      <a:pt x="20967" y="3179"/>
                    </a:cubicBezTo>
                    <a:cubicBezTo>
                      <a:pt x="15131" y="7286"/>
                      <a:pt x="0" y="19174"/>
                      <a:pt x="216" y="38844"/>
                    </a:cubicBezTo>
                    <a:cubicBezTo>
                      <a:pt x="865" y="66943"/>
                      <a:pt x="21831" y="80777"/>
                      <a:pt x="30694" y="85316"/>
                    </a:cubicBezTo>
                    <a:cubicBezTo>
                      <a:pt x="37051" y="88604"/>
                      <a:pt x="44464" y="91559"/>
                      <a:pt x="52962" y="91559"/>
                    </a:cubicBezTo>
                    <a:cubicBezTo>
                      <a:pt x="61222" y="91559"/>
                      <a:pt x="70506" y="88768"/>
                      <a:pt x="80840" y="80777"/>
                    </a:cubicBezTo>
                    <a:cubicBezTo>
                      <a:pt x="84947" y="77535"/>
                      <a:pt x="88838" y="74293"/>
                      <a:pt x="92080" y="71483"/>
                    </a:cubicBezTo>
                    <a:cubicBezTo>
                      <a:pt x="101591" y="63485"/>
                      <a:pt x="108507" y="57865"/>
                      <a:pt x="118018" y="56352"/>
                    </a:cubicBezTo>
                    <a:cubicBezTo>
                      <a:pt x="122303" y="54391"/>
                      <a:pt x="126662" y="53382"/>
                      <a:pt x="130954" y="53382"/>
                    </a:cubicBezTo>
                    <a:cubicBezTo>
                      <a:pt x="139424" y="53382"/>
                      <a:pt x="147636" y="57312"/>
                      <a:pt x="154519" y="65612"/>
                    </a:cubicBezTo>
                    <a:lnTo>
                      <a:pt x="154519" y="65612"/>
                    </a:lnTo>
                    <a:cubicBezTo>
                      <a:pt x="153853" y="64544"/>
                      <a:pt x="142227" y="43825"/>
                      <a:pt x="116081" y="43825"/>
                    </a:cubicBezTo>
                    <a:cubicBezTo>
                      <a:pt x="107781" y="43825"/>
                      <a:pt x="98017" y="45913"/>
                      <a:pt x="86676" y="51381"/>
                    </a:cubicBezTo>
                    <a:cubicBezTo>
                      <a:pt x="83002" y="53758"/>
                      <a:pt x="76950" y="56784"/>
                      <a:pt x="68520" y="56784"/>
                    </a:cubicBezTo>
                    <a:cubicBezTo>
                      <a:pt x="67439" y="56784"/>
                      <a:pt x="66358" y="56784"/>
                      <a:pt x="65277" y="56568"/>
                    </a:cubicBezTo>
                    <a:cubicBezTo>
                      <a:pt x="64197" y="56568"/>
                      <a:pt x="63332" y="55488"/>
                      <a:pt x="63764" y="54623"/>
                    </a:cubicBezTo>
                    <a:cubicBezTo>
                      <a:pt x="63764" y="53655"/>
                      <a:pt x="64631" y="52860"/>
                      <a:pt x="65434" y="52860"/>
                    </a:cubicBezTo>
                    <a:cubicBezTo>
                      <a:pt x="65527" y="52860"/>
                      <a:pt x="65620" y="52871"/>
                      <a:pt x="65710" y="52894"/>
                    </a:cubicBezTo>
                    <a:cubicBezTo>
                      <a:pt x="66674" y="52984"/>
                      <a:pt x="67611" y="53026"/>
                      <a:pt x="68520" y="53026"/>
                    </a:cubicBezTo>
                    <a:cubicBezTo>
                      <a:pt x="80650" y="53026"/>
                      <a:pt x="87772" y="45530"/>
                      <a:pt x="87973" y="45329"/>
                    </a:cubicBezTo>
                    <a:cubicBezTo>
                      <a:pt x="89054" y="42086"/>
                      <a:pt x="89486" y="37979"/>
                      <a:pt x="86892" y="33656"/>
                    </a:cubicBezTo>
                    <a:cubicBezTo>
                      <a:pt x="84498" y="29400"/>
                      <a:pt x="80058" y="28254"/>
                      <a:pt x="75938" y="28254"/>
                    </a:cubicBezTo>
                    <a:cubicBezTo>
                      <a:pt x="73363" y="28254"/>
                      <a:pt x="70914" y="28702"/>
                      <a:pt x="69168" y="29117"/>
                    </a:cubicBezTo>
                    <a:cubicBezTo>
                      <a:pt x="69168" y="34737"/>
                      <a:pt x="67871" y="45112"/>
                      <a:pt x="61387" y="52029"/>
                    </a:cubicBezTo>
                    <a:cubicBezTo>
                      <a:pt x="55335" y="58081"/>
                      <a:pt x="46905" y="61972"/>
                      <a:pt x="39340" y="61972"/>
                    </a:cubicBezTo>
                    <a:lnTo>
                      <a:pt x="38259" y="61972"/>
                    </a:lnTo>
                    <a:cubicBezTo>
                      <a:pt x="32207" y="61540"/>
                      <a:pt x="27019" y="58946"/>
                      <a:pt x="23128" y="53975"/>
                    </a:cubicBezTo>
                    <a:cubicBezTo>
                      <a:pt x="18589" y="48138"/>
                      <a:pt x="18805" y="38844"/>
                      <a:pt x="23777" y="33224"/>
                    </a:cubicBezTo>
                    <a:cubicBezTo>
                      <a:pt x="26281" y="30378"/>
                      <a:pt x="29504" y="28971"/>
                      <a:pt x="33100" y="28971"/>
                    </a:cubicBezTo>
                    <a:cubicBezTo>
                      <a:pt x="36332" y="28971"/>
                      <a:pt x="39865" y="30108"/>
                      <a:pt x="43446" y="32360"/>
                    </a:cubicBezTo>
                    <a:cubicBezTo>
                      <a:pt x="44311" y="33008"/>
                      <a:pt x="44527" y="34089"/>
                      <a:pt x="44095" y="34953"/>
                    </a:cubicBezTo>
                    <a:cubicBezTo>
                      <a:pt x="43676" y="35372"/>
                      <a:pt x="43077" y="35611"/>
                      <a:pt x="42472" y="35611"/>
                    </a:cubicBezTo>
                    <a:cubicBezTo>
                      <a:pt x="42141" y="35611"/>
                      <a:pt x="41807" y="35539"/>
                      <a:pt x="41501" y="35386"/>
                    </a:cubicBezTo>
                    <a:cubicBezTo>
                      <a:pt x="38583" y="33548"/>
                      <a:pt x="35719" y="32630"/>
                      <a:pt x="33125" y="32630"/>
                    </a:cubicBezTo>
                    <a:cubicBezTo>
                      <a:pt x="30531" y="32630"/>
                      <a:pt x="28208" y="33548"/>
                      <a:pt x="26371" y="35386"/>
                    </a:cubicBezTo>
                    <a:cubicBezTo>
                      <a:pt x="22696" y="39709"/>
                      <a:pt x="22480" y="47058"/>
                      <a:pt x="25938" y="51381"/>
                    </a:cubicBezTo>
                    <a:cubicBezTo>
                      <a:pt x="29180" y="55488"/>
                      <a:pt x="33503" y="57433"/>
                      <a:pt x="38259" y="57865"/>
                    </a:cubicBezTo>
                    <a:cubicBezTo>
                      <a:pt x="38476" y="57872"/>
                      <a:pt x="38694" y="57875"/>
                      <a:pt x="38913" y="57875"/>
                    </a:cubicBezTo>
                    <a:cubicBezTo>
                      <a:pt x="45675" y="57875"/>
                      <a:pt x="53343" y="54663"/>
                      <a:pt x="58577" y="49219"/>
                    </a:cubicBezTo>
                    <a:cubicBezTo>
                      <a:pt x="66791" y="40789"/>
                      <a:pt x="65277" y="25010"/>
                      <a:pt x="65277" y="25010"/>
                    </a:cubicBezTo>
                    <a:cubicBezTo>
                      <a:pt x="63981" y="19607"/>
                      <a:pt x="60306" y="10745"/>
                      <a:pt x="49499" y="4260"/>
                    </a:cubicBezTo>
                    <a:cubicBezTo>
                      <a:pt x="44157" y="1074"/>
                      <a:pt x="39059" y="0"/>
                      <a:pt x="345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949;p17">
                <a:extLst>
                  <a:ext uri="{FF2B5EF4-FFF2-40B4-BE49-F238E27FC236}">
                    <a16:creationId xmlns:a16="http://schemas.microsoft.com/office/drawing/2014/main" id="{A30794AE-9CF5-46F6-A99D-C44AAFF75AA5}"/>
                  </a:ext>
                </a:extLst>
              </p:cNvPr>
              <p:cNvSpPr/>
              <p:nvPr/>
            </p:nvSpPr>
            <p:spPr>
              <a:xfrm>
                <a:off x="551525" y="1064150"/>
                <a:ext cx="5003900" cy="3494450"/>
              </a:xfrm>
              <a:custGeom>
                <a:avLst/>
                <a:gdLst/>
                <a:ahLst/>
                <a:cxnLst/>
                <a:rect l="l" t="t" r="r" b="b"/>
                <a:pathLst>
                  <a:path w="200156" h="139778" extrusionOk="0">
                    <a:moveTo>
                      <a:pt x="65514" y="1"/>
                    </a:moveTo>
                    <a:cubicBezTo>
                      <a:pt x="62585" y="1"/>
                      <a:pt x="59483" y="231"/>
                      <a:pt x="56200" y="728"/>
                    </a:cubicBezTo>
                    <a:cubicBezTo>
                      <a:pt x="14267" y="7213"/>
                      <a:pt x="12970" y="43958"/>
                      <a:pt x="17725" y="59521"/>
                    </a:cubicBezTo>
                    <a:cubicBezTo>
                      <a:pt x="20103" y="64492"/>
                      <a:pt x="29397" y="78975"/>
                      <a:pt x="46041" y="79839"/>
                    </a:cubicBezTo>
                    <a:cubicBezTo>
                      <a:pt x="47262" y="79909"/>
                      <a:pt x="48455" y="79943"/>
                      <a:pt x="49619" y="79943"/>
                    </a:cubicBezTo>
                    <a:cubicBezTo>
                      <a:pt x="66587" y="79943"/>
                      <a:pt x="77485" y="72585"/>
                      <a:pt x="82138" y="58224"/>
                    </a:cubicBezTo>
                    <a:cubicBezTo>
                      <a:pt x="84515" y="50443"/>
                      <a:pt x="83651" y="42013"/>
                      <a:pt x="79976" y="35745"/>
                    </a:cubicBezTo>
                    <a:cubicBezTo>
                      <a:pt x="76085" y="29909"/>
                      <a:pt x="69601" y="26450"/>
                      <a:pt x="61171" y="25586"/>
                    </a:cubicBezTo>
                    <a:cubicBezTo>
                      <a:pt x="60558" y="25520"/>
                      <a:pt x="59944" y="25487"/>
                      <a:pt x="59333" y="25487"/>
                    </a:cubicBezTo>
                    <a:cubicBezTo>
                      <a:pt x="53919" y="25487"/>
                      <a:pt x="48716" y="28035"/>
                      <a:pt x="45608" y="32502"/>
                    </a:cubicBezTo>
                    <a:cubicBezTo>
                      <a:pt x="42798" y="36393"/>
                      <a:pt x="42150" y="40932"/>
                      <a:pt x="43447" y="44174"/>
                    </a:cubicBezTo>
                    <a:cubicBezTo>
                      <a:pt x="44528" y="46552"/>
                      <a:pt x="46905" y="48065"/>
                      <a:pt x="50796" y="48281"/>
                    </a:cubicBezTo>
                    <a:cubicBezTo>
                      <a:pt x="51120" y="48299"/>
                      <a:pt x="51437" y="48308"/>
                      <a:pt x="51746" y="48308"/>
                    </a:cubicBezTo>
                    <a:cubicBezTo>
                      <a:pt x="55149" y="48308"/>
                      <a:pt x="57659" y="47219"/>
                      <a:pt x="59442" y="45039"/>
                    </a:cubicBezTo>
                    <a:cubicBezTo>
                      <a:pt x="59685" y="44554"/>
                      <a:pt x="60200" y="44272"/>
                      <a:pt x="60758" y="44272"/>
                    </a:cubicBezTo>
                    <a:cubicBezTo>
                      <a:pt x="61194" y="44272"/>
                      <a:pt x="61657" y="44444"/>
                      <a:pt x="62036" y="44823"/>
                    </a:cubicBezTo>
                    <a:cubicBezTo>
                      <a:pt x="62900" y="45255"/>
                      <a:pt x="63116" y="46552"/>
                      <a:pt x="62252" y="47417"/>
                    </a:cubicBezTo>
                    <a:cubicBezTo>
                      <a:pt x="59803" y="50682"/>
                      <a:pt x="56004" y="52406"/>
                      <a:pt x="51221" y="52406"/>
                    </a:cubicBezTo>
                    <a:cubicBezTo>
                      <a:pt x="50938" y="52406"/>
                      <a:pt x="50653" y="52400"/>
                      <a:pt x="50364" y="52388"/>
                    </a:cubicBezTo>
                    <a:cubicBezTo>
                      <a:pt x="45608" y="51956"/>
                      <a:pt x="41718" y="49794"/>
                      <a:pt x="40205" y="46120"/>
                    </a:cubicBezTo>
                    <a:cubicBezTo>
                      <a:pt x="38043" y="41797"/>
                      <a:pt x="39124" y="35745"/>
                      <a:pt x="42582" y="30773"/>
                    </a:cubicBezTo>
                    <a:cubicBezTo>
                      <a:pt x="46444" y="25174"/>
                      <a:pt x="52720" y="21989"/>
                      <a:pt x="59407" y="21989"/>
                    </a:cubicBezTo>
                    <a:cubicBezTo>
                      <a:pt x="60207" y="21989"/>
                      <a:pt x="61012" y="22035"/>
                      <a:pt x="61820" y="22127"/>
                    </a:cubicBezTo>
                    <a:cubicBezTo>
                      <a:pt x="73708" y="23424"/>
                      <a:pt x="79976" y="29044"/>
                      <a:pt x="83218" y="34015"/>
                    </a:cubicBezTo>
                    <a:cubicBezTo>
                      <a:pt x="87757" y="40932"/>
                      <a:pt x="88838" y="50443"/>
                      <a:pt x="85812" y="59305"/>
                    </a:cubicBezTo>
                    <a:cubicBezTo>
                      <a:pt x="80625" y="75300"/>
                      <a:pt x="68304" y="83730"/>
                      <a:pt x="49715" y="83730"/>
                    </a:cubicBezTo>
                    <a:lnTo>
                      <a:pt x="46473" y="83730"/>
                    </a:lnTo>
                    <a:cubicBezTo>
                      <a:pt x="29613" y="82865"/>
                      <a:pt x="19886" y="69896"/>
                      <a:pt x="16212" y="63412"/>
                    </a:cubicBezTo>
                    <a:cubicBezTo>
                      <a:pt x="10808" y="67735"/>
                      <a:pt x="1" y="78975"/>
                      <a:pt x="7998" y="97780"/>
                    </a:cubicBezTo>
                    <a:cubicBezTo>
                      <a:pt x="12537" y="108587"/>
                      <a:pt x="22048" y="111829"/>
                      <a:pt x="30910" y="112262"/>
                    </a:cubicBezTo>
                    <a:cubicBezTo>
                      <a:pt x="29613" y="108803"/>
                      <a:pt x="28100" y="103183"/>
                      <a:pt x="27452" y="95834"/>
                    </a:cubicBezTo>
                    <a:cubicBezTo>
                      <a:pt x="27452" y="94753"/>
                      <a:pt x="28316" y="93889"/>
                      <a:pt x="29181" y="93889"/>
                    </a:cubicBezTo>
                    <a:cubicBezTo>
                      <a:pt x="30262" y="93889"/>
                      <a:pt x="30910" y="94753"/>
                      <a:pt x="30910" y="95618"/>
                    </a:cubicBezTo>
                    <a:cubicBezTo>
                      <a:pt x="31559" y="104264"/>
                      <a:pt x="33936" y="110100"/>
                      <a:pt x="35233" y="113126"/>
                    </a:cubicBezTo>
                    <a:cubicBezTo>
                      <a:pt x="37505" y="116371"/>
                      <a:pt x="46598" y="127412"/>
                      <a:pt x="63609" y="127412"/>
                    </a:cubicBezTo>
                    <a:cubicBezTo>
                      <a:pt x="69259" y="127412"/>
                      <a:pt x="75782" y="126195"/>
                      <a:pt x="83218" y="123069"/>
                    </a:cubicBezTo>
                    <a:cubicBezTo>
                      <a:pt x="86461" y="120691"/>
                      <a:pt x="91216" y="116368"/>
                      <a:pt x="92945" y="109235"/>
                    </a:cubicBezTo>
                    <a:cubicBezTo>
                      <a:pt x="94026" y="103616"/>
                      <a:pt x="91216" y="97996"/>
                      <a:pt x="85380" y="94970"/>
                    </a:cubicBezTo>
                    <a:cubicBezTo>
                      <a:pt x="83157" y="93858"/>
                      <a:pt x="80378" y="93064"/>
                      <a:pt x="77400" y="93064"/>
                    </a:cubicBezTo>
                    <a:cubicBezTo>
                      <a:pt x="73430" y="93064"/>
                      <a:pt x="69107" y="94476"/>
                      <a:pt x="65278" y="98428"/>
                    </a:cubicBezTo>
                    <a:cubicBezTo>
                      <a:pt x="62900" y="101022"/>
                      <a:pt x="62036" y="104264"/>
                      <a:pt x="62900" y="106858"/>
                    </a:cubicBezTo>
                    <a:cubicBezTo>
                      <a:pt x="63765" y="109235"/>
                      <a:pt x="65926" y="110965"/>
                      <a:pt x="68304" y="111181"/>
                    </a:cubicBezTo>
                    <a:cubicBezTo>
                      <a:pt x="68491" y="111194"/>
                      <a:pt x="68676" y="111201"/>
                      <a:pt x="68860" y="111201"/>
                    </a:cubicBezTo>
                    <a:cubicBezTo>
                      <a:pt x="71649" y="111201"/>
                      <a:pt x="74057" y="109644"/>
                      <a:pt x="76085" y="105993"/>
                    </a:cubicBezTo>
                    <a:cubicBezTo>
                      <a:pt x="76508" y="105571"/>
                      <a:pt x="77114" y="105240"/>
                      <a:pt x="77664" y="105240"/>
                    </a:cubicBezTo>
                    <a:cubicBezTo>
                      <a:pt x="77958" y="105240"/>
                      <a:pt x="78237" y="105335"/>
                      <a:pt x="78463" y="105561"/>
                    </a:cubicBezTo>
                    <a:cubicBezTo>
                      <a:pt x="79328" y="105993"/>
                      <a:pt x="79544" y="107074"/>
                      <a:pt x="79112" y="107939"/>
                    </a:cubicBezTo>
                    <a:cubicBezTo>
                      <a:pt x="76412" y="112373"/>
                      <a:pt x="72681" y="114744"/>
                      <a:pt x="68838" y="114744"/>
                    </a:cubicBezTo>
                    <a:cubicBezTo>
                      <a:pt x="68373" y="114744"/>
                      <a:pt x="67906" y="114709"/>
                      <a:pt x="67439" y="114639"/>
                    </a:cubicBezTo>
                    <a:cubicBezTo>
                      <a:pt x="63765" y="114207"/>
                      <a:pt x="60523" y="111397"/>
                      <a:pt x="59010" y="107939"/>
                    </a:cubicBezTo>
                    <a:cubicBezTo>
                      <a:pt x="57713" y="103832"/>
                      <a:pt x="58793" y="99293"/>
                      <a:pt x="62252" y="95834"/>
                    </a:cubicBezTo>
                    <a:cubicBezTo>
                      <a:pt x="66614" y="91608"/>
                      <a:pt x="71922" y="89360"/>
                      <a:pt x="77308" y="89360"/>
                    </a:cubicBezTo>
                    <a:cubicBezTo>
                      <a:pt x="80462" y="89360"/>
                      <a:pt x="83643" y="90131"/>
                      <a:pt x="86677" y="91727"/>
                    </a:cubicBezTo>
                    <a:cubicBezTo>
                      <a:pt x="94026" y="95618"/>
                      <a:pt x="97484" y="102751"/>
                      <a:pt x="96187" y="110100"/>
                    </a:cubicBezTo>
                    <a:cubicBezTo>
                      <a:pt x="94458" y="117881"/>
                      <a:pt x="89271" y="122853"/>
                      <a:pt x="85812" y="125879"/>
                    </a:cubicBezTo>
                    <a:cubicBezTo>
                      <a:pt x="91428" y="130559"/>
                      <a:pt x="105311" y="139777"/>
                      <a:pt x="126197" y="139777"/>
                    </a:cubicBezTo>
                    <a:cubicBezTo>
                      <a:pt x="129429" y="139777"/>
                      <a:pt x="132829" y="139557"/>
                      <a:pt x="136391" y="139064"/>
                    </a:cubicBezTo>
                    <a:cubicBezTo>
                      <a:pt x="170111" y="134093"/>
                      <a:pt x="182215" y="115288"/>
                      <a:pt x="197778" y="97347"/>
                    </a:cubicBezTo>
                    <a:cubicBezTo>
                      <a:pt x="198426" y="96699"/>
                      <a:pt x="199291" y="95618"/>
                      <a:pt x="200155" y="94753"/>
                    </a:cubicBezTo>
                    <a:lnTo>
                      <a:pt x="200155" y="94753"/>
                    </a:lnTo>
                    <a:cubicBezTo>
                      <a:pt x="196265" y="97131"/>
                      <a:pt x="192590" y="100373"/>
                      <a:pt x="188051" y="104264"/>
                    </a:cubicBezTo>
                    <a:cubicBezTo>
                      <a:pt x="184376" y="106858"/>
                      <a:pt x="180702" y="110100"/>
                      <a:pt x="176379" y="113558"/>
                    </a:cubicBezTo>
                    <a:cubicBezTo>
                      <a:pt x="165355" y="122204"/>
                      <a:pt x="155196" y="125014"/>
                      <a:pt x="146334" y="125014"/>
                    </a:cubicBezTo>
                    <a:cubicBezTo>
                      <a:pt x="136824" y="125014"/>
                      <a:pt x="128826" y="121772"/>
                      <a:pt x="122341" y="118530"/>
                    </a:cubicBezTo>
                    <a:cubicBezTo>
                      <a:pt x="112831" y="113558"/>
                      <a:pt x="90351" y="98860"/>
                      <a:pt x="89919" y="68815"/>
                    </a:cubicBezTo>
                    <a:cubicBezTo>
                      <a:pt x="89271" y="49146"/>
                      <a:pt x="102888" y="36609"/>
                      <a:pt x="110237" y="31205"/>
                    </a:cubicBezTo>
                    <a:cubicBezTo>
                      <a:pt x="106508" y="22374"/>
                      <a:pt x="94405" y="1"/>
                      <a:pt x="655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950;p17">
              <a:extLst>
                <a:ext uri="{FF2B5EF4-FFF2-40B4-BE49-F238E27FC236}">
                  <a16:creationId xmlns:a16="http://schemas.microsoft.com/office/drawing/2014/main" id="{007F7AAB-56D5-42C4-9D58-E3661BD55967}"/>
                </a:ext>
              </a:extLst>
            </p:cNvPr>
            <p:cNvGrpSpPr/>
            <p:nvPr/>
          </p:nvGrpSpPr>
          <p:grpSpPr>
            <a:xfrm flipH="1">
              <a:off x="397009" y="3697962"/>
              <a:ext cx="1354360" cy="764236"/>
              <a:chOff x="551525" y="1064150"/>
              <a:chExt cx="6192775" cy="3494450"/>
            </a:xfrm>
          </p:grpSpPr>
          <p:sp>
            <p:nvSpPr>
              <p:cNvPr id="104" name="Google Shape;1951;p17">
                <a:extLst>
                  <a:ext uri="{FF2B5EF4-FFF2-40B4-BE49-F238E27FC236}">
                    <a16:creationId xmlns:a16="http://schemas.microsoft.com/office/drawing/2014/main" id="{078D359A-E366-463C-A0FD-0F95D48CFFD1}"/>
                  </a:ext>
                </a:extLst>
              </p:cNvPr>
              <p:cNvSpPr/>
              <p:nvPr/>
            </p:nvSpPr>
            <p:spPr>
              <a:xfrm>
                <a:off x="2880550" y="1797225"/>
                <a:ext cx="3863750" cy="2289000"/>
              </a:xfrm>
              <a:custGeom>
                <a:avLst/>
                <a:gdLst/>
                <a:ahLst/>
                <a:cxnLst/>
                <a:rect l="l" t="t" r="r" b="b"/>
                <a:pathLst>
                  <a:path w="154550" h="91560" extrusionOk="0">
                    <a:moveTo>
                      <a:pt x="154519" y="65612"/>
                    </a:moveTo>
                    <a:cubicBezTo>
                      <a:pt x="154536" y="65640"/>
                      <a:pt x="154546" y="65655"/>
                      <a:pt x="154549" y="65655"/>
                    </a:cubicBezTo>
                    <a:cubicBezTo>
                      <a:pt x="154550" y="65655"/>
                      <a:pt x="154549" y="65652"/>
                      <a:pt x="154547" y="65647"/>
                    </a:cubicBezTo>
                    <a:cubicBezTo>
                      <a:pt x="154538" y="65635"/>
                      <a:pt x="154528" y="65624"/>
                      <a:pt x="154519" y="65612"/>
                    </a:cubicBezTo>
                    <a:close/>
                    <a:moveTo>
                      <a:pt x="34575" y="0"/>
                    </a:moveTo>
                    <a:cubicBezTo>
                      <a:pt x="28716" y="0"/>
                      <a:pt x="23905" y="1833"/>
                      <a:pt x="20967" y="3179"/>
                    </a:cubicBezTo>
                    <a:cubicBezTo>
                      <a:pt x="15131" y="7286"/>
                      <a:pt x="0" y="19174"/>
                      <a:pt x="216" y="38844"/>
                    </a:cubicBezTo>
                    <a:cubicBezTo>
                      <a:pt x="865" y="66943"/>
                      <a:pt x="21831" y="80777"/>
                      <a:pt x="30694" y="85316"/>
                    </a:cubicBezTo>
                    <a:cubicBezTo>
                      <a:pt x="37051" y="88604"/>
                      <a:pt x="44464" y="91559"/>
                      <a:pt x="52962" y="91559"/>
                    </a:cubicBezTo>
                    <a:cubicBezTo>
                      <a:pt x="61222" y="91559"/>
                      <a:pt x="70506" y="88768"/>
                      <a:pt x="80840" y="80777"/>
                    </a:cubicBezTo>
                    <a:cubicBezTo>
                      <a:pt x="84947" y="77535"/>
                      <a:pt x="88838" y="74293"/>
                      <a:pt x="92080" y="71483"/>
                    </a:cubicBezTo>
                    <a:cubicBezTo>
                      <a:pt x="101591" y="63485"/>
                      <a:pt x="108507" y="57865"/>
                      <a:pt x="118018" y="56352"/>
                    </a:cubicBezTo>
                    <a:cubicBezTo>
                      <a:pt x="122303" y="54391"/>
                      <a:pt x="126662" y="53382"/>
                      <a:pt x="130954" y="53382"/>
                    </a:cubicBezTo>
                    <a:cubicBezTo>
                      <a:pt x="139424" y="53382"/>
                      <a:pt x="147636" y="57312"/>
                      <a:pt x="154519" y="65612"/>
                    </a:cubicBezTo>
                    <a:lnTo>
                      <a:pt x="154519" y="65612"/>
                    </a:lnTo>
                    <a:cubicBezTo>
                      <a:pt x="153853" y="64544"/>
                      <a:pt x="142227" y="43825"/>
                      <a:pt x="116081" y="43825"/>
                    </a:cubicBezTo>
                    <a:cubicBezTo>
                      <a:pt x="107781" y="43825"/>
                      <a:pt x="98017" y="45913"/>
                      <a:pt x="86676" y="51381"/>
                    </a:cubicBezTo>
                    <a:cubicBezTo>
                      <a:pt x="83002" y="53758"/>
                      <a:pt x="76950" y="56784"/>
                      <a:pt x="68520" y="56784"/>
                    </a:cubicBezTo>
                    <a:cubicBezTo>
                      <a:pt x="67439" y="56784"/>
                      <a:pt x="66358" y="56784"/>
                      <a:pt x="65277" y="56568"/>
                    </a:cubicBezTo>
                    <a:cubicBezTo>
                      <a:pt x="64197" y="56568"/>
                      <a:pt x="63332" y="55488"/>
                      <a:pt x="63764" y="54623"/>
                    </a:cubicBezTo>
                    <a:cubicBezTo>
                      <a:pt x="63764" y="53655"/>
                      <a:pt x="64631" y="52860"/>
                      <a:pt x="65434" y="52860"/>
                    </a:cubicBezTo>
                    <a:cubicBezTo>
                      <a:pt x="65527" y="52860"/>
                      <a:pt x="65620" y="52871"/>
                      <a:pt x="65710" y="52894"/>
                    </a:cubicBezTo>
                    <a:cubicBezTo>
                      <a:pt x="66674" y="52984"/>
                      <a:pt x="67611" y="53026"/>
                      <a:pt x="68520" y="53026"/>
                    </a:cubicBezTo>
                    <a:cubicBezTo>
                      <a:pt x="80650" y="53026"/>
                      <a:pt x="87772" y="45530"/>
                      <a:pt x="87973" y="45329"/>
                    </a:cubicBezTo>
                    <a:cubicBezTo>
                      <a:pt x="89054" y="42086"/>
                      <a:pt x="89486" y="37979"/>
                      <a:pt x="86892" y="33656"/>
                    </a:cubicBezTo>
                    <a:cubicBezTo>
                      <a:pt x="84498" y="29400"/>
                      <a:pt x="80058" y="28254"/>
                      <a:pt x="75938" y="28254"/>
                    </a:cubicBezTo>
                    <a:cubicBezTo>
                      <a:pt x="73363" y="28254"/>
                      <a:pt x="70914" y="28702"/>
                      <a:pt x="69168" y="29117"/>
                    </a:cubicBezTo>
                    <a:cubicBezTo>
                      <a:pt x="69168" y="34737"/>
                      <a:pt x="67871" y="45112"/>
                      <a:pt x="61387" y="52029"/>
                    </a:cubicBezTo>
                    <a:cubicBezTo>
                      <a:pt x="55335" y="58081"/>
                      <a:pt x="46905" y="61972"/>
                      <a:pt x="39340" y="61972"/>
                    </a:cubicBezTo>
                    <a:lnTo>
                      <a:pt x="38259" y="61972"/>
                    </a:lnTo>
                    <a:cubicBezTo>
                      <a:pt x="32207" y="61540"/>
                      <a:pt x="27019" y="58946"/>
                      <a:pt x="23128" y="53975"/>
                    </a:cubicBezTo>
                    <a:cubicBezTo>
                      <a:pt x="18589" y="48138"/>
                      <a:pt x="18805" y="38844"/>
                      <a:pt x="23777" y="33224"/>
                    </a:cubicBezTo>
                    <a:cubicBezTo>
                      <a:pt x="26281" y="30378"/>
                      <a:pt x="29504" y="28971"/>
                      <a:pt x="33100" y="28971"/>
                    </a:cubicBezTo>
                    <a:cubicBezTo>
                      <a:pt x="36332" y="28971"/>
                      <a:pt x="39865" y="30108"/>
                      <a:pt x="43446" y="32360"/>
                    </a:cubicBezTo>
                    <a:cubicBezTo>
                      <a:pt x="44311" y="33008"/>
                      <a:pt x="44527" y="34089"/>
                      <a:pt x="44095" y="34953"/>
                    </a:cubicBezTo>
                    <a:cubicBezTo>
                      <a:pt x="43676" y="35372"/>
                      <a:pt x="43077" y="35611"/>
                      <a:pt x="42472" y="35611"/>
                    </a:cubicBezTo>
                    <a:cubicBezTo>
                      <a:pt x="42141" y="35611"/>
                      <a:pt x="41807" y="35539"/>
                      <a:pt x="41501" y="35386"/>
                    </a:cubicBezTo>
                    <a:cubicBezTo>
                      <a:pt x="38583" y="33548"/>
                      <a:pt x="35719" y="32630"/>
                      <a:pt x="33125" y="32630"/>
                    </a:cubicBezTo>
                    <a:cubicBezTo>
                      <a:pt x="30531" y="32630"/>
                      <a:pt x="28208" y="33548"/>
                      <a:pt x="26371" y="35386"/>
                    </a:cubicBezTo>
                    <a:cubicBezTo>
                      <a:pt x="22696" y="39709"/>
                      <a:pt x="22480" y="47058"/>
                      <a:pt x="25938" y="51381"/>
                    </a:cubicBezTo>
                    <a:cubicBezTo>
                      <a:pt x="29180" y="55488"/>
                      <a:pt x="33503" y="57433"/>
                      <a:pt x="38259" y="57865"/>
                    </a:cubicBezTo>
                    <a:cubicBezTo>
                      <a:pt x="38476" y="57872"/>
                      <a:pt x="38694" y="57875"/>
                      <a:pt x="38913" y="57875"/>
                    </a:cubicBezTo>
                    <a:cubicBezTo>
                      <a:pt x="45675" y="57875"/>
                      <a:pt x="53343" y="54663"/>
                      <a:pt x="58577" y="49219"/>
                    </a:cubicBezTo>
                    <a:cubicBezTo>
                      <a:pt x="66791" y="40789"/>
                      <a:pt x="65277" y="25010"/>
                      <a:pt x="65277" y="25010"/>
                    </a:cubicBezTo>
                    <a:cubicBezTo>
                      <a:pt x="63981" y="19607"/>
                      <a:pt x="60306" y="10745"/>
                      <a:pt x="49499" y="4260"/>
                    </a:cubicBezTo>
                    <a:cubicBezTo>
                      <a:pt x="44157" y="1074"/>
                      <a:pt x="39059" y="0"/>
                      <a:pt x="345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952;p17">
                <a:extLst>
                  <a:ext uri="{FF2B5EF4-FFF2-40B4-BE49-F238E27FC236}">
                    <a16:creationId xmlns:a16="http://schemas.microsoft.com/office/drawing/2014/main" id="{67857502-A7D6-4506-B04A-7961E16E6466}"/>
                  </a:ext>
                </a:extLst>
              </p:cNvPr>
              <p:cNvSpPr/>
              <p:nvPr/>
            </p:nvSpPr>
            <p:spPr>
              <a:xfrm>
                <a:off x="551525" y="1064150"/>
                <a:ext cx="5003900" cy="3494450"/>
              </a:xfrm>
              <a:custGeom>
                <a:avLst/>
                <a:gdLst/>
                <a:ahLst/>
                <a:cxnLst/>
                <a:rect l="l" t="t" r="r" b="b"/>
                <a:pathLst>
                  <a:path w="200156" h="139778" extrusionOk="0">
                    <a:moveTo>
                      <a:pt x="65514" y="1"/>
                    </a:moveTo>
                    <a:cubicBezTo>
                      <a:pt x="62585" y="1"/>
                      <a:pt x="59483" y="231"/>
                      <a:pt x="56200" y="728"/>
                    </a:cubicBezTo>
                    <a:cubicBezTo>
                      <a:pt x="14267" y="7213"/>
                      <a:pt x="12970" y="43958"/>
                      <a:pt x="17725" y="59521"/>
                    </a:cubicBezTo>
                    <a:cubicBezTo>
                      <a:pt x="20103" y="64492"/>
                      <a:pt x="29397" y="78975"/>
                      <a:pt x="46041" y="79839"/>
                    </a:cubicBezTo>
                    <a:cubicBezTo>
                      <a:pt x="47262" y="79909"/>
                      <a:pt x="48455" y="79943"/>
                      <a:pt x="49619" y="79943"/>
                    </a:cubicBezTo>
                    <a:cubicBezTo>
                      <a:pt x="66587" y="79943"/>
                      <a:pt x="77485" y="72585"/>
                      <a:pt x="82138" y="58224"/>
                    </a:cubicBezTo>
                    <a:cubicBezTo>
                      <a:pt x="84515" y="50443"/>
                      <a:pt x="83651" y="42013"/>
                      <a:pt x="79976" y="35745"/>
                    </a:cubicBezTo>
                    <a:cubicBezTo>
                      <a:pt x="76085" y="29909"/>
                      <a:pt x="69601" y="26450"/>
                      <a:pt x="61171" y="25586"/>
                    </a:cubicBezTo>
                    <a:cubicBezTo>
                      <a:pt x="60558" y="25520"/>
                      <a:pt x="59944" y="25487"/>
                      <a:pt x="59333" y="25487"/>
                    </a:cubicBezTo>
                    <a:cubicBezTo>
                      <a:pt x="53919" y="25487"/>
                      <a:pt x="48716" y="28035"/>
                      <a:pt x="45608" y="32502"/>
                    </a:cubicBezTo>
                    <a:cubicBezTo>
                      <a:pt x="42798" y="36393"/>
                      <a:pt x="42150" y="40932"/>
                      <a:pt x="43447" y="44174"/>
                    </a:cubicBezTo>
                    <a:cubicBezTo>
                      <a:pt x="44528" y="46552"/>
                      <a:pt x="46905" y="48065"/>
                      <a:pt x="50796" y="48281"/>
                    </a:cubicBezTo>
                    <a:cubicBezTo>
                      <a:pt x="51120" y="48299"/>
                      <a:pt x="51437" y="48308"/>
                      <a:pt x="51746" y="48308"/>
                    </a:cubicBezTo>
                    <a:cubicBezTo>
                      <a:pt x="55149" y="48308"/>
                      <a:pt x="57659" y="47219"/>
                      <a:pt x="59442" y="45039"/>
                    </a:cubicBezTo>
                    <a:cubicBezTo>
                      <a:pt x="59685" y="44554"/>
                      <a:pt x="60200" y="44272"/>
                      <a:pt x="60758" y="44272"/>
                    </a:cubicBezTo>
                    <a:cubicBezTo>
                      <a:pt x="61194" y="44272"/>
                      <a:pt x="61657" y="44444"/>
                      <a:pt x="62036" y="44823"/>
                    </a:cubicBezTo>
                    <a:cubicBezTo>
                      <a:pt x="62900" y="45255"/>
                      <a:pt x="63116" y="46552"/>
                      <a:pt x="62252" y="47417"/>
                    </a:cubicBezTo>
                    <a:cubicBezTo>
                      <a:pt x="59803" y="50682"/>
                      <a:pt x="56004" y="52406"/>
                      <a:pt x="51221" y="52406"/>
                    </a:cubicBezTo>
                    <a:cubicBezTo>
                      <a:pt x="50938" y="52406"/>
                      <a:pt x="50653" y="52400"/>
                      <a:pt x="50364" y="52388"/>
                    </a:cubicBezTo>
                    <a:cubicBezTo>
                      <a:pt x="45608" y="51956"/>
                      <a:pt x="41718" y="49794"/>
                      <a:pt x="40205" y="46120"/>
                    </a:cubicBezTo>
                    <a:cubicBezTo>
                      <a:pt x="38043" y="41797"/>
                      <a:pt x="39124" y="35745"/>
                      <a:pt x="42582" y="30773"/>
                    </a:cubicBezTo>
                    <a:cubicBezTo>
                      <a:pt x="46444" y="25174"/>
                      <a:pt x="52720" y="21989"/>
                      <a:pt x="59407" y="21989"/>
                    </a:cubicBezTo>
                    <a:cubicBezTo>
                      <a:pt x="60207" y="21989"/>
                      <a:pt x="61012" y="22035"/>
                      <a:pt x="61820" y="22127"/>
                    </a:cubicBezTo>
                    <a:cubicBezTo>
                      <a:pt x="73708" y="23424"/>
                      <a:pt x="79976" y="29044"/>
                      <a:pt x="83218" y="34015"/>
                    </a:cubicBezTo>
                    <a:cubicBezTo>
                      <a:pt x="87757" y="40932"/>
                      <a:pt x="88838" y="50443"/>
                      <a:pt x="85812" y="59305"/>
                    </a:cubicBezTo>
                    <a:cubicBezTo>
                      <a:pt x="80625" y="75300"/>
                      <a:pt x="68304" y="83730"/>
                      <a:pt x="49715" y="83730"/>
                    </a:cubicBezTo>
                    <a:lnTo>
                      <a:pt x="46473" y="83730"/>
                    </a:lnTo>
                    <a:cubicBezTo>
                      <a:pt x="29613" y="82865"/>
                      <a:pt x="19886" y="69896"/>
                      <a:pt x="16212" y="63412"/>
                    </a:cubicBezTo>
                    <a:cubicBezTo>
                      <a:pt x="10808" y="67735"/>
                      <a:pt x="1" y="78975"/>
                      <a:pt x="7998" y="97780"/>
                    </a:cubicBezTo>
                    <a:cubicBezTo>
                      <a:pt x="12537" y="108587"/>
                      <a:pt x="22048" y="111829"/>
                      <a:pt x="30910" y="112262"/>
                    </a:cubicBezTo>
                    <a:cubicBezTo>
                      <a:pt x="29613" y="108803"/>
                      <a:pt x="28100" y="103183"/>
                      <a:pt x="27452" y="95834"/>
                    </a:cubicBezTo>
                    <a:cubicBezTo>
                      <a:pt x="27452" y="94753"/>
                      <a:pt x="28316" y="93889"/>
                      <a:pt x="29181" y="93889"/>
                    </a:cubicBezTo>
                    <a:cubicBezTo>
                      <a:pt x="30262" y="93889"/>
                      <a:pt x="30910" y="94753"/>
                      <a:pt x="30910" y="95618"/>
                    </a:cubicBezTo>
                    <a:cubicBezTo>
                      <a:pt x="31559" y="104264"/>
                      <a:pt x="33936" y="110100"/>
                      <a:pt x="35233" y="113126"/>
                    </a:cubicBezTo>
                    <a:cubicBezTo>
                      <a:pt x="37505" y="116371"/>
                      <a:pt x="46598" y="127412"/>
                      <a:pt x="63609" y="127412"/>
                    </a:cubicBezTo>
                    <a:cubicBezTo>
                      <a:pt x="69259" y="127412"/>
                      <a:pt x="75782" y="126195"/>
                      <a:pt x="83218" y="123069"/>
                    </a:cubicBezTo>
                    <a:cubicBezTo>
                      <a:pt x="86461" y="120691"/>
                      <a:pt x="91216" y="116368"/>
                      <a:pt x="92945" y="109235"/>
                    </a:cubicBezTo>
                    <a:cubicBezTo>
                      <a:pt x="94026" y="103616"/>
                      <a:pt x="91216" y="97996"/>
                      <a:pt x="85380" y="94970"/>
                    </a:cubicBezTo>
                    <a:cubicBezTo>
                      <a:pt x="83157" y="93858"/>
                      <a:pt x="80378" y="93064"/>
                      <a:pt x="77400" y="93064"/>
                    </a:cubicBezTo>
                    <a:cubicBezTo>
                      <a:pt x="73430" y="93064"/>
                      <a:pt x="69107" y="94476"/>
                      <a:pt x="65278" y="98428"/>
                    </a:cubicBezTo>
                    <a:cubicBezTo>
                      <a:pt x="62900" y="101022"/>
                      <a:pt x="62036" y="104264"/>
                      <a:pt x="62900" y="106858"/>
                    </a:cubicBezTo>
                    <a:cubicBezTo>
                      <a:pt x="63765" y="109235"/>
                      <a:pt x="65926" y="110965"/>
                      <a:pt x="68304" y="111181"/>
                    </a:cubicBezTo>
                    <a:cubicBezTo>
                      <a:pt x="68491" y="111194"/>
                      <a:pt x="68676" y="111201"/>
                      <a:pt x="68860" y="111201"/>
                    </a:cubicBezTo>
                    <a:cubicBezTo>
                      <a:pt x="71649" y="111201"/>
                      <a:pt x="74057" y="109644"/>
                      <a:pt x="76085" y="105993"/>
                    </a:cubicBezTo>
                    <a:cubicBezTo>
                      <a:pt x="76508" y="105571"/>
                      <a:pt x="77114" y="105240"/>
                      <a:pt x="77664" y="105240"/>
                    </a:cubicBezTo>
                    <a:cubicBezTo>
                      <a:pt x="77958" y="105240"/>
                      <a:pt x="78237" y="105335"/>
                      <a:pt x="78463" y="105561"/>
                    </a:cubicBezTo>
                    <a:cubicBezTo>
                      <a:pt x="79328" y="105993"/>
                      <a:pt x="79544" y="107074"/>
                      <a:pt x="79112" y="107939"/>
                    </a:cubicBezTo>
                    <a:cubicBezTo>
                      <a:pt x="76412" y="112373"/>
                      <a:pt x="72681" y="114744"/>
                      <a:pt x="68838" y="114744"/>
                    </a:cubicBezTo>
                    <a:cubicBezTo>
                      <a:pt x="68373" y="114744"/>
                      <a:pt x="67906" y="114709"/>
                      <a:pt x="67439" y="114639"/>
                    </a:cubicBezTo>
                    <a:cubicBezTo>
                      <a:pt x="63765" y="114207"/>
                      <a:pt x="60523" y="111397"/>
                      <a:pt x="59010" y="107939"/>
                    </a:cubicBezTo>
                    <a:cubicBezTo>
                      <a:pt x="57713" y="103832"/>
                      <a:pt x="58793" y="99293"/>
                      <a:pt x="62252" y="95834"/>
                    </a:cubicBezTo>
                    <a:cubicBezTo>
                      <a:pt x="66614" y="91608"/>
                      <a:pt x="71922" y="89360"/>
                      <a:pt x="77308" y="89360"/>
                    </a:cubicBezTo>
                    <a:cubicBezTo>
                      <a:pt x="80462" y="89360"/>
                      <a:pt x="83643" y="90131"/>
                      <a:pt x="86677" y="91727"/>
                    </a:cubicBezTo>
                    <a:cubicBezTo>
                      <a:pt x="94026" y="95618"/>
                      <a:pt x="97484" y="102751"/>
                      <a:pt x="96187" y="110100"/>
                    </a:cubicBezTo>
                    <a:cubicBezTo>
                      <a:pt x="94458" y="117881"/>
                      <a:pt x="89271" y="122853"/>
                      <a:pt x="85812" y="125879"/>
                    </a:cubicBezTo>
                    <a:cubicBezTo>
                      <a:pt x="91428" y="130559"/>
                      <a:pt x="105311" y="139777"/>
                      <a:pt x="126197" y="139777"/>
                    </a:cubicBezTo>
                    <a:cubicBezTo>
                      <a:pt x="129429" y="139777"/>
                      <a:pt x="132829" y="139557"/>
                      <a:pt x="136391" y="139064"/>
                    </a:cubicBezTo>
                    <a:cubicBezTo>
                      <a:pt x="170111" y="134093"/>
                      <a:pt x="182215" y="115288"/>
                      <a:pt x="197778" y="97347"/>
                    </a:cubicBezTo>
                    <a:cubicBezTo>
                      <a:pt x="198426" y="96699"/>
                      <a:pt x="199291" y="95618"/>
                      <a:pt x="200155" y="94753"/>
                    </a:cubicBezTo>
                    <a:lnTo>
                      <a:pt x="200155" y="94753"/>
                    </a:lnTo>
                    <a:cubicBezTo>
                      <a:pt x="196265" y="97131"/>
                      <a:pt x="192590" y="100373"/>
                      <a:pt x="188051" y="104264"/>
                    </a:cubicBezTo>
                    <a:cubicBezTo>
                      <a:pt x="184376" y="106858"/>
                      <a:pt x="180702" y="110100"/>
                      <a:pt x="176379" y="113558"/>
                    </a:cubicBezTo>
                    <a:cubicBezTo>
                      <a:pt x="165355" y="122204"/>
                      <a:pt x="155196" y="125014"/>
                      <a:pt x="146334" y="125014"/>
                    </a:cubicBezTo>
                    <a:cubicBezTo>
                      <a:pt x="136824" y="125014"/>
                      <a:pt x="128826" y="121772"/>
                      <a:pt x="122341" y="118530"/>
                    </a:cubicBezTo>
                    <a:cubicBezTo>
                      <a:pt x="112831" y="113558"/>
                      <a:pt x="90351" y="98860"/>
                      <a:pt x="89919" y="68815"/>
                    </a:cubicBezTo>
                    <a:cubicBezTo>
                      <a:pt x="89271" y="49146"/>
                      <a:pt x="102888" y="36609"/>
                      <a:pt x="110237" y="31205"/>
                    </a:cubicBezTo>
                    <a:cubicBezTo>
                      <a:pt x="106508" y="22374"/>
                      <a:pt x="94405" y="1"/>
                      <a:pt x="655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Google Shape;2146;p20"/>
          <p:cNvSpPr txBox="1"/>
          <p:nvPr/>
        </p:nvSpPr>
        <p:spPr>
          <a:xfrm>
            <a:off x="1570615" y="0"/>
            <a:ext cx="5047403" cy="58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ANTAR MUKA PROGRAM</a:t>
            </a:r>
            <a:endParaRPr sz="2800" dirty="0">
              <a:solidFill>
                <a:schemeClr val="dk1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70F2D-8739-49FD-B8BD-FFCD1261271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0955" y="923365"/>
            <a:ext cx="5520448" cy="39550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F01210-CF33-4010-8CA4-CF9C4122BA6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11220" y="1157735"/>
            <a:ext cx="5706408" cy="3720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8FCC96-65FC-46E3-843E-AC19E1317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703" y="1946236"/>
            <a:ext cx="2216949" cy="12510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21"/>
          <p:cNvSpPr txBox="1">
            <a:spLocks noGrp="1"/>
          </p:cNvSpPr>
          <p:nvPr>
            <p:ph type="title"/>
          </p:nvPr>
        </p:nvSpPr>
        <p:spPr>
          <a:xfrm>
            <a:off x="3052003" y="90022"/>
            <a:ext cx="2566657" cy="523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KODE PROGRAM</a:t>
            </a:r>
            <a:endParaRPr sz="2800" dirty="0">
              <a:solidFill>
                <a:schemeClr val="dk1"/>
              </a:solidFill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E011E753-E6E5-427B-98D6-1DAF32CA299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0955" y="923365"/>
            <a:ext cx="5520448" cy="3955004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F8C55B6-325B-44B1-B6C1-E38E8A62086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11220" y="1157735"/>
            <a:ext cx="5706408" cy="37206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4448;p48">
            <a:extLst>
              <a:ext uri="{FF2B5EF4-FFF2-40B4-BE49-F238E27FC236}">
                <a16:creationId xmlns:a16="http://schemas.microsoft.com/office/drawing/2014/main" id="{A50DDB2B-6CF1-41DC-9AF4-7549F3C28D46}"/>
              </a:ext>
            </a:extLst>
          </p:cNvPr>
          <p:cNvGrpSpPr/>
          <p:nvPr/>
        </p:nvGrpSpPr>
        <p:grpSpPr>
          <a:xfrm>
            <a:off x="1420009" y="1108038"/>
            <a:ext cx="5411097" cy="3732903"/>
            <a:chOff x="4831250" y="1858700"/>
            <a:chExt cx="453350" cy="466450"/>
          </a:xfrm>
        </p:grpSpPr>
        <p:sp>
          <p:nvSpPr>
            <p:cNvPr id="90" name="Google Shape;4449;p48">
              <a:extLst>
                <a:ext uri="{FF2B5EF4-FFF2-40B4-BE49-F238E27FC236}">
                  <a16:creationId xmlns:a16="http://schemas.microsoft.com/office/drawing/2014/main" id="{A3FE00E8-C2EE-4C05-B1CA-0C555BC4D947}"/>
                </a:ext>
              </a:extLst>
            </p:cNvPr>
            <p:cNvSpPr/>
            <p:nvPr/>
          </p:nvSpPr>
          <p:spPr>
            <a:xfrm>
              <a:off x="4993175" y="1997400"/>
              <a:ext cx="88125" cy="84250"/>
            </a:xfrm>
            <a:custGeom>
              <a:avLst/>
              <a:gdLst/>
              <a:ahLst/>
              <a:cxnLst/>
              <a:rect l="l" t="t" r="r" b="b"/>
              <a:pathLst>
                <a:path w="3525" h="3370" extrusionOk="0">
                  <a:moveTo>
                    <a:pt x="1667" y="560"/>
                  </a:moveTo>
                  <a:cubicBezTo>
                    <a:pt x="1965" y="560"/>
                    <a:pt x="2251" y="679"/>
                    <a:pt x="2465" y="882"/>
                  </a:cubicBezTo>
                  <a:cubicBezTo>
                    <a:pt x="2905" y="1334"/>
                    <a:pt x="2905" y="2048"/>
                    <a:pt x="2465" y="2489"/>
                  </a:cubicBezTo>
                  <a:cubicBezTo>
                    <a:pt x="2263" y="2691"/>
                    <a:pt x="1977" y="2822"/>
                    <a:pt x="1667" y="2822"/>
                  </a:cubicBezTo>
                  <a:cubicBezTo>
                    <a:pt x="1370" y="2822"/>
                    <a:pt x="1084" y="2691"/>
                    <a:pt x="858" y="2489"/>
                  </a:cubicBezTo>
                  <a:cubicBezTo>
                    <a:pt x="655" y="2286"/>
                    <a:pt x="536" y="2001"/>
                    <a:pt x="536" y="1691"/>
                  </a:cubicBezTo>
                  <a:cubicBezTo>
                    <a:pt x="536" y="1393"/>
                    <a:pt x="655" y="1108"/>
                    <a:pt x="858" y="882"/>
                  </a:cubicBezTo>
                  <a:cubicBezTo>
                    <a:pt x="1072" y="679"/>
                    <a:pt x="1358" y="560"/>
                    <a:pt x="1667" y="560"/>
                  </a:cubicBezTo>
                  <a:close/>
                  <a:moveTo>
                    <a:pt x="1679" y="0"/>
                  </a:moveTo>
                  <a:cubicBezTo>
                    <a:pt x="1239" y="0"/>
                    <a:pt x="798" y="179"/>
                    <a:pt x="489" y="501"/>
                  </a:cubicBezTo>
                  <a:cubicBezTo>
                    <a:pt x="179" y="810"/>
                    <a:pt x="0" y="1239"/>
                    <a:pt x="0" y="1691"/>
                  </a:cubicBezTo>
                  <a:cubicBezTo>
                    <a:pt x="0" y="2132"/>
                    <a:pt x="179" y="2560"/>
                    <a:pt x="489" y="2882"/>
                  </a:cubicBezTo>
                  <a:cubicBezTo>
                    <a:pt x="798" y="3191"/>
                    <a:pt x="1239" y="3370"/>
                    <a:pt x="1679" y="3370"/>
                  </a:cubicBezTo>
                  <a:cubicBezTo>
                    <a:pt x="2132" y="3370"/>
                    <a:pt x="2560" y="3191"/>
                    <a:pt x="2870" y="2882"/>
                  </a:cubicBezTo>
                  <a:cubicBezTo>
                    <a:pt x="3525" y="2227"/>
                    <a:pt x="3525" y="1155"/>
                    <a:pt x="2870" y="501"/>
                  </a:cubicBezTo>
                  <a:cubicBezTo>
                    <a:pt x="2560" y="179"/>
                    <a:pt x="2132" y="0"/>
                    <a:pt x="16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450;p48">
              <a:extLst>
                <a:ext uri="{FF2B5EF4-FFF2-40B4-BE49-F238E27FC236}">
                  <a16:creationId xmlns:a16="http://schemas.microsoft.com/office/drawing/2014/main" id="{C373345A-BE45-4C01-81DB-AC50BE77E8E8}"/>
                </a:ext>
              </a:extLst>
            </p:cNvPr>
            <p:cNvSpPr/>
            <p:nvPr/>
          </p:nvSpPr>
          <p:spPr>
            <a:xfrm>
              <a:off x="4980075" y="2144450"/>
              <a:ext cx="57175" cy="56575"/>
            </a:xfrm>
            <a:custGeom>
              <a:avLst/>
              <a:gdLst/>
              <a:ahLst/>
              <a:cxnLst/>
              <a:rect l="l" t="t" r="r" b="b"/>
              <a:pathLst>
                <a:path w="2287" h="2263" extrusionOk="0">
                  <a:moveTo>
                    <a:pt x="1155" y="572"/>
                  </a:moveTo>
                  <a:cubicBezTo>
                    <a:pt x="1298" y="572"/>
                    <a:pt x="1453" y="631"/>
                    <a:pt x="1548" y="726"/>
                  </a:cubicBezTo>
                  <a:cubicBezTo>
                    <a:pt x="1655" y="834"/>
                    <a:pt x="1715" y="988"/>
                    <a:pt x="1715" y="1131"/>
                  </a:cubicBezTo>
                  <a:cubicBezTo>
                    <a:pt x="1715" y="1286"/>
                    <a:pt x="1655" y="1417"/>
                    <a:pt x="1548" y="1536"/>
                  </a:cubicBezTo>
                  <a:cubicBezTo>
                    <a:pt x="1453" y="1643"/>
                    <a:pt x="1298" y="1703"/>
                    <a:pt x="1155" y="1703"/>
                  </a:cubicBezTo>
                  <a:cubicBezTo>
                    <a:pt x="1001" y="1703"/>
                    <a:pt x="858" y="1643"/>
                    <a:pt x="751" y="1536"/>
                  </a:cubicBezTo>
                  <a:cubicBezTo>
                    <a:pt x="643" y="1429"/>
                    <a:pt x="584" y="1286"/>
                    <a:pt x="584" y="1131"/>
                  </a:cubicBezTo>
                  <a:cubicBezTo>
                    <a:pt x="584" y="988"/>
                    <a:pt x="643" y="834"/>
                    <a:pt x="751" y="726"/>
                  </a:cubicBezTo>
                  <a:cubicBezTo>
                    <a:pt x="858" y="631"/>
                    <a:pt x="1001" y="572"/>
                    <a:pt x="1155" y="572"/>
                  </a:cubicBezTo>
                  <a:close/>
                  <a:moveTo>
                    <a:pt x="1132" y="0"/>
                  </a:moveTo>
                  <a:cubicBezTo>
                    <a:pt x="834" y="0"/>
                    <a:pt x="548" y="119"/>
                    <a:pt x="334" y="334"/>
                  </a:cubicBezTo>
                  <a:cubicBezTo>
                    <a:pt x="108" y="536"/>
                    <a:pt x="0" y="834"/>
                    <a:pt x="0" y="1131"/>
                  </a:cubicBezTo>
                  <a:cubicBezTo>
                    <a:pt x="0" y="1429"/>
                    <a:pt x="120" y="1715"/>
                    <a:pt x="334" y="1929"/>
                  </a:cubicBezTo>
                  <a:cubicBezTo>
                    <a:pt x="536" y="2143"/>
                    <a:pt x="834" y="2262"/>
                    <a:pt x="1132" y="2262"/>
                  </a:cubicBezTo>
                  <a:cubicBezTo>
                    <a:pt x="1429" y="2262"/>
                    <a:pt x="1715" y="2143"/>
                    <a:pt x="1941" y="1929"/>
                  </a:cubicBezTo>
                  <a:cubicBezTo>
                    <a:pt x="2144" y="1727"/>
                    <a:pt x="2263" y="1429"/>
                    <a:pt x="2263" y="1131"/>
                  </a:cubicBezTo>
                  <a:cubicBezTo>
                    <a:pt x="2286" y="822"/>
                    <a:pt x="2167" y="536"/>
                    <a:pt x="1941" y="334"/>
                  </a:cubicBezTo>
                  <a:cubicBezTo>
                    <a:pt x="1727" y="119"/>
                    <a:pt x="1429" y="0"/>
                    <a:pt x="11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451;p48">
              <a:extLst>
                <a:ext uri="{FF2B5EF4-FFF2-40B4-BE49-F238E27FC236}">
                  <a16:creationId xmlns:a16="http://schemas.microsoft.com/office/drawing/2014/main" id="{9F013442-A4F8-4E20-8041-9EA1E10D72F7}"/>
                </a:ext>
              </a:extLst>
            </p:cNvPr>
            <p:cNvSpPr/>
            <p:nvPr/>
          </p:nvSpPr>
          <p:spPr>
            <a:xfrm>
              <a:off x="4854475" y="1858700"/>
              <a:ext cx="390825" cy="428950"/>
            </a:xfrm>
            <a:custGeom>
              <a:avLst/>
              <a:gdLst/>
              <a:ahLst/>
              <a:cxnLst/>
              <a:rect l="l" t="t" r="r" b="b"/>
              <a:pathLst>
                <a:path w="15633" h="17158" extrusionOk="0">
                  <a:moveTo>
                    <a:pt x="643" y="655"/>
                  </a:moveTo>
                  <a:lnTo>
                    <a:pt x="4691" y="1143"/>
                  </a:lnTo>
                  <a:lnTo>
                    <a:pt x="2905" y="2929"/>
                  </a:lnTo>
                  <a:lnTo>
                    <a:pt x="1131" y="4703"/>
                  </a:lnTo>
                  <a:lnTo>
                    <a:pt x="643" y="655"/>
                  </a:lnTo>
                  <a:close/>
                  <a:moveTo>
                    <a:pt x="4679" y="1941"/>
                  </a:moveTo>
                  <a:lnTo>
                    <a:pt x="5263" y="2512"/>
                  </a:lnTo>
                  <a:lnTo>
                    <a:pt x="2500" y="5287"/>
                  </a:lnTo>
                  <a:lnTo>
                    <a:pt x="1917" y="4703"/>
                  </a:lnTo>
                  <a:lnTo>
                    <a:pt x="4679" y="1941"/>
                  </a:lnTo>
                  <a:close/>
                  <a:moveTo>
                    <a:pt x="2048" y="8442"/>
                  </a:moveTo>
                  <a:lnTo>
                    <a:pt x="4334" y="8704"/>
                  </a:lnTo>
                  <a:lnTo>
                    <a:pt x="2322" y="10716"/>
                  </a:lnTo>
                  <a:lnTo>
                    <a:pt x="2048" y="8442"/>
                  </a:lnTo>
                  <a:close/>
                  <a:moveTo>
                    <a:pt x="4536" y="9287"/>
                  </a:moveTo>
                  <a:lnTo>
                    <a:pt x="4774" y="9525"/>
                  </a:lnTo>
                  <a:lnTo>
                    <a:pt x="3143" y="11168"/>
                  </a:lnTo>
                  <a:lnTo>
                    <a:pt x="2905" y="10930"/>
                  </a:lnTo>
                  <a:lnTo>
                    <a:pt x="4536" y="9287"/>
                  </a:lnTo>
                  <a:close/>
                  <a:moveTo>
                    <a:pt x="5667" y="2917"/>
                  </a:moveTo>
                  <a:lnTo>
                    <a:pt x="11561" y="8811"/>
                  </a:lnTo>
                  <a:lnTo>
                    <a:pt x="8799" y="11585"/>
                  </a:lnTo>
                  <a:lnTo>
                    <a:pt x="5525" y="8311"/>
                  </a:lnTo>
                  <a:lnTo>
                    <a:pt x="5501" y="8287"/>
                  </a:lnTo>
                  <a:lnTo>
                    <a:pt x="2905" y="5691"/>
                  </a:lnTo>
                  <a:lnTo>
                    <a:pt x="5667" y="2917"/>
                  </a:lnTo>
                  <a:close/>
                  <a:moveTo>
                    <a:pt x="11954" y="9192"/>
                  </a:moveTo>
                  <a:lnTo>
                    <a:pt x="12514" y="9763"/>
                  </a:lnTo>
                  <a:lnTo>
                    <a:pt x="9751" y="12537"/>
                  </a:lnTo>
                  <a:lnTo>
                    <a:pt x="9180" y="11966"/>
                  </a:lnTo>
                  <a:lnTo>
                    <a:pt x="11954" y="9192"/>
                  </a:lnTo>
                  <a:close/>
                  <a:moveTo>
                    <a:pt x="5167" y="9918"/>
                  </a:moveTo>
                  <a:lnTo>
                    <a:pt x="8811" y="13561"/>
                  </a:lnTo>
                  <a:lnTo>
                    <a:pt x="7168" y="15193"/>
                  </a:lnTo>
                  <a:lnTo>
                    <a:pt x="3524" y="11549"/>
                  </a:lnTo>
                  <a:lnTo>
                    <a:pt x="5167" y="9918"/>
                  </a:lnTo>
                  <a:close/>
                  <a:moveTo>
                    <a:pt x="9204" y="13966"/>
                  </a:moveTo>
                  <a:lnTo>
                    <a:pt x="9430" y="14180"/>
                  </a:lnTo>
                  <a:lnTo>
                    <a:pt x="7799" y="15824"/>
                  </a:lnTo>
                  <a:lnTo>
                    <a:pt x="7572" y="15597"/>
                  </a:lnTo>
                  <a:lnTo>
                    <a:pt x="9204" y="13966"/>
                  </a:lnTo>
                  <a:close/>
                  <a:moveTo>
                    <a:pt x="0" y="0"/>
                  </a:moveTo>
                  <a:lnTo>
                    <a:pt x="714" y="5894"/>
                  </a:lnTo>
                  <a:lnTo>
                    <a:pt x="1536" y="5072"/>
                  </a:lnTo>
                  <a:lnTo>
                    <a:pt x="4608" y="8156"/>
                  </a:lnTo>
                  <a:lnTo>
                    <a:pt x="4608" y="8156"/>
                  </a:lnTo>
                  <a:lnTo>
                    <a:pt x="1417" y="7763"/>
                  </a:lnTo>
                  <a:lnTo>
                    <a:pt x="1905" y="11894"/>
                  </a:lnTo>
                  <a:lnTo>
                    <a:pt x="2500" y="11299"/>
                  </a:lnTo>
                  <a:lnTo>
                    <a:pt x="7787" y="16574"/>
                  </a:lnTo>
                  <a:lnTo>
                    <a:pt x="8799" y="15562"/>
                  </a:lnTo>
                  <a:lnTo>
                    <a:pt x="10382" y="17157"/>
                  </a:lnTo>
                  <a:lnTo>
                    <a:pt x="10787" y="16752"/>
                  </a:lnTo>
                  <a:lnTo>
                    <a:pt x="9192" y="15169"/>
                  </a:lnTo>
                  <a:lnTo>
                    <a:pt x="10204" y="14157"/>
                  </a:lnTo>
                  <a:lnTo>
                    <a:pt x="4929" y="8870"/>
                  </a:lnTo>
                  <a:lnTo>
                    <a:pt x="5120" y="8680"/>
                  </a:lnTo>
                  <a:lnTo>
                    <a:pt x="9739" y="13299"/>
                  </a:lnTo>
                  <a:lnTo>
                    <a:pt x="11323" y="11728"/>
                  </a:lnTo>
                  <a:lnTo>
                    <a:pt x="15240" y="15645"/>
                  </a:lnTo>
                  <a:lnTo>
                    <a:pt x="15633" y="15240"/>
                  </a:lnTo>
                  <a:lnTo>
                    <a:pt x="11728" y="11347"/>
                  </a:lnTo>
                  <a:lnTo>
                    <a:pt x="13299" y="9763"/>
                  </a:lnTo>
                  <a:lnTo>
                    <a:pt x="5072" y="1536"/>
                  </a:lnTo>
                  <a:lnTo>
                    <a:pt x="5894" y="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452;p48">
              <a:extLst>
                <a:ext uri="{FF2B5EF4-FFF2-40B4-BE49-F238E27FC236}">
                  <a16:creationId xmlns:a16="http://schemas.microsoft.com/office/drawing/2014/main" id="{A16104CC-DA8F-440D-8D21-8D160324D083}"/>
                </a:ext>
              </a:extLst>
            </p:cNvPr>
            <p:cNvSpPr/>
            <p:nvPr/>
          </p:nvSpPr>
          <p:spPr>
            <a:xfrm>
              <a:off x="5165800" y="1899175"/>
              <a:ext cx="37550" cy="37825"/>
            </a:xfrm>
            <a:custGeom>
              <a:avLst/>
              <a:gdLst/>
              <a:ahLst/>
              <a:cxnLst/>
              <a:rect l="l" t="t" r="r" b="b"/>
              <a:pathLst>
                <a:path w="1502" h="1513" extrusionOk="0">
                  <a:moveTo>
                    <a:pt x="394" y="0"/>
                  </a:moveTo>
                  <a:lnTo>
                    <a:pt x="1" y="405"/>
                  </a:lnTo>
                  <a:lnTo>
                    <a:pt x="358" y="762"/>
                  </a:lnTo>
                  <a:lnTo>
                    <a:pt x="1" y="1120"/>
                  </a:lnTo>
                  <a:lnTo>
                    <a:pt x="394" y="1513"/>
                  </a:lnTo>
                  <a:lnTo>
                    <a:pt x="751" y="1155"/>
                  </a:lnTo>
                  <a:lnTo>
                    <a:pt x="1108" y="1513"/>
                  </a:lnTo>
                  <a:lnTo>
                    <a:pt x="1501" y="1120"/>
                  </a:lnTo>
                  <a:lnTo>
                    <a:pt x="1144" y="762"/>
                  </a:lnTo>
                  <a:lnTo>
                    <a:pt x="1501" y="405"/>
                  </a:lnTo>
                  <a:lnTo>
                    <a:pt x="1108" y="0"/>
                  </a:lnTo>
                  <a:lnTo>
                    <a:pt x="751" y="358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453;p48">
              <a:extLst>
                <a:ext uri="{FF2B5EF4-FFF2-40B4-BE49-F238E27FC236}">
                  <a16:creationId xmlns:a16="http://schemas.microsoft.com/office/drawing/2014/main" id="{1AFD18C3-F4F1-430F-8999-23AFEEF06C0B}"/>
                </a:ext>
              </a:extLst>
            </p:cNvPr>
            <p:cNvSpPr/>
            <p:nvPr/>
          </p:nvSpPr>
          <p:spPr>
            <a:xfrm>
              <a:off x="4840775" y="2022700"/>
              <a:ext cx="37525" cy="37825"/>
            </a:xfrm>
            <a:custGeom>
              <a:avLst/>
              <a:gdLst/>
              <a:ahLst/>
              <a:cxnLst/>
              <a:rect l="l" t="t" r="r" b="b"/>
              <a:pathLst>
                <a:path w="1501" h="1513" extrusionOk="0">
                  <a:moveTo>
                    <a:pt x="381" y="0"/>
                  </a:moveTo>
                  <a:lnTo>
                    <a:pt x="0" y="393"/>
                  </a:lnTo>
                  <a:lnTo>
                    <a:pt x="358" y="751"/>
                  </a:lnTo>
                  <a:lnTo>
                    <a:pt x="0" y="1108"/>
                  </a:lnTo>
                  <a:lnTo>
                    <a:pt x="381" y="1513"/>
                  </a:lnTo>
                  <a:lnTo>
                    <a:pt x="739" y="1155"/>
                  </a:lnTo>
                  <a:lnTo>
                    <a:pt x="1096" y="1513"/>
                  </a:lnTo>
                  <a:lnTo>
                    <a:pt x="1501" y="1108"/>
                  </a:lnTo>
                  <a:lnTo>
                    <a:pt x="1143" y="751"/>
                  </a:lnTo>
                  <a:lnTo>
                    <a:pt x="1501" y="393"/>
                  </a:lnTo>
                  <a:lnTo>
                    <a:pt x="1096" y="0"/>
                  </a:lnTo>
                  <a:lnTo>
                    <a:pt x="739" y="35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454;p48">
              <a:extLst>
                <a:ext uri="{FF2B5EF4-FFF2-40B4-BE49-F238E27FC236}">
                  <a16:creationId xmlns:a16="http://schemas.microsoft.com/office/drawing/2014/main" id="{85AFC33B-0470-43A3-A4F5-460671BC63D5}"/>
                </a:ext>
              </a:extLst>
            </p:cNvPr>
            <p:cNvSpPr/>
            <p:nvPr/>
          </p:nvSpPr>
          <p:spPr>
            <a:xfrm>
              <a:off x="5238450" y="2099800"/>
              <a:ext cx="37525" cy="37525"/>
            </a:xfrm>
            <a:custGeom>
              <a:avLst/>
              <a:gdLst/>
              <a:ahLst/>
              <a:cxnLst/>
              <a:rect l="l" t="t" r="r" b="b"/>
              <a:pathLst>
                <a:path w="1501" h="1501" extrusionOk="0">
                  <a:moveTo>
                    <a:pt x="405" y="0"/>
                  </a:moveTo>
                  <a:lnTo>
                    <a:pt x="0" y="393"/>
                  </a:lnTo>
                  <a:lnTo>
                    <a:pt x="357" y="750"/>
                  </a:lnTo>
                  <a:lnTo>
                    <a:pt x="0" y="1107"/>
                  </a:lnTo>
                  <a:lnTo>
                    <a:pt x="405" y="1500"/>
                  </a:lnTo>
                  <a:lnTo>
                    <a:pt x="762" y="1143"/>
                  </a:lnTo>
                  <a:lnTo>
                    <a:pt x="1119" y="1500"/>
                  </a:lnTo>
                  <a:lnTo>
                    <a:pt x="1500" y="1107"/>
                  </a:lnTo>
                  <a:lnTo>
                    <a:pt x="1143" y="750"/>
                  </a:lnTo>
                  <a:lnTo>
                    <a:pt x="1500" y="393"/>
                  </a:lnTo>
                  <a:lnTo>
                    <a:pt x="1119" y="0"/>
                  </a:lnTo>
                  <a:lnTo>
                    <a:pt x="762" y="35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455;p48">
              <a:extLst>
                <a:ext uri="{FF2B5EF4-FFF2-40B4-BE49-F238E27FC236}">
                  <a16:creationId xmlns:a16="http://schemas.microsoft.com/office/drawing/2014/main" id="{0C7C2858-F304-4439-BFB1-7EED9CAA1871}"/>
                </a:ext>
              </a:extLst>
            </p:cNvPr>
            <p:cNvSpPr/>
            <p:nvPr/>
          </p:nvSpPr>
          <p:spPr>
            <a:xfrm>
              <a:off x="5241125" y="2259625"/>
              <a:ext cx="23225" cy="29500"/>
            </a:xfrm>
            <a:custGeom>
              <a:avLst/>
              <a:gdLst/>
              <a:ahLst/>
              <a:cxnLst/>
              <a:rect l="l" t="t" r="r" b="b"/>
              <a:pathLst>
                <a:path w="929" h="1180" extrusionOk="0">
                  <a:moveTo>
                    <a:pt x="524" y="1"/>
                  </a:moveTo>
                  <a:lnTo>
                    <a:pt x="0" y="215"/>
                  </a:lnTo>
                  <a:lnTo>
                    <a:pt x="405" y="1180"/>
                  </a:lnTo>
                  <a:lnTo>
                    <a:pt x="929" y="965"/>
                  </a:lnTo>
                  <a:lnTo>
                    <a:pt x="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456;p48">
              <a:extLst>
                <a:ext uri="{FF2B5EF4-FFF2-40B4-BE49-F238E27FC236}">
                  <a16:creationId xmlns:a16="http://schemas.microsoft.com/office/drawing/2014/main" id="{9472984A-41D2-42F1-829D-5D5F6172CF8A}"/>
                </a:ext>
              </a:extLst>
            </p:cNvPr>
            <p:cNvSpPr/>
            <p:nvPr/>
          </p:nvSpPr>
          <p:spPr>
            <a:xfrm>
              <a:off x="5196475" y="2245650"/>
              <a:ext cx="29775" cy="23225"/>
            </a:xfrm>
            <a:custGeom>
              <a:avLst/>
              <a:gdLst/>
              <a:ahLst/>
              <a:cxnLst/>
              <a:rect l="l" t="t" r="r" b="b"/>
              <a:pathLst>
                <a:path w="1191" h="929" extrusionOk="0">
                  <a:moveTo>
                    <a:pt x="965" y="0"/>
                  </a:moveTo>
                  <a:lnTo>
                    <a:pt x="0" y="405"/>
                  </a:lnTo>
                  <a:lnTo>
                    <a:pt x="227" y="929"/>
                  </a:lnTo>
                  <a:lnTo>
                    <a:pt x="1191" y="524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457;p48">
              <a:extLst>
                <a:ext uri="{FF2B5EF4-FFF2-40B4-BE49-F238E27FC236}">
                  <a16:creationId xmlns:a16="http://schemas.microsoft.com/office/drawing/2014/main" id="{B1CB7FB4-0482-4B6A-8960-C9DC2375EA59}"/>
                </a:ext>
              </a:extLst>
            </p:cNvPr>
            <p:cNvSpPr/>
            <p:nvPr/>
          </p:nvSpPr>
          <p:spPr>
            <a:xfrm>
              <a:off x="5255100" y="2221525"/>
              <a:ext cx="29500" cy="22950"/>
            </a:xfrm>
            <a:custGeom>
              <a:avLst/>
              <a:gdLst/>
              <a:ahLst/>
              <a:cxnLst/>
              <a:rect l="l" t="t" r="r" b="b"/>
              <a:pathLst>
                <a:path w="1180" h="918" extrusionOk="0">
                  <a:moveTo>
                    <a:pt x="953" y="1"/>
                  </a:moveTo>
                  <a:lnTo>
                    <a:pt x="1" y="394"/>
                  </a:lnTo>
                  <a:lnTo>
                    <a:pt x="215" y="918"/>
                  </a:lnTo>
                  <a:lnTo>
                    <a:pt x="1180" y="513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458;p48">
              <a:extLst>
                <a:ext uri="{FF2B5EF4-FFF2-40B4-BE49-F238E27FC236}">
                  <a16:creationId xmlns:a16="http://schemas.microsoft.com/office/drawing/2014/main" id="{3688306C-7DD3-4922-B828-F39BDF056149}"/>
                </a:ext>
              </a:extLst>
            </p:cNvPr>
            <p:cNvSpPr/>
            <p:nvPr/>
          </p:nvSpPr>
          <p:spPr>
            <a:xfrm>
              <a:off x="5217000" y="2259325"/>
              <a:ext cx="23250" cy="29500"/>
            </a:xfrm>
            <a:custGeom>
              <a:avLst/>
              <a:gdLst/>
              <a:ahLst/>
              <a:cxnLst/>
              <a:rect l="l" t="t" r="r" b="b"/>
              <a:pathLst>
                <a:path w="930" h="1180" extrusionOk="0">
                  <a:moveTo>
                    <a:pt x="406" y="1"/>
                  </a:moveTo>
                  <a:lnTo>
                    <a:pt x="1" y="965"/>
                  </a:lnTo>
                  <a:lnTo>
                    <a:pt x="525" y="1180"/>
                  </a:lnTo>
                  <a:lnTo>
                    <a:pt x="930" y="227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459;p48">
              <a:extLst>
                <a:ext uri="{FF2B5EF4-FFF2-40B4-BE49-F238E27FC236}">
                  <a16:creationId xmlns:a16="http://schemas.microsoft.com/office/drawing/2014/main" id="{E2FE8936-FA0F-442D-B3A4-124A8AFBABF2}"/>
                </a:ext>
              </a:extLst>
            </p:cNvPr>
            <p:cNvSpPr/>
            <p:nvPr/>
          </p:nvSpPr>
          <p:spPr>
            <a:xfrm>
              <a:off x="5241125" y="2201000"/>
              <a:ext cx="22950" cy="29500"/>
            </a:xfrm>
            <a:custGeom>
              <a:avLst/>
              <a:gdLst/>
              <a:ahLst/>
              <a:cxnLst/>
              <a:rect l="l" t="t" r="r" b="b"/>
              <a:pathLst>
                <a:path w="918" h="1180" extrusionOk="0">
                  <a:moveTo>
                    <a:pt x="393" y="0"/>
                  </a:moveTo>
                  <a:lnTo>
                    <a:pt x="0" y="965"/>
                  </a:lnTo>
                  <a:lnTo>
                    <a:pt x="524" y="1179"/>
                  </a:lnTo>
                  <a:lnTo>
                    <a:pt x="917" y="215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460;p48">
              <a:extLst>
                <a:ext uri="{FF2B5EF4-FFF2-40B4-BE49-F238E27FC236}">
                  <a16:creationId xmlns:a16="http://schemas.microsoft.com/office/drawing/2014/main" id="{623F8212-AE3F-40F2-A406-1838FAB2E902}"/>
                </a:ext>
              </a:extLst>
            </p:cNvPr>
            <p:cNvSpPr/>
            <p:nvPr/>
          </p:nvSpPr>
          <p:spPr>
            <a:xfrm>
              <a:off x="5255100" y="2245350"/>
              <a:ext cx="29500" cy="23250"/>
            </a:xfrm>
            <a:custGeom>
              <a:avLst/>
              <a:gdLst/>
              <a:ahLst/>
              <a:cxnLst/>
              <a:rect l="l" t="t" r="r" b="b"/>
              <a:pathLst>
                <a:path w="1180" h="930" extrusionOk="0">
                  <a:moveTo>
                    <a:pt x="215" y="0"/>
                  </a:moveTo>
                  <a:lnTo>
                    <a:pt x="1" y="524"/>
                  </a:lnTo>
                  <a:lnTo>
                    <a:pt x="965" y="929"/>
                  </a:lnTo>
                  <a:lnTo>
                    <a:pt x="1180" y="40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461;p48">
              <a:extLst>
                <a:ext uri="{FF2B5EF4-FFF2-40B4-BE49-F238E27FC236}">
                  <a16:creationId xmlns:a16="http://schemas.microsoft.com/office/drawing/2014/main" id="{8BF4672A-A679-4C07-A0A8-C1FEE2E32C73}"/>
                </a:ext>
              </a:extLst>
            </p:cNvPr>
            <p:cNvSpPr/>
            <p:nvPr/>
          </p:nvSpPr>
          <p:spPr>
            <a:xfrm>
              <a:off x="5119075" y="2296250"/>
              <a:ext cx="22950" cy="28900"/>
            </a:xfrm>
            <a:custGeom>
              <a:avLst/>
              <a:gdLst/>
              <a:ahLst/>
              <a:cxnLst/>
              <a:rect l="l" t="t" r="r" b="b"/>
              <a:pathLst>
                <a:path w="918" h="1156" extrusionOk="0">
                  <a:moveTo>
                    <a:pt x="525" y="0"/>
                  </a:moveTo>
                  <a:lnTo>
                    <a:pt x="1" y="215"/>
                  </a:lnTo>
                  <a:lnTo>
                    <a:pt x="394" y="1155"/>
                  </a:lnTo>
                  <a:lnTo>
                    <a:pt x="917" y="941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462;p48">
              <a:extLst>
                <a:ext uri="{FF2B5EF4-FFF2-40B4-BE49-F238E27FC236}">
                  <a16:creationId xmlns:a16="http://schemas.microsoft.com/office/drawing/2014/main" id="{4B92B9DC-AC71-4F66-AEE1-6A3FF759B687}"/>
                </a:ext>
              </a:extLst>
            </p:cNvPr>
            <p:cNvSpPr/>
            <p:nvPr/>
          </p:nvSpPr>
          <p:spPr>
            <a:xfrm>
              <a:off x="5076225" y="2282850"/>
              <a:ext cx="28600" cy="22950"/>
            </a:xfrm>
            <a:custGeom>
              <a:avLst/>
              <a:gdLst/>
              <a:ahLst/>
              <a:cxnLst/>
              <a:rect l="l" t="t" r="r" b="b"/>
              <a:pathLst>
                <a:path w="1144" h="918" extrusionOk="0">
                  <a:moveTo>
                    <a:pt x="929" y="1"/>
                  </a:moveTo>
                  <a:lnTo>
                    <a:pt x="0" y="393"/>
                  </a:lnTo>
                  <a:lnTo>
                    <a:pt x="215" y="917"/>
                  </a:lnTo>
                  <a:lnTo>
                    <a:pt x="1143" y="524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463;p48">
              <a:extLst>
                <a:ext uri="{FF2B5EF4-FFF2-40B4-BE49-F238E27FC236}">
                  <a16:creationId xmlns:a16="http://schemas.microsoft.com/office/drawing/2014/main" id="{41AB87AA-EF1A-4C76-A383-7D32565A6D92}"/>
                </a:ext>
              </a:extLst>
            </p:cNvPr>
            <p:cNvSpPr/>
            <p:nvPr/>
          </p:nvSpPr>
          <p:spPr>
            <a:xfrm>
              <a:off x="5132475" y="2259050"/>
              <a:ext cx="28600" cy="22925"/>
            </a:xfrm>
            <a:custGeom>
              <a:avLst/>
              <a:gdLst/>
              <a:ahLst/>
              <a:cxnLst/>
              <a:rect l="l" t="t" r="r" b="b"/>
              <a:pathLst>
                <a:path w="1144" h="917" extrusionOk="0">
                  <a:moveTo>
                    <a:pt x="929" y="0"/>
                  </a:moveTo>
                  <a:lnTo>
                    <a:pt x="0" y="393"/>
                  </a:lnTo>
                  <a:lnTo>
                    <a:pt x="215" y="917"/>
                  </a:lnTo>
                  <a:lnTo>
                    <a:pt x="1143" y="524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464;p48">
              <a:extLst>
                <a:ext uri="{FF2B5EF4-FFF2-40B4-BE49-F238E27FC236}">
                  <a16:creationId xmlns:a16="http://schemas.microsoft.com/office/drawing/2014/main" id="{D492BA56-123D-4CC3-9060-D641D7B3B372}"/>
                </a:ext>
              </a:extLst>
            </p:cNvPr>
            <p:cNvSpPr/>
            <p:nvPr/>
          </p:nvSpPr>
          <p:spPr>
            <a:xfrm>
              <a:off x="5095575" y="2296250"/>
              <a:ext cx="22625" cy="28900"/>
            </a:xfrm>
            <a:custGeom>
              <a:avLst/>
              <a:gdLst/>
              <a:ahLst/>
              <a:cxnLst/>
              <a:rect l="l" t="t" r="r" b="b"/>
              <a:pathLst>
                <a:path w="905" h="1156" extrusionOk="0">
                  <a:moveTo>
                    <a:pt x="381" y="0"/>
                  </a:moveTo>
                  <a:lnTo>
                    <a:pt x="0" y="941"/>
                  </a:lnTo>
                  <a:lnTo>
                    <a:pt x="524" y="1155"/>
                  </a:lnTo>
                  <a:lnTo>
                    <a:pt x="905" y="215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465;p48">
              <a:extLst>
                <a:ext uri="{FF2B5EF4-FFF2-40B4-BE49-F238E27FC236}">
                  <a16:creationId xmlns:a16="http://schemas.microsoft.com/office/drawing/2014/main" id="{35FD44ED-7B07-4334-942C-51E48E37E847}"/>
                </a:ext>
              </a:extLst>
            </p:cNvPr>
            <p:cNvSpPr/>
            <p:nvPr/>
          </p:nvSpPr>
          <p:spPr>
            <a:xfrm>
              <a:off x="5119075" y="2239700"/>
              <a:ext cx="22650" cy="28900"/>
            </a:xfrm>
            <a:custGeom>
              <a:avLst/>
              <a:gdLst/>
              <a:ahLst/>
              <a:cxnLst/>
              <a:rect l="l" t="t" r="r" b="b"/>
              <a:pathLst>
                <a:path w="906" h="1156" extrusionOk="0">
                  <a:moveTo>
                    <a:pt x="382" y="0"/>
                  </a:moveTo>
                  <a:lnTo>
                    <a:pt x="1" y="941"/>
                  </a:lnTo>
                  <a:lnTo>
                    <a:pt x="525" y="1155"/>
                  </a:lnTo>
                  <a:lnTo>
                    <a:pt x="906" y="21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466;p48">
              <a:extLst>
                <a:ext uri="{FF2B5EF4-FFF2-40B4-BE49-F238E27FC236}">
                  <a16:creationId xmlns:a16="http://schemas.microsoft.com/office/drawing/2014/main" id="{1CDDFAAD-4DCE-4152-885F-E365715ED0DB}"/>
                </a:ext>
              </a:extLst>
            </p:cNvPr>
            <p:cNvSpPr/>
            <p:nvPr/>
          </p:nvSpPr>
          <p:spPr>
            <a:xfrm>
              <a:off x="5132475" y="2282550"/>
              <a:ext cx="28900" cy="22650"/>
            </a:xfrm>
            <a:custGeom>
              <a:avLst/>
              <a:gdLst/>
              <a:ahLst/>
              <a:cxnLst/>
              <a:rect l="l" t="t" r="r" b="b"/>
              <a:pathLst>
                <a:path w="1156" h="906" extrusionOk="0">
                  <a:moveTo>
                    <a:pt x="215" y="1"/>
                  </a:moveTo>
                  <a:lnTo>
                    <a:pt x="0" y="525"/>
                  </a:lnTo>
                  <a:lnTo>
                    <a:pt x="941" y="906"/>
                  </a:lnTo>
                  <a:lnTo>
                    <a:pt x="1155" y="382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467;p48">
              <a:extLst>
                <a:ext uri="{FF2B5EF4-FFF2-40B4-BE49-F238E27FC236}">
                  <a16:creationId xmlns:a16="http://schemas.microsoft.com/office/drawing/2014/main" id="{5139401A-E60C-4FF6-AE08-FC9B0C7DF65E}"/>
                </a:ext>
              </a:extLst>
            </p:cNvPr>
            <p:cNvSpPr/>
            <p:nvPr/>
          </p:nvSpPr>
          <p:spPr>
            <a:xfrm>
              <a:off x="5077700" y="18881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1" y="1"/>
                  </a:moveTo>
                  <a:lnTo>
                    <a:pt x="1" y="560"/>
                  </a:lnTo>
                  <a:lnTo>
                    <a:pt x="560" y="560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468;p48">
              <a:extLst>
                <a:ext uri="{FF2B5EF4-FFF2-40B4-BE49-F238E27FC236}">
                  <a16:creationId xmlns:a16="http://schemas.microsoft.com/office/drawing/2014/main" id="{9435913F-63E8-4DC6-BA2C-8393BF041655}"/>
                </a:ext>
              </a:extLst>
            </p:cNvPr>
            <p:cNvSpPr/>
            <p:nvPr/>
          </p:nvSpPr>
          <p:spPr>
            <a:xfrm>
              <a:off x="5184575" y="20161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0" y="1"/>
                  </a:moveTo>
                  <a:lnTo>
                    <a:pt x="0" y="560"/>
                  </a:lnTo>
                  <a:lnTo>
                    <a:pt x="560" y="560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469;p48">
              <a:extLst>
                <a:ext uri="{FF2B5EF4-FFF2-40B4-BE49-F238E27FC236}">
                  <a16:creationId xmlns:a16="http://schemas.microsoft.com/office/drawing/2014/main" id="{A59C7010-F984-4B78-B74D-03FFB9962A2B}"/>
                </a:ext>
              </a:extLst>
            </p:cNvPr>
            <p:cNvSpPr/>
            <p:nvPr/>
          </p:nvSpPr>
          <p:spPr>
            <a:xfrm>
              <a:off x="4831250" y="2166775"/>
              <a:ext cx="14300" cy="14000"/>
            </a:xfrm>
            <a:custGeom>
              <a:avLst/>
              <a:gdLst/>
              <a:ahLst/>
              <a:cxnLst/>
              <a:rect l="l" t="t" r="r" b="b"/>
              <a:pathLst>
                <a:path w="572" h="560" extrusionOk="0">
                  <a:moveTo>
                    <a:pt x="0" y="0"/>
                  </a:moveTo>
                  <a:lnTo>
                    <a:pt x="0" y="560"/>
                  </a:lnTo>
                  <a:lnTo>
                    <a:pt x="572" y="560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470;p48">
              <a:extLst>
                <a:ext uri="{FF2B5EF4-FFF2-40B4-BE49-F238E27FC236}">
                  <a16:creationId xmlns:a16="http://schemas.microsoft.com/office/drawing/2014/main" id="{98E45674-7E7E-42CE-A1DD-1EFF99546279}"/>
                </a:ext>
              </a:extLst>
            </p:cNvPr>
            <p:cNvSpPr/>
            <p:nvPr/>
          </p:nvSpPr>
          <p:spPr>
            <a:xfrm>
              <a:off x="4976500" y="2250100"/>
              <a:ext cx="14025" cy="14325"/>
            </a:xfrm>
            <a:custGeom>
              <a:avLst/>
              <a:gdLst/>
              <a:ahLst/>
              <a:cxnLst/>
              <a:rect l="l" t="t" r="r" b="b"/>
              <a:pathLst>
                <a:path w="561" h="573" extrusionOk="0">
                  <a:moveTo>
                    <a:pt x="1" y="1"/>
                  </a:moveTo>
                  <a:lnTo>
                    <a:pt x="1" y="572"/>
                  </a:lnTo>
                  <a:lnTo>
                    <a:pt x="560" y="572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471;p48">
              <a:extLst>
                <a:ext uri="{FF2B5EF4-FFF2-40B4-BE49-F238E27FC236}">
                  <a16:creationId xmlns:a16="http://schemas.microsoft.com/office/drawing/2014/main" id="{A0ADDA27-30FC-4231-8A7E-B8C5E3B5A6CF}"/>
                </a:ext>
              </a:extLst>
            </p:cNvPr>
            <p:cNvSpPr/>
            <p:nvPr/>
          </p:nvSpPr>
          <p:spPr>
            <a:xfrm>
              <a:off x="5139925" y="2196825"/>
              <a:ext cx="14000" cy="14325"/>
            </a:xfrm>
            <a:custGeom>
              <a:avLst/>
              <a:gdLst/>
              <a:ahLst/>
              <a:cxnLst/>
              <a:rect l="l" t="t" r="r" b="b"/>
              <a:pathLst>
                <a:path w="560" h="573" extrusionOk="0">
                  <a:moveTo>
                    <a:pt x="0" y="1"/>
                  </a:moveTo>
                  <a:lnTo>
                    <a:pt x="0" y="572"/>
                  </a:lnTo>
                  <a:lnTo>
                    <a:pt x="560" y="572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472;p48">
              <a:extLst>
                <a:ext uri="{FF2B5EF4-FFF2-40B4-BE49-F238E27FC236}">
                  <a16:creationId xmlns:a16="http://schemas.microsoft.com/office/drawing/2014/main" id="{C491F62D-043C-484C-A0A8-CCBA70FA24EB}"/>
                </a:ext>
              </a:extLst>
            </p:cNvPr>
            <p:cNvSpPr/>
            <p:nvPr/>
          </p:nvSpPr>
          <p:spPr>
            <a:xfrm>
              <a:off x="4887500" y="2309050"/>
              <a:ext cx="14025" cy="14000"/>
            </a:xfrm>
            <a:custGeom>
              <a:avLst/>
              <a:gdLst/>
              <a:ahLst/>
              <a:cxnLst/>
              <a:rect l="l" t="t" r="r" b="b"/>
              <a:pathLst>
                <a:path w="561" h="560" extrusionOk="0">
                  <a:moveTo>
                    <a:pt x="1" y="0"/>
                  </a:moveTo>
                  <a:lnTo>
                    <a:pt x="1" y="560"/>
                  </a:lnTo>
                  <a:lnTo>
                    <a:pt x="560" y="560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5" name="Google Shape;2225;p22"/>
          <p:cNvSpPr txBox="1">
            <a:spLocks noGrp="1"/>
          </p:cNvSpPr>
          <p:nvPr>
            <p:ph type="title"/>
          </p:nvPr>
        </p:nvSpPr>
        <p:spPr>
          <a:xfrm>
            <a:off x="2747370" y="143811"/>
            <a:ext cx="29003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TAMPILAN PROGRAM</a:t>
            </a:r>
            <a:endParaRPr sz="2800" dirty="0">
              <a:solidFill>
                <a:schemeClr val="dk1"/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DC9B96A8-EEB4-4C92-A1F0-684626692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46" y="2385730"/>
            <a:ext cx="2216949" cy="1251027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A8B5671A-6016-43DE-B749-692D1D600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380" y="2385730"/>
            <a:ext cx="3260699" cy="1251027"/>
          </a:xfrm>
          <a:prstGeom prst="rect">
            <a:avLst/>
          </a:prstGeom>
        </p:spPr>
      </p:pic>
      <p:grpSp>
        <p:nvGrpSpPr>
          <p:cNvPr id="114" name="Google Shape;3198;p38">
            <a:extLst>
              <a:ext uri="{FF2B5EF4-FFF2-40B4-BE49-F238E27FC236}">
                <a16:creationId xmlns:a16="http://schemas.microsoft.com/office/drawing/2014/main" id="{0369F0CE-E320-4688-BD86-F16082DAAF65}"/>
              </a:ext>
            </a:extLst>
          </p:cNvPr>
          <p:cNvGrpSpPr/>
          <p:nvPr/>
        </p:nvGrpSpPr>
        <p:grpSpPr>
          <a:xfrm>
            <a:off x="187489" y="378322"/>
            <a:ext cx="851215" cy="480322"/>
            <a:chOff x="397009" y="3697962"/>
            <a:chExt cx="1354360" cy="764236"/>
          </a:xfrm>
        </p:grpSpPr>
        <p:grpSp>
          <p:nvGrpSpPr>
            <p:cNvPr id="115" name="Google Shape;3199;p38">
              <a:extLst>
                <a:ext uri="{FF2B5EF4-FFF2-40B4-BE49-F238E27FC236}">
                  <a16:creationId xmlns:a16="http://schemas.microsoft.com/office/drawing/2014/main" id="{9CB68C0D-AA9F-4069-956B-029A7C5D08A7}"/>
                </a:ext>
              </a:extLst>
            </p:cNvPr>
            <p:cNvGrpSpPr/>
            <p:nvPr/>
          </p:nvGrpSpPr>
          <p:grpSpPr>
            <a:xfrm flipH="1">
              <a:off x="397009" y="3697962"/>
              <a:ext cx="1354360" cy="764236"/>
              <a:chOff x="551525" y="1064150"/>
              <a:chExt cx="6192775" cy="3494450"/>
            </a:xfrm>
          </p:grpSpPr>
          <p:sp>
            <p:nvSpPr>
              <p:cNvPr id="119" name="Google Shape;3200;p38">
                <a:extLst>
                  <a:ext uri="{FF2B5EF4-FFF2-40B4-BE49-F238E27FC236}">
                    <a16:creationId xmlns:a16="http://schemas.microsoft.com/office/drawing/2014/main" id="{868A8C85-E73C-43E0-BB25-B85CD84F794E}"/>
                  </a:ext>
                </a:extLst>
              </p:cNvPr>
              <p:cNvSpPr/>
              <p:nvPr/>
            </p:nvSpPr>
            <p:spPr>
              <a:xfrm>
                <a:off x="2880550" y="1797225"/>
                <a:ext cx="3863750" cy="2289000"/>
              </a:xfrm>
              <a:custGeom>
                <a:avLst/>
                <a:gdLst/>
                <a:ahLst/>
                <a:cxnLst/>
                <a:rect l="l" t="t" r="r" b="b"/>
                <a:pathLst>
                  <a:path w="154550" h="91560" extrusionOk="0">
                    <a:moveTo>
                      <a:pt x="154519" y="65612"/>
                    </a:moveTo>
                    <a:cubicBezTo>
                      <a:pt x="154536" y="65640"/>
                      <a:pt x="154546" y="65655"/>
                      <a:pt x="154549" y="65655"/>
                    </a:cubicBezTo>
                    <a:cubicBezTo>
                      <a:pt x="154550" y="65655"/>
                      <a:pt x="154549" y="65652"/>
                      <a:pt x="154547" y="65647"/>
                    </a:cubicBezTo>
                    <a:cubicBezTo>
                      <a:pt x="154538" y="65635"/>
                      <a:pt x="154528" y="65624"/>
                      <a:pt x="154519" y="65612"/>
                    </a:cubicBezTo>
                    <a:close/>
                    <a:moveTo>
                      <a:pt x="34575" y="0"/>
                    </a:moveTo>
                    <a:cubicBezTo>
                      <a:pt x="28716" y="0"/>
                      <a:pt x="23905" y="1833"/>
                      <a:pt x="20967" y="3179"/>
                    </a:cubicBezTo>
                    <a:cubicBezTo>
                      <a:pt x="15131" y="7286"/>
                      <a:pt x="0" y="19174"/>
                      <a:pt x="216" y="38844"/>
                    </a:cubicBezTo>
                    <a:cubicBezTo>
                      <a:pt x="865" y="66943"/>
                      <a:pt x="21831" y="80777"/>
                      <a:pt x="30694" y="85316"/>
                    </a:cubicBezTo>
                    <a:cubicBezTo>
                      <a:pt x="37051" y="88604"/>
                      <a:pt x="44464" y="91559"/>
                      <a:pt x="52962" y="91559"/>
                    </a:cubicBezTo>
                    <a:cubicBezTo>
                      <a:pt x="61222" y="91559"/>
                      <a:pt x="70506" y="88768"/>
                      <a:pt x="80840" y="80777"/>
                    </a:cubicBezTo>
                    <a:cubicBezTo>
                      <a:pt x="84947" y="77535"/>
                      <a:pt x="88838" y="74293"/>
                      <a:pt x="92080" y="71483"/>
                    </a:cubicBezTo>
                    <a:cubicBezTo>
                      <a:pt x="101591" y="63485"/>
                      <a:pt x="108507" y="57865"/>
                      <a:pt x="118018" y="56352"/>
                    </a:cubicBezTo>
                    <a:cubicBezTo>
                      <a:pt x="122303" y="54391"/>
                      <a:pt x="126662" y="53382"/>
                      <a:pt x="130954" y="53382"/>
                    </a:cubicBezTo>
                    <a:cubicBezTo>
                      <a:pt x="139424" y="53382"/>
                      <a:pt x="147636" y="57312"/>
                      <a:pt x="154519" y="65612"/>
                    </a:cubicBezTo>
                    <a:lnTo>
                      <a:pt x="154519" y="65612"/>
                    </a:lnTo>
                    <a:cubicBezTo>
                      <a:pt x="153853" y="64544"/>
                      <a:pt x="142227" y="43825"/>
                      <a:pt x="116081" y="43825"/>
                    </a:cubicBezTo>
                    <a:cubicBezTo>
                      <a:pt x="107781" y="43825"/>
                      <a:pt x="98017" y="45913"/>
                      <a:pt x="86676" y="51381"/>
                    </a:cubicBezTo>
                    <a:cubicBezTo>
                      <a:pt x="83002" y="53758"/>
                      <a:pt x="76950" y="56784"/>
                      <a:pt x="68520" y="56784"/>
                    </a:cubicBezTo>
                    <a:cubicBezTo>
                      <a:pt x="67439" y="56784"/>
                      <a:pt x="66358" y="56784"/>
                      <a:pt x="65277" y="56568"/>
                    </a:cubicBezTo>
                    <a:cubicBezTo>
                      <a:pt x="64197" y="56568"/>
                      <a:pt x="63332" y="55488"/>
                      <a:pt x="63764" y="54623"/>
                    </a:cubicBezTo>
                    <a:cubicBezTo>
                      <a:pt x="63764" y="53655"/>
                      <a:pt x="64631" y="52860"/>
                      <a:pt x="65434" y="52860"/>
                    </a:cubicBezTo>
                    <a:cubicBezTo>
                      <a:pt x="65527" y="52860"/>
                      <a:pt x="65620" y="52871"/>
                      <a:pt x="65710" y="52894"/>
                    </a:cubicBezTo>
                    <a:cubicBezTo>
                      <a:pt x="66674" y="52984"/>
                      <a:pt x="67611" y="53026"/>
                      <a:pt x="68520" y="53026"/>
                    </a:cubicBezTo>
                    <a:cubicBezTo>
                      <a:pt x="80650" y="53026"/>
                      <a:pt x="87772" y="45530"/>
                      <a:pt x="87973" y="45329"/>
                    </a:cubicBezTo>
                    <a:cubicBezTo>
                      <a:pt x="89054" y="42086"/>
                      <a:pt x="89486" y="37979"/>
                      <a:pt x="86892" y="33656"/>
                    </a:cubicBezTo>
                    <a:cubicBezTo>
                      <a:pt x="84498" y="29400"/>
                      <a:pt x="80058" y="28254"/>
                      <a:pt x="75938" y="28254"/>
                    </a:cubicBezTo>
                    <a:cubicBezTo>
                      <a:pt x="73363" y="28254"/>
                      <a:pt x="70914" y="28702"/>
                      <a:pt x="69168" y="29117"/>
                    </a:cubicBezTo>
                    <a:cubicBezTo>
                      <a:pt x="69168" y="34737"/>
                      <a:pt x="67871" y="45112"/>
                      <a:pt x="61387" y="52029"/>
                    </a:cubicBezTo>
                    <a:cubicBezTo>
                      <a:pt x="55335" y="58081"/>
                      <a:pt x="46905" y="61972"/>
                      <a:pt x="39340" y="61972"/>
                    </a:cubicBezTo>
                    <a:lnTo>
                      <a:pt x="38259" y="61972"/>
                    </a:lnTo>
                    <a:cubicBezTo>
                      <a:pt x="32207" y="61540"/>
                      <a:pt x="27019" y="58946"/>
                      <a:pt x="23128" y="53975"/>
                    </a:cubicBezTo>
                    <a:cubicBezTo>
                      <a:pt x="18589" y="48138"/>
                      <a:pt x="18805" y="38844"/>
                      <a:pt x="23777" y="33224"/>
                    </a:cubicBezTo>
                    <a:cubicBezTo>
                      <a:pt x="26281" y="30378"/>
                      <a:pt x="29504" y="28971"/>
                      <a:pt x="33100" y="28971"/>
                    </a:cubicBezTo>
                    <a:cubicBezTo>
                      <a:pt x="36332" y="28971"/>
                      <a:pt x="39865" y="30108"/>
                      <a:pt x="43446" y="32360"/>
                    </a:cubicBezTo>
                    <a:cubicBezTo>
                      <a:pt x="44311" y="33008"/>
                      <a:pt x="44527" y="34089"/>
                      <a:pt x="44095" y="34953"/>
                    </a:cubicBezTo>
                    <a:cubicBezTo>
                      <a:pt x="43676" y="35372"/>
                      <a:pt x="43077" y="35611"/>
                      <a:pt x="42472" y="35611"/>
                    </a:cubicBezTo>
                    <a:cubicBezTo>
                      <a:pt x="42141" y="35611"/>
                      <a:pt x="41807" y="35539"/>
                      <a:pt x="41501" y="35386"/>
                    </a:cubicBezTo>
                    <a:cubicBezTo>
                      <a:pt x="38583" y="33548"/>
                      <a:pt x="35719" y="32630"/>
                      <a:pt x="33125" y="32630"/>
                    </a:cubicBezTo>
                    <a:cubicBezTo>
                      <a:pt x="30531" y="32630"/>
                      <a:pt x="28208" y="33548"/>
                      <a:pt x="26371" y="35386"/>
                    </a:cubicBezTo>
                    <a:cubicBezTo>
                      <a:pt x="22696" y="39709"/>
                      <a:pt x="22480" y="47058"/>
                      <a:pt x="25938" y="51381"/>
                    </a:cubicBezTo>
                    <a:cubicBezTo>
                      <a:pt x="29180" y="55488"/>
                      <a:pt x="33503" y="57433"/>
                      <a:pt x="38259" y="57865"/>
                    </a:cubicBezTo>
                    <a:cubicBezTo>
                      <a:pt x="38476" y="57872"/>
                      <a:pt x="38694" y="57875"/>
                      <a:pt x="38913" y="57875"/>
                    </a:cubicBezTo>
                    <a:cubicBezTo>
                      <a:pt x="45675" y="57875"/>
                      <a:pt x="53343" y="54663"/>
                      <a:pt x="58577" y="49219"/>
                    </a:cubicBezTo>
                    <a:cubicBezTo>
                      <a:pt x="66791" y="40789"/>
                      <a:pt x="65277" y="25010"/>
                      <a:pt x="65277" y="25010"/>
                    </a:cubicBezTo>
                    <a:cubicBezTo>
                      <a:pt x="63981" y="19607"/>
                      <a:pt x="60306" y="10745"/>
                      <a:pt x="49499" y="4260"/>
                    </a:cubicBezTo>
                    <a:cubicBezTo>
                      <a:pt x="44157" y="1074"/>
                      <a:pt x="39059" y="0"/>
                      <a:pt x="345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3201;p38">
                <a:extLst>
                  <a:ext uri="{FF2B5EF4-FFF2-40B4-BE49-F238E27FC236}">
                    <a16:creationId xmlns:a16="http://schemas.microsoft.com/office/drawing/2014/main" id="{567FC982-BE50-4A90-87BA-9133A223B516}"/>
                  </a:ext>
                </a:extLst>
              </p:cNvPr>
              <p:cNvSpPr/>
              <p:nvPr/>
            </p:nvSpPr>
            <p:spPr>
              <a:xfrm>
                <a:off x="551525" y="1064150"/>
                <a:ext cx="5003900" cy="3494450"/>
              </a:xfrm>
              <a:custGeom>
                <a:avLst/>
                <a:gdLst/>
                <a:ahLst/>
                <a:cxnLst/>
                <a:rect l="l" t="t" r="r" b="b"/>
                <a:pathLst>
                  <a:path w="200156" h="139778" extrusionOk="0">
                    <a:moveTo>
                      <a:pt x="65514" y="1"/>
                    </a:moveTo>
                    <a:cubicBezTo>
                      <a:pt x="62585" y="1"/>
                      <a:pt x="59483" y="231"/>
                      <a:pt x="56200" y="728"/>
                    </a:cubicBezTo>
                    <a:cubicBezTo>
                      <a:pt x="14267" y="7213"/>
                      <a:pt x="12970" y="43958"/>
                      <a:pt x="17725" y="59521"/>
                    </a:cubicBezTo>
                    <a:cubicBezTo>
                      <a:pt x="20103" y="64492"/>
                      <a:pt x="29397" y="78975"/>
                      <a:pt x="46041" y="79839"/>
                    </a:cubicBezTo>
                    <a:cubicBezTo>
                      <a:pt x="47262" y="79909"/>
                      <a:pt x="48455" y="79943"/>
                      <a:pt x="49619" y="79943"/>
                    </a:cubicBezTo>
                    <a:cubicBezTo>
                      <a:pt x="66587" y="79943"/>
                      <a:pt x="77485" y="72585"/>
                      <a:pt x="82138" y="58224"/>
                    </a:cubicBezTo>
                    <a:cubicBezTo>
                      <a:pt x="84515" y="50443"/>
                      <a:pt x="83651" y="42013"/>
                      <a:pt x="79976" y="35745"/>
                    </a:cubicBezTo>
                    <a:cubicBezTo>
                      <a:pt x="76085" y="29909"/>
                      <a:pt x="69601" y="26450"/>
                      <a:pt x="61171" y="25586"/>
                    </a:cubicBezTo>
                    <a:cubicBezTo>
                      <a:pt x="60558" y="25520"/>
                      <a:pt x="59944" y="25487"/>
                      <a:pt x="59333" y="25487"/>
                    </a:cubicBezTo>
                    <a:cubicBezTo>
                      <a:pt x="53919" y="25487"/>
                      <a:pt x="48716" y="28035"/>
                      <a:pt x="45608" y="32502"/>
                    </a:cubicBezTo>
                    <a:cubicBezTo>
                      <a:pt x="42798" y="36393"/>
                      <a:pt x="42150" y="40932"/>
                      <a:pt x="43447" y="44174"/>
                    </a:cubicBezTo>
                    <a:cubicBezTo>
                      <a:pt x="44528" y="46552"/>
                      <a:pt x="46905" y="48065"/>
                      <a:pt x="50796" y="48281"/>
                    </a:cubicBezTo>
                    <a:cubicBezTo>
                      <a:pt x="51120" y="48299"/>
                      <a:pt x="51437" y="48308"/>
                      <a:pt x="51746" y="48308"/>
                    </a:cubicBezTo>
                    <a:cubicBezTo>
                      <a:pt x="55149" y="48308"/>
                      <a:pt x="57659" y="47219"/>
                      <a:pt x="59442" y="45039"/>
                    </a:cubicBezTo>
                    <a:cubicBezTo>
                      <a:pt x="59685" y="44554"/>
                      <a:pt x="60200" y="44272"/>
                      <a:pt x="60758" y="44272"/>
                    </a:cubicBezTo>
                    <a:cubicBezTo>
                      <a:pt x="61194" y="44272"/>
                      <a:pt x="61657" y="44444"/>
                      <a:pt x="62036" y="44823"/>
                    </a:cubicBezTo>
                    <a:cubicBezTo>
                      <a:pt x="62900" y="45255"/>
                      <a:pt x="63116" y="46552"/>
                      <a:pt x="62252" y="47417"/>
                    </a:cubicBezTo>
                    <a:cubicBezTo>
                      <a:pt x="59803" y="50682"/>
                      <a:pt x="56004" y="52406"/>
                      <a:pt x="51221" y="52406"/>
                    </a:cubicBezTo>
                    <a:cubicBezTo>
                      <a:pt x="50938" y="52406"/>
                      <a:pt x="50653" y="52400"/>
                      <a:pt x="50364" y="52388"/>
                    </a:cubicBezTo>
                    <a:cubicBezTo>
                      <a:pt x="45608" y="51956"/>
                      <a:pt x="41718" y="49794"/>
                      <a:pt x="40205" y="46120"/>
                    </a:cubicBezTo>
                    <a:cubicBezTo>
                      <a:pt x="38043" y="41797"/>
                      <a:pt x="39124" y="35745"/>
                      <a:pt x="42582" y="30773"/>
                    </a:cubicBezTo>
                    <a:cubicBezTo>
                      <a:pt x="46444" y="25174"/>
                      <a:pt x="52720" y="21989"/>
                      <a:pt x="59407" y="21989"/>
                    </a:cubicBezTo>
                    <a:cubicBezTo>
                      <a:pt x="60207" y="21989"/>
                      <a:pt x="61012" y="22035"/>
                      <a:pt x="61820" y="22127"/>
                    </a:cubicBezTo>
                    <a:cubicBezTo>
                      <a:pt x="73708" y="23424"/>
                      <a:pt x="79976" y="29044"/>
                      <a:pt x="83218" y="34015"/>
                    </a:cubicBezTo>
                    <a:cubicBezTo>
                      <a:pt x="87757" y="40932"/>
                      <a:pt x="88838" y="50443"/>
                      <a:pt x="85812" y="59305"/>
                    </a:cubicBezTo>
                    <a:cubicBezTo>
                      <a:pt x="80625" y="75300"/>
                      <a:pt x="68304" y="83730"/>
                      <a:pt x="49715" y="83730"/>
                    </a:cubicBezTo>
                    <a:lnTo>
                      <a:pt x="46473" y="83730"/>
                    </a:lnTo>
                    <a:cubicBezTo>
                      <a:pt x="29613" y="82865"/>
                      <a:pt x="19886" y="69896"/>
                      <a:pt x="16212" y="63412"/>
                    </a:cubicBezTo>
                    <a:cubicBezTo>
                      <a:pt x="10808" y="67735"/>
                      <a:pt x="1" y="78975"/>
                      <a:pt x="7998" y="97780"/>
                    </a:cubicBezTo>
                    <a:cubicBezTo>
                      <a:pt x="12537" y="108587"/>
                      <a:pt x="22048" y="111829"/>
                      <a:pt x="30910" y="112262"/>
                    </a:cubicBezTo>
                    <a:cubicBezTo>
                      <a:pt x="29613" y="108803"/>
                      <a:pt x="28100" y="103183"/>
                      <a:pt x="27452" y="95834"/>
                    </a:cubicBezTo>
                    <a:cubicBezTo>
                      <a:pt x="27452" y="94753"/>
                      <a:pt x="28316" y="93889"/>
                      <a:pt x="29181" y="93889"/>
                    </a:cubicBezTo>
                    <a:cubicBezTo>
                      <a:pt x="30262" y="93889"/>
                      <a:pt x="30910" y="94753"/>
                      <a:pt x="30910" y="95618"/>
                    </a:cubicBezTo>
                    <a:cubicBezTo>
                      <a:pt x="31559" y="104264"/>
                      <a:pt x="33936" y="110100"/>
                      <a:pt x="35233" y="113126"/>
                    </a:cubicBezTo>
                    <a:cubicBezTo>
                      <a:pt x="37505" y="116371"/>
                      <a:pt x="46598" y="127412"/>
                      <a:pt x="63609" y="127412"/>
                    </a:cubicBezTo>
                    <a:cubicBezTo>
                      <a:pt x="69259" y="127412"/>
                      <a:pt x="75782" y="126195"/>
                      <a:pt x="83218" y="123069"/>
                    </a:cubicBezTo>
                    <a:cubicBezTo>
                      <a:pt x="86461" y="120691"/>
                      <a:pt x="91216" y="116368"/>
                      <a:pt x="92945" y="109235"/>
                    </a:cubicBezTo>
                    <a:cubicBezTo>
                      <a:pt x="94026" y="103616"/>
                      <a:pt x="91216" y="97996"/>
                      <a:pt x="85380" y="94970"/>
                    </a:cubicBezTo>
                    <a:cubicBezTo>
                      <a:pt x="83157" y="93858"/>
                      <a:pt x="80378" y="93064"/>
                      <a:pt x="77400" y="93064"/>
                    </a:cubicBezTo>
                    <a:cubicBezTo>
                      <a:pt x="73430" y="93064"/>
                      <a:pt x="69107" y="94476"/>
                      <a:pt x="65278" y="98428"/>
                    </a:cubicBezTo>
                    <a:cubicBezTo>
                      <a:pt x="62900" y="101022"/>
                      <a:pt x="62036" y="104264"/>
                      <a:pt x="62900" y="106858"/>
                    </a:cubicBezTo>
                    <a:cubicBezTo>
                      <a:pt x="63765" y="109235"/>
                      <a:pt x="65926" y="110965"/>
                      <a:pt x="68304" y="111181"/>
                    </a:cubicBezTo>
                    <a:cubicBezTo>
                      <a:pt x="68491" y="111194"/>
                      <a:pt x="68676" y="111201"/>
                      <a:pt x="68860" y="111201"/>
                    </a:cubicBezTo>
                    <a:cubicBezTo>
                      <a:pt x="71649" y="111201"/>
                      <a:pt x="74057" y="109644"/>
                      <a:pt x="76085" y="105993"/>
                    </a:cubicBezTo>
                    <a:cubicBezTo>
                      <a:pt x="76508" y="105571"/>
                      <a:pt x="77114" y="105240"/>
                      <a:pt x="77664" y="105240"/>
                    </a:cubicBezTo>
                    <a:cubicBezTo>
                      <a:pt x="77958" y="105240"/>
                      <a:pt x="78237" y="105335"/>
                      <a:pt x="78463" y="105561"/>
                    </a:cubicBezTo>
                    <a:cubicBezTo>
                      <a:pt x="79328" y="105993"/>
                      <a:pt x="79544" y="107074"/>
                      <a:pt x="79112" y="107939"/>
                    </a:cubicBezTo>
                    <a:cubicBezTo>
                      <a:pt x="76412" y="112373"/>
                      <a:pt x="72681" y="114744"/>
                      <a:pt x="68838" y="114744"/>
                    </a:cubicBezTo>
                    <a:cubicBezTo>
                      <a:pt x="68373" y="114744"/>
                      <a:pt x="67906" y="114709"/>
                      <a:pt x="67439" y="114639"/>
                    </a:cubicBezTo>
                    <a:cubicBezTo>
                      <a:pt x="63765" y="114207"/>
                      <a:pt x="60523" y="111397"/>
                      <a:pt x="59010" y="107939"/>
                    </a:cubicBezTo>
                    <a:cubicBezTo>
                      <a:pt x="57713" y="103832"/>
                      <a:pt x="58793" y="99293"/>
                      <a:pt x="62252" y="95834"/>
                    </a:cubicBezTo>
                    <a:cubicBezTo>
                      <a:pt x="66614" y="91608"/>
                      <a:pt x="71922" y="89360"/>
                      <a:pt x="77308" y="89360"/>
                    </a:cubicBezTo>
                    <a:cubicBezTo>
                      <a:pt x="80462" y="89360"/>
                      <a:pt x="83643" y="90131"/>
                      <a:pt x="86677" y="91727"/>
                    </a:cubicBezTo>
                    <a:cubicBezTo>
                      <a:pt x="94026" y="95618"/>
                      <a:pt x="97484" y="102751"/>
                      <a:pt x="96187" y="110100"/>
                    </a:cubicBezTo>
                    <a:cubicBezTo>
                      <a:pt x="94458" y="117881"/>
                      <a:pt x="89271" y="122853"/>
                      <a:pt x="85812" y="125879"/>
                    </a:cubicBezTo>
                    <a:cubicBezTo>
                      <a:pt x="91428" y="130559"/>
                      <a:pt x="105311" y="139777"/>
                      <a:pt x="126197" y="139777"/>
                    </a:cubicBezTo>
                    <a:cubicBezTo>
                      <a:pt x="129429" y="139777"/>
                      <a:pt x="132829" y="139557"/>
                      <a:pt x="136391" y="139064"/>
                    </a:cubicBezTo>
                    <a:cubicBezTo>
                      <a:pt x="170111" y="134093"/>
                      <a:pt x="182215" y="115288"/>
                      <a:pt x="197778" y="97347"/>
                    </a:cubicBezTo>
                    <a:cubicBezTo>
                      <a:pt x="198426" y="96699"/>
                      <a:pt x="199291" y="95618"/>
                      <a:pt x="200155" y="94753"/>
                    </a:cubicBezTo>
                    <a:lnTo>
                      <a:pt x="200155" y="94753"/>
                    </a:lnTo>
                    <a:cubicBezTo>
                      <a:pt x="196265" y="97131"/>
                      <a:pt x="192590" y="100373"/>
                      <a:pt x="188051" y="104264"/>
                    </a:cubicBezTo>
                    <a:cubicBezTo>
                      <a:pt x="184376" y="106858"/>
                      <a:pt x="180702" y="110100"/>
                      <a:pt x="176379" y="113558"/>
                    </a:cubicBezTo>
                    <a:cubicBezTo>
                      <a:pt x="165355" y="122204"/>
                      <a:pt x="155196" y="125014"/>
                      <a:pt x="146334" y="125014"/>
                    </a:cubicBezTo>
                    <a:cubicBezTo>
                      <a:pt x="136824" y="125014"/>
                      <a:pt x="128826" y="121772"/>
                      <a:pt x="122341" y="118530"/>
                    </a:cubicBezTo>
                    <a:cubicBezTo>
                      <a:pt x="112831" y="113558"/>
                      <a:pt x="90351" y="98860"/>
                      <a:pt x="89919" y="68815"/>
                    </a:cubicBezTo>
                    <a:cubicBezTo>
                      <a:pt x="89271" y="49146"/>
                      <a:pt x="102888" y="36609"/>
                      <a:pt x="110237" y="31205"/>
                    </a:cubicBezTo>
                    <a:cubicBezTo>
                      <a:pt x="106508" y="22374"/>
                      <a:pt x="94405" y="1"/>
                      <a:pt x="655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3202;p38">
              <a:extLst>
                <a:ext uri="{FF2B5EF4-FFF2-40B4-BE49-F238E27FC236}">
                  <a16:creationId xmlns:a16="http://schemas.microsoft.com/office/drawing/2014/main" id="{2EC0043B-B9EF-4429-B49C-93659D3B67DB}"/>
                </a:ext>
              </a:extLst>
            </p:cNvPr>
            <p:cNvGrpSpPr/>
            <p:nvPr/>
          </p:nvGrpSpPr>
          <p:grpSpPr>
            <a:xfrm flipH="1">
              <a:off x="397009" y="3697962"/>
              <a:ext cx="1354360" cy="764236"/>
              <a:chOff x="551525" y="1064150"/>
              <a:chExt cx="6192775" cy="3494450"/>
            </a:xfrm>
          </p:grpSpPr>
          <p:sp>
            <p:nvSpPr>
              <p:cNvPr id="117" name="Google Shape;3203;p38">
                <a:extLst>
                  <a:ext uri="{FF2B5EF4-FFF2-40B4-BE49-F238E27FC236}">
                    <a16:creationId xmlns:a16="http://schemas.microsoft.com/office/drawing/2014/main" id="{3EBCA072-8C73-4D5A-9F87-161634E6E6C3}"/>
                  </a:ext>
                </a:extLst>
              </p:cNvPr>
              <p:cNvSpPr/>
              <p:nvPr/>
            </p:nvSpPr>
            <p:spPr>
              <a:xfrm>
                <a:off x="2880550" y="1797225"/>
                <a:ext cx="3863750" cy="2289000"/>
              </a:xfrm>
              <a:custGeom>
                <a:avLst/>
                <a:gdLst/>
                <a:ahLst/>
                <a:cxnLst/>
                <a:rect l="l" t="t" r="r" b="b"/>
                <a:pathLst>
                  <a:path w="154550" h="91560" extrusionOk="0">
                    <a:moveTo>
                      <a:pt x="154519" y="65612"/>
                    </a:moveTo>
                    <a:cubicBezTo>
                      <a:pt x="154536" y="65640"/>
                      <a:pt x="154546" y="65655"/>
                      <a:pt x="154549" y="65655"/>
                    </a:cubicBezTo>
                    <a:cubicBezTo>
                      <a:pt x="154550" y="65655"/>
                      <a:pt x="154549" y="65652"/>
                      <a:pt x="154547" y="65647"/>
                    </a:cubicBezTo>
                    <a:cubicBezTo>
                      <a:pt x="154538" y="65635"/>
                      <a:pt x="154528" y="65624"/>
                      <a:pt x="154519" y="65612"/>
                    </a:cubicBezTo>
                    <a:close/>
                    <a:moveTo>
                      <a:pt x="34575" y="0"/>
                    </a:moveTo>
                    <a:cubicBezTo>
                      <a:pt x="28716" y="0"/>
                      <a:pt x="23905" y="1833"/>
                      <a:pt x="20967" y="3179"/>
                    </a:cubicBezTo>
                    <a:cubicBezTo>
                      <a:pt x="15131" y="7286"/>
                      <a:pt x="0" y="19174"/>
                      <a:pt x="216" y="38844"/>
                    </a:cubicBezTo>
                    <a:cubicBezTo>
                      <a:pt x="865" y="66943"/>
                      <a:pt x="21831" y="80777"/>
                      <a:pt x="30694" y="85316"/>
                    </a:cubicBezTo>
                    <a:cubicBezTo>
                      <a:pt x="37051" y="88604"/>
                      <a:pt x="44464" y="91559"/>
                      <a:pt x="52962" y="91559"/>
                    </a:cubicBezTo>
                    <a:cubicBezTo>
                      <a:pt x="61222" y="91559"/>
                      <a:pt x="70506" y="88768"/>
                      <a:pt x="80840" y="80777"/>
                    </a:cubicBezTo>
                    <a:cubicBezTo>
                      <a:pt x="84947" y="77535"/>
                      <a:pt x="88838" y="74293"/>
                      <a:pt x="92080" y="71483"/>
                    </a:cubicBezTo>
                    <a:cubicBezTo>
                      <a:pt x="101591" y="63485"/>
                      <a:pt x="108507" y="57865"/>
                      <a:pt x="118018" y="56352"/>
                    </a:cubicBezTo>
                    <a:cubicBezTo>
                      <a:pt x="122303" y="54391"/>
                      <a:pt x="126662" y="53382"/>
                      <a:pt x="130954" y="53382"/>
                    </a:cubicBezTo>
                    <a:cubicBezTo>
                      <a:pt x="139424" y="53382"/>
                      <a:pt x="147636" y="57312"/>
                      <a:pt x="154519" y="65612"/>
                    </a:cubicBezTo>
                    <a:lnTo>
                      <a:pt x="154519" y="65612"/>
                    </a:lnTo>
                    <a:cubicBezTo>
                      <a:pt x="153853" y="64544"/>
                      <a:pt x="142227" y="43825"/>
                      <a:pt x="116081" y="43825"/>
                    </a:cubicBezTo>
                    <a:cubicBezTo>
                      <a:pt x="107781" y="43825"/>
                      <a:pt x="98017" y="45913"/>
                      <a:pt x="86676" y="51381"/>
                    </a:cubicBezTo>
                    <a:cubicBezTo>
                      <a:pt x="83002" y="53758"/>
                      <a:pt x="76950" y="56784"/>
                      <a:pt x="68520" y="56784"/>
                    </a:cubicBezTo>
                    <a:cubicBezTo>
                      <a:pt x="67439" y="56784"/>
                      <a:pt x="66358" y="56784"/>
                      <a:pt x="65277" y="56568"/>
                    </a:cubicBezTo>
                    <a:cubicBezTo>
                      <a:pt x="64197" y="56568"/>
                      <a:pt x="63332" y="55488"/>
                      <a:pt x="63764" y="54623"/>
                    </a:cubicBezTo>
                    <a:cubicBezTo>
                      <a:pt x="63764" y="53655"/>
                      <a:pt x="64631" y="52860"/>
                      <a:pt x="65434" y="52860"/>
                    </a:cubicBezTo>
                    <a:cubicBezTo>
                      <a:pt x="65527" y="52860"/>
                      <a:pt x="65620" y="52871"/>
                      <a:pt x="65710" y="52894"/>
                    </a:cubicBezTo>
                    <a:cubicBezTo>
                      <a:pt x="66674" y="52984"/>
                      <a:pt x="67611" y="53026"/>
                      <a:pt x="68520" y="53026"/>
                    </a:cubicBezTo>
                    <a:cubicBezTo>
                      <a:pt x="80650" y="53026"/>
                      <a:pt x="87772" y="45530"/>
                      <a:pt x="87973" y="45329"/>
                    </a:cubicBezTo>
                    <a:cubicBezTo>
                      <a:pt x="89054" y="42086"/>
                      <a:pt x="89486" y="37979"/>
                      <a:pt x="86892" y="33656"/>
                    </a:cubicBezTo>
                    <a:cubicBezTo>
                      <a:pt x="84498" y="29400"/>
                      <a:pt x="80058" y="28254"/>
                      <a:pt x="75938" y="28254"/>
                    </a:cubicBezTo>
                    <a:cubicBezTo>
                      <a:pt x="73363" y="28254"/>
                      <a:pt x="70914" y="28702"/>
                      <a:pt x="69168" y="29117"/>
                    </a:cubicBezTo>
                    <a:cubicBezTo>
                      <a:pt x="69168" y="34737"/>
                      <a:pt x="67871" y="45112"/>
                      <a:pt x="61387" y="52029"/>
                    </a:cubicBezTo>
                    <a:cubicBezTo>
                      <a:pt x="55335" y="58081"/>
                      <a:pt x="46905" y="61972"/>
                      <a:pt x="39340" y="61972"/>
                    </a:cubicBezTo>
                    <a:lnTo>
                      <a:pt x="38259" y="61972"/>
                    </a:lnTo>
                    <a:cubicBezTo>
                      <a:pt x="32207" y="61540"/>
                      <a:pt x="27019" y="58946"/>
                      <a:pt x="23128" y="53975"/>
                    </a:cubicBezTo>
                    <a:cubicBezTo>
                      <a:pt x="18589" y="48138"/>
                      <a:pt x="18805" y="38844"/>
                      <a:pt x="23777" y="33224"/>
                    </a:cubicBezTo>
                    <a:cubicBezTo>
                      <a:pt x="26281" y="30378"/>
                      <a:pt x="29504" y="28971"/>
                      <a:pt x="33100" y="28971"/>
                    </a:cubicBezTo>
                    <a:cubicBezTo>
                      <a:pt x="36332" y="28971"/>
                      <a:pt x="39865" y="30108"/>
                      <a:pt x="43446" y="32360"/>
                    </a:cubicBezTo>
                    <a:cubicBezTo>
                      <a:pt x="44311" y="33008"/>
                      <a:pt x="44527" y="34089"/>
                      <a:pt x="44095" y="34953"/>
                    </a:cubicBezTo>
                    <a:cubicBezTo>
                      <a:pt x="43676" y="35372"/>
                      <a:pt x="43077" y="35611"/>
                      <a:pt x="42472" y="35611"/>
                    </a:cubicBezTo>
                    <a:cubicBezTo>
                      <a:pt x="42141" y="35611"/>
                      <a:pt x="41807" y="35539"/>
                      <a:pt x="41501" y="35386"/>
                    </a:cubicBezTo>
                    <a:cubicBezTo>
                      <a:pt x="38583" y="33548"/>
                      <a:pt x="35719" y="32630"/>
                      <a:pt x="33125" y="32630"/>
                    </a:cubicBezTo>
                    <a:cubicBezTo>
                      <a:pt x="30531" y="32630"/>
                      <a:pt x="28208" y="33548"/>
                      <a:pt x="26371" y="35386"/>
                    </a:cubicBezTo>
                    <a:cubicBezTo>
                      <a:pt x="22696" y="39709"/>
                      <a:pt x="22480" y="47058"/>
                      <a:pt x="25938" y="51381"/>
                    </a:cubicBezTo>
                    <a:cubicBezTo>
                      <a:pt x="29180" y="55488"/>
                      <a:pt x="33503" y="57433"/>
                      <a:pt x="38259" y="57865"/>
                    </a:cubicBezTo>
                    <a:cubicBezTo>
                      <a:pt x="38476" y="57872"/>
                      <a:pt x="38694" y="57875"/>
                      <a:pt x="38913" y="57875"/>
                    </a:cubicBezTo>
                    <a:cubicBezTo>
                      <a:pt x="45675" y="57875"/>
                      <a:pt x="53343" y="54663"/>
                      <a:pt x="58577" y="49219"/>
                    </a:cubicBezTo>
                    <a:cubicBezTo>
                      <a:pt x="66791" y="40789"/>
                      <a:pt x="65277" y="25010"/>
                      <a:pt x="65277" y="25010"/>
                    </a:cubicBezTo>
                    <a:cubicBezTo>
                      <a:pt x="63981" y="19607"/>
                      <a:pt x="60306" y="10745"/>
                      <a:pt x="49499" y="4260"/>
                    </a:cubicBezTo>
                    <a:cubicBezTo>
                      <a:pt x="44157" y="1074"/>
                      <a:pt x="39059" y="0"/>
                      <a:pt x="345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3204;p38">
                <a:extLst>
                  <a:ext uri="{FF2B5EF4-FFF2-40B4-BE49-F238E27FC236}">
                    <a16:creationId xmlns:a16="http://schemas.microsoft.com/office/drawing/2014/main" id="{E56CB3AD-FC92-49BC-AA30-37BFE7533025}"/>
                  </a:ext>
                </a:extLst>
              </p:cNvPr>
              <p:cNvSpPr/>
              <p:nvPr/>
            </p:nvSpPr>
            <p:spPr>
              <a:xfrm>
                <a:off x="551525" y="1064150"/>
                <a:ext cx="5003900" cy="3494450"/>
              </a:xfrm>
              <a:custGeom>
                <a:avLst/>
                <a:gdLst/>
                <a:ahLst/>
                <a:cxnLst/>
                <a:rect l="l" t="t" r="r" b="b"/>
                <a:pathLst>
                  <a:path w="200156" h="139778" extrusionOk="0">
                    <a:moveTo>
                      <a:pt x="65514" y="1"/>
                    </a:moveTo>
                    <a:cubicBezTo>
                      <a:pt x="62585" y="1"/>
                      <a:pt x="59483" y="231"/>
                      <a:pt x="56200" y="728"/>
                    </a:cubicBezTo>
                    <a:cubicBezTo>
                      <a:pt x="14267" y="7213"/>
                      <a:pt x="12970" y="43958"/>
                      <a:pt x="17725" y="59521"/>
                    </a:cubicBezTo>
                    <a:cubicBezTo>
                      <a:pt x="20103" y="64492"/>
                      <a:pt x="29397" y="78975"/>
                      <a:pt x="46041" y="79839"/>
                    </a:cubicBezTo>
                    <a:cubicBezTo>
                      <a:pt x="47262" y="79909"/>
                      <a:pt x="48455" y="79943"/>
                      <a:pt x="49619" y="79943"/>
                    </a:cubicBezTo>
                    <a:cubicBezTo>
                      <a:pt x="66587" y="79943"/>
                      <a:pt x="77485" y="72585"/>
                      <a:pt x="82138" y="58224"/>
                    </a:cubicBezTo>
                    <a:cubicBezTo>
                      <a:pt x="84515" y="50443"/>
                      <a:pt x="83651" y="42013"/>
                      <a:pt x="79976" y="35745"/>
                    </a:cubicBezTo>
                    <a:cubicBezTo>
                      <a:pt x="76085" y="29909"/>
                      <a:pt x="69601" y="26450"/>
                      <a:pt x="61171" y="25586"/>
                    </a:cubicBezTo>
                    <a:cubicBezTo>
                      <a:pt x="60558" y="25520"/>
                      <a:pt x="59944" y="25487"/>
                      <a:pt x="59333" y="25487"/>
                    </a:cubicBezTo>
                    <a:cubicBezTo>
                      <a:pt x="53919" y="25487"/>
                      <a:pt x="48716" y="28035"/>
                      <a:pt x="45608" y="32502"/>
                    </a:cubicBezTo>
                    <a:cubicBezTo>
                      <a:pt x="42798" y="36393"/>
                      <a:pt x="42150" y="40932"/>
                      <a:pt x="43447" y="44174"/>
                    </a:cubicBezTo>
                    <a:cubicBezTo>
                      <a:pt x="44528" y="46552"/>
                      <a:pt x="46905" y="48065"/>
                      <a:pt x="50796" y="48281"/>
                    </a:cubicBezTo>
                    <a:cubicBezTo>
                      <a:pt x="51120" y="48299"/>
                      <a:pt x="51437" y="48308"/>
                      <a:pt x="51746" y="48308"/>
                    </a:cubicBezTo>
                    <a:cubicBezTo>
                      <a:pt x="55149" y="48308"/>
                      <a:pt x="57659" y="47219"/>
                      <a:pt x="59442" y="45039"/>
                    </a:cubicBezTo>
                    <a:cubicBezTo>
                      <a:pt x="59685" y="44554"/>
                      <a:pt x="60200" y="44272"/>
                      <a:pt x="60758" y="44272"/>
                    </a:cubicBezTo>
                    <a:cubicBezTo>
                      <a:pt x="61194" y="44272"/>
                      <a:pt x="61657" y="44444"/>
                      <a:pt x="62036" y="44823"/>
                    </a:cubicBezTo>
                    <a:cubicBezTo>
                      <a:pt x="62900" y="45255"/>
                      <a:pt x="63116" y="46552"/>
                      <a:pt x="62252" y="47417"/>
                    </a:cubicBezTo>
                    <a:cubicBezTo>
                      <a:pt x="59803" y="50682"/>
                      <a:pt x="56004" y="52406"/>
                      <a:pt x="51221" y="52406"/>
                    </a:cubicBezTo>
                    <a:cubicBezTo>
                      <a:pt x="50938" y="52406"/>
                      <a:pt x="50653" y="52400"/>
                      <a:pt x="50364" y="52388"/>
                    </a:cubicBezTo>
                    <a:cubicBezTo>
                      <a:pt x="45608" y="51956"/>
                      <a:pt x="41718" y="49794"/>
                      <a:pt x="40205" y="46120"/>
                    </a:cubicBezTo>
                    <a:cubicBezTo>
                      <a:pt x="38043" y="41797"/>
                      <a:pt x="39124" y="35745"/>
                      <a:pt x="42582" y="30773"/>
                    </a:cubicBezTo>
                    <a:cubicBezTo>
                      <a:pt x="46444" y="25174"/>
                      <a:pt x="52720" y="21989"/>
                      <a:pt x="59407" y="21989"/>
                    </a:cubicBezTo>
                    <a:cubicBezTo>
                      <a:pt x="60207" y="21989"/>
                      <a:pt x="61012" y="22035"/>
                      <a:pt x="61820" y="22127"/>
                    </a:cubicBezTo>
                    <a:cubicBezTo>
                      <a:pt x="73708" y="23424"/>
                      <a:pt x="79976" y="29044"/>
                      <a:pt x="83218" y="34015"/>
                    </a:cubicBezTo>
                    <a:cubicBezTo>
                      <a:pt x="87757" y="40932"/>
                      <a:pt x="88838" y="50443"/>
                      <a:pt x="85812" y="59305"/>
                    </a:cubicBezTo>
                    <a:cubicBezTo>
                      <a:pt x="80625" y="75300"/>
                      <a:pt x="68304" y="83730"/>
                      <a:pt x="49715" y="83730"/>
                    </a:cubicBezTo>
                    <a:lnTo>
                      <a:pt x="46473" y="83730"/>
                    </a:lnTo>
                    <a:cubicBezTo>
                      <a:pt x="29613" y="82865"/>
                      <a:pt x="19886" y="69896"/>
                      <a:pt x="16212" y="63412"/>
                    </a:cubicBezTo>
                    <a:cubicBezTo>
                      <a:pt x="10808" y="67735"/>
                      <a:pt x="1" y="78975"/>
                      <a:pt x="7998" y="97780"/>
                    </a:cubicBezTo>
                    <a:cubicBezTo>
                      <a:pt x="12537" y="108587"/>
                      <a:pt x="22048" y="111829"/>
                      <a:pt x="30910" y="112262"/>
                    </a:cubicBezTo>
                    <a:cubicBezTo>
                      <a:pt x="29613" y="108803"/>
                      <a:pt x="28100" y="103183"/>
                      <a:pt x="27452" y="95834"/>
                    </a:cubicBezTo>
                    <a:cubicBezTo>
                      <a:pt x="27452" y="94753"/>
                      <a:pt x="28316" y="93889"/>
                      <a:pt x="29181" y="93889"/>
                    </a:cubicBezTo>
                    <a:cubicBezTo>
                      <a:pt x="30262" y="93889"/>
                      <a:pt x="30910" y="94753"/>
                      <a:pt x="30910" y="95618"/>
                    </a:cubicBezTo>
                    <a:cubicBezTo>
                      <a:pt x="31559" y="104264"/>
                      <a:pt x="33936" y="110100"/>
                      <a:pt x="35233" y="113126"/>
                    </a:cubicBezTo>
                    <a:cubicBezTo>
                      <a:pt x="37505" y="116371"/>
                      <a:pt x="46598" y="127412"/>
                      <a:pt x="63609" y="127412"/>
                    </a:cubicBezTo>
                    <a:cubicBezTo>
                      <a:pt x="69259" y="127412"/>
                      <a:pt x="75782" y="126195"/>
                      <a:pt x="83218" y="123069"/>
                    </a:cubicBezTo>
                    <a:cubicBezTo>
                      <a:pt x="86461" y="120691"/>
                      <a:pt x="91216" y="116368"/>
                      <a:pt x="92945" y="109235"/>
                    </a:cubicBezTo>
                    <a:cubicBezTo>
                      <a:pt x="94026" y="103616"/>
                      <a:pt x="91216" y="97996"/>
                      <a:pt x="85380" y="94970"/>
                    </a:cubicBezTo>
                    <a:cubicBezTo>
                      <a:pt x="83157" y="93858"/>
                      <a:pt x="80378" y="93064"/>
                      <a:pt x="77400" y="93064"/>
                    </a:cubicBezTo>
                    <a:cubicBezTo>
                      <a:pt x="73430" y="93064"/>
                      <a:pt x="69107" y="94476"/>
                      <a:pt x="65278" y="98428"/>
                    </a:cubicBezTo>
                    <a:cubicBezTo>
                      <a:pt x="62900" y="101022"/>
                      <a:pt x="62036" y="104264"/>
                      <a:pt x="62900" y="106858"/>
                    </a:cubicBezTo>
                    <a:cubicBezTo>
                      <a:pt x="63765" y="109235"/>
                      <a:pt x="65926" y="110965"/>
                      <a:pt x="68304" y="111181"/>
                    </a:cubicBezTo>
                    <a:cubicBezTo>
                      <a:pt x="68491" y="111194"/>
                      <a:pt x="68676" y="111201"/>
                      <a:pt x="68860" y="111201"/>
                    </a:cubicBezTo>
                    <a:cubicBezTo>
                      <a:pt x="71649" y="111201"/>
                      <a:pt x="74057" y="109644"/>
                      <a:pt x="76085" y="105993"/>
                    </a:cubicBezTo>
                    <a:cubicBezTo>
                      <a:pt x="76508" y="105571"/>
                      <a:pt x="77114" y="105240"/>
                      <a:pt x="77664" y="105240"/>
                    </a:cubicBezTo>
                    <a:cubicBezTo>
                      <a:pt x="77958" y="105240"/>
                      <a:pt x="78237" y="105335"/>
                      <a:pt x="78463" y="105561"/>
                    </a:cubicBezTo>
                    <a:cubicBezTo>
                      <a:pt x="79328" y="105993"/>
                      <a:pt x="79544" y="107074"/>
                      <a:pt x="79112" y="107939"/>
                    </a:cubicBezTo>
                    <a:cubicBezTo>
                      <a:pt x="76412" y="112373"/>
                      <a:pt x="72681" y="114744"/>
                      <a:pt x="68838" y="114744"/>
                    </a:cubicBezTo>
                    <a:cubicBezTo>
                      <a:pt x="68373" y="114744"/>
                      <a:pt x="67906" y="114709"/>
                      <a:pt x="67439" y="114639"/>
                    </a:cubicBezTo>
                    <a:cubicBezTo>
                      <a:pt x="63765" y="114207"/>
                      <a:pt x="60523" y="111397"/>
                      <a:pt x="59010" y="107939"/>
                    </a:cubicBezTo>
                    <a:cubicBezTo>
                      <a:pt x="57713" y="103832"/>
                      <a:pt x="58793" y="99293"/>
                      <a:pt x="62252" y="95834"/>
                    </a:cubicBezTo>
                    <a:cubicBezTo>
                      <a:pt x="66614" y="91608"/>
                      <a:pt x="71922" y="89360"/>
                      <a:pt x="77308" y="89360"/>
                    </a:cubicBezTo>
                    <a:cubicBezTo>
                      <a:pt x="80462" y="89360"/>
                      <a:pt x="83643" y="90131"/>
                      <a:pt x="86677" y="91727"/>
                    </a:cubicBezTo>
                    <a:cubicBezTo>
                      <a:pt x="94026" y="95618"/>
                      <a:pt x="97484" y="102751"/>
                      <a:pt x="96187" y="110100"/>
                    </a:cubicBezTo>
                    <a:cubicBezTo>
                      <a:pt x="94458" y="117881"/>
                      <a:pt x="89271" y="122853"/>
                      <a:pt x="85812" y="125879"/>
                    </a:cubicBezTo>
                    <a:cubicBezTo>
                      <a:pt x="91428" y="130559"/>
                      <a:pt x="105311" y="139777"/>
                      <a:pt x="126197" y="139777"/>
                    </a:cubicBezTo>
                    <a:cubicBezTo>
                      <a:pt x="129429" y="139777"/>
                      <a:pt x="132829" y="139557"/>
                      <a:pt x="136391" y="139064"/>
                    </a:cubicBezTo>
                    <a:cubicBezTo>
                      <a:pt x="170111" y="134093"/>
                      <a:pt x="182215" y="115288"/>
                      <a:pt x="197778" y="97347"/>
                    </a:cubicBezTo>
                    <a:cubicBezTo>
                      <a:pt x="198426" y="96699"/>
                      <a:pt x="199291" y="95618"/>
                      <a:pt x="200155" y="94753"/>
                    </a:cubicBezTo>
                    <a:lnTo>
                      <a:pt x="200155" y="94753"/>
                    </a:lnTo>
                    <a:cubicBezTo>
                      <a:pt x="196265" y="97131"/>
                      <a:pt x="192590" y="100373"/>
                      <a:pt x="188051" y="104264"/>
                    </a:cubicBezTo>
                    <a:cubicBezTo>
                      <a:pt x="184376" y="106858"/>
                      <a:pt x="180702" y="110100"/>
                      <a:pt x="176379" y="113558"/>
                    </a:cubicBezTo>
                    <a:cubicBezTo>
                      <a:pt x="165355" y="122204"/>
                      <a:pt x="155196" y="125014"/>
                      <a:pt x="146334" y="125014"/>
                    </a:cubicBezTo>
                    <a:cubicBezTo>
                      <a:pt x="136824" y="125014"/>
                      <a:pt x="128826" y="121772"/>
                      <a:pt x="122341" y="118530"/>
                    </a:cubicBezTo>
                    <a:cubicBezTo>
                      <a:pt x="112831" y="113558"/>
                      <a:pt x="90351" y="98860"/>
                      <a:pt x="89919" y="68815"/>
                    </a:cubicBezTo>
                    <a:cubicBezTo>
                      <a:pt x="89271" y="49146"/>
                      <a:pt x="102888" y="36609"/>
                      <a:pt x="110237" y="31205"/>
                    </a:cubicBezTo>
                    <a:cubicBezTo>
                      <a:pt x="106508" y="22374"/>
                      <a:pt x="94405" y="1"/>
                      <a:pt x="655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" name="Google Shape;3198;p38">
            <a:extLst>
              <a:ext uri="{FF2B5EF4-FFF2-40B4-BE49-F238E27FC236}">
                <a16:creationId xmlns:a16="http://schemas.microsoft.com/office/drawing/2014/main" id="{E685B432-D2FD-49EE-9C06-9E4BE1769D66}"/>
              </a:ext>
            </a:extLst>
          </p:cNvPr>
          <p:cNvGrpSpPr/>
          <p:nvPr/>
        </p:nvGrpSpPr>
        <p:grpSpPr>
          <a:xfrm>
            <a:off x="7374693" y="313393"/>
            <a:ext cx="851215" cy="480322"/>
            <a:chOff x="397009" y="3697962"/>
            <a:chExt cx="1354360" cy="764236"/>
          </a:xfrm>
        </p:grpSpPr>
        <p:grpSp>
          <p:nvGrpSpPr>
            <p:cNvPr id="122" name="Google Shape;3199;p38">
              <a:extLst>
                <a:ext uri="{FF2B5EF4-FFF2-40B4-BE49-F238E27FC236}">
                  <a16:creationId xmlns:a16="http://schemas.microsoft.com/office/drawing/2014/main" id="{539107A8-CF07-4786-8961-799B3D490365}"/>
                </a:ext>
              </a:extLst>
            </p:cNvPr>
            <p:cNvGrpSpPr/>
            <p:nvPr/>
          </p:nvGrpSpPr>
          <p:grpSpPr>
            <a:xfrm flipH="1">
              <a:off x="397009" y="3697962"/>
              <a:ext cx="1354360" cy="764236"/>
              <a:chOff x="551525" y="1064150"/>
              <a:chExt cx="6192775" cy="3494450"/>
            </a:xfrm>
          </p:grpSpPr>
          <p:sp>
            <p:nvSpPr>
              <p:cNvPr id="126" name="Google Shape;3200;p38">
                <a:extLst>
                  <a:ext uri="{FF2B5EF4-FFF2-40B4-BE49-F238E27FC236}">
                    <a16:creationId xmlns:a16="http://schemas.microsoft.com/office/drawing/2014/main" id="{20B65160-FF8F-4DD8-9CDE-47D604DBF611}"/>
                  </a:ext>
                </a:extLst>
              </p:cNvPr>
              <p:cNvSpPr/>
              <p:nvPr/>
            </p:nvSpPr>
            <p:spPr>
              <a:xfrm>
                <a:off x="2880550" y="1797225"/>
                <a:ext cx="3863750" cy="2289000"/>
              </a:xfrm>
              <a:custGeom>
                <a:avLst/>
                <a:gdLst/>
                <a:ahLst/>
                <a:cxnLst/>
                <a:rect l="l" t="t" r="r" b="b"/>
                <a:pathLst>
                  <a:path w="154550" h="91560" extrusionOk="0">
                    <a:moveTo>
                      <a:pt x="154519" y="65612"/>
                    </a:moveTo>
                    <a:cubicBezTo>
                      <a:pt x="154536" y="65640"/>
                      <a:pt x="154546" y="65655"/>
                      <a:pt x="154549" y="65655"/>
                    </a:cubicBezTo>
                    <a:cubicBezTo>
                      <a:pt x="154550" y="65655"/>
                      <a:pt x="154549" y="65652"/>
                      <a:pt x="154547" y="65647"/>
                    </a:cubicBezTo>
                    <a:cubicBezTo>
                      <a:pt x="154538" y="65635"/>
                      <a:pt x="154528" y="65624"/>
                      <a:pt x="154519" y="65612"/>
                    </a:cubicBezTo>
                    <a:close/>
                    <a:moveTo>
                      <a:pt x="34575" y="0"/>
                    </a:moveTo>
                    <a:cubicBezTo>
                      <a:pt x="28716" y="0"/>
                      <a:pt x="23905" y="1833"/>
                      <a:pt x="20967" y="3179"/>
                    </a:cubicBezTo>
                    <a:cubicBezTo>
                      <a:pt x="15131" y="7286"/>
                      <a:pt x="0" y="19174"/>
                      <a:pt x="216" y="38844"/>
                    </a:cubicBezTo>
                    <a:cubicBezTo>
                      <a:pt x="865" y="66943"/>
                      <a:pt x="21831" y="80777"/>
                      <a:pt x="30694" y="85316"/>
                    </a:cubicBezTo>
                    <a:cubicBezTo>
                      <a:pt x="37051" y="88604"/>
                      <a:pt x="44464" y="91559"/>
                      <a:pt x="52962" y="91559"/>
                    </a:cubicBezTo>
                    <a:cubicBezTo>
                      <a:pt x="61222" y="91559"/>
                      <a:pt x="70506" y="88768"/>
                      <a:pt x="80840" y="80777"/>
                    </a:cubicBezTo>
                    <a:cubicBezTo>
                      <a:pt x="84947" y="77535"/>
                      <a:pt x="88838" y="74293"/>
                      <a:pt x="92080" y="71483"/>
                    </a:cubicBezTo>
                    <a:cubicBezTo>
                      <a:pt x="101591" y="63485"/>
                      <a:pt x="108507" y="57865"/>
                      <a:pt x="118018" y="56352"/>
                    </a:cubicBezTo>
                    <a:cubicBezTo>
                      <a:pt x="122303" y="54391"/>
                      <a:pt x="126662" y="53382"/>
                      <a:pt x="130954" y="53382"/>
                    </a:cubicBezTo>
                    <a:cubicBezTo>
                      <a:pt x="139424" y="53382"/>
                      <a:pt x="147636" y="57312"/>
                      <a:pt x="154519" y="65612"/>
                    </a:cubicBezTo>
                    <a:lnTo>
                      <a:pt x="154519" y="65612"/>
                    </a:lnTo>
                    <a:cubicBezTo>
                      <a:pt x="153853" y="64544"/>
                      <a:pt x="142227" y="43825"/>
                      <a:pt x="116081" y="43825"/>
                    </a:cubicBezTo>
                    <a:cubicBezTo>
                      <a:pt x="107781" y="43825"/>
                      <a:pt x="98017" y="45913"/>
                      <a:pt x="86676" y="51381"/>
                    </a:cubicBezTo>
                    <a:cubicBezTo>
                      <a:pt x="83002" y="53758"/>
                      <a:pt x="76950" y="56784"/>
                      <a:pt x="68520" y="56784"/>
                    </a:cubicBezTo>
                    <a:cubicBezTo>
                      <a:pt x="67439" y="56784"/>
                      <a:pt x="66358" y="56784"/>
                      <a:pt x="65277" y="56568"/>
                    </a:cubicBezTo>
                    <a:cubicBezTo>
                      <a:pt x="64197" y="56568"/>
                      <a:pt x="63332" y="55488"/>
                      <a:pt x="63764" y="54623"/>
                    </a:cubicBezTo>
                    <a:cubicBezTo>
                      <a:pt x="63764" y="53655"/>
                      <a:pt x="64631" y="52860"/>
                      <a:pt x="65434" y="52860"/>
                    </a:cubicBezTo>
                    <a:cubicBezTo>
                      <a:pt x="65527" y="52860"/>
                      <a:pt x="65620" y="52871"/>
                      <a:pt x="65710" y="52894"/>
                    </a:cubicBezTo>
                    <a:cubicBezTo>
                      <a:pt x="66674" y="52984"/>
                      <a:pt x="67611" y="53026"/>
                      <a:pt x="68520" y="53026"/>
                    </a:cubicBezTo>
                    <a:cubicBezTo>
                      <a:pt x="80650" y="53026"/>
                      <a:pt x="87772" y="45530"/>
                      <a:pt x="87973" y="45329"/>
                    </a:cubicBezTo>
                    <a:cubicBezTo>
                      <a:pt x="89054" y="42086"/>
                      <a:pt x="89486" y="37979"/>
                      <a:pt x="86892" y="33656"/>
                    </a:cubicBezTo>
                    <a:cubicBezTo>
                      <a:pt x="84498" y="29400"/>
                      <a:pt x="80058" y="28254"/>
                      <a:pt x="75938" y="28254"/>
                    </a:cubicBezTo>
                    <a:cubicBezTo>
                      <a:pt x="73363" y="28254"/>
                      <a:pt x="70914" y="28702"/>
                      <a:pt x="69168" y="29117"/>
                    </a:cubicBezTo>
                    <a:cubicBezTo>
                      <a:pt x="69168" y="34737"/>
                      <a:pt x="67871" y="45112"/>
                      <a:pt x="61387" y="52029"/>
                    </a:cubicBezTo>
                    <a:cubicBezTo>
                      <a:pt x="55335" y="58081"/>
                      <a:pt x="46905" y="61972"/>
                      <a:pt x="39340" y="61972"/>
                    </a:cubicBezTo>
                    <a:lnTo>
                      <a:pt x="38259" y="61972"/>
                    </a:lnTo>
                    <a:cubicBezTo>
                      <a:pt x="32207" y="61540"/>
                      <a:pt x="27019" y="58946"/>
                      <a:pt x="23128" y="53975"/>
                    </a:cubicBezTo>
                    <a:cubicBezTo>
                      <a:pt x="18589" y="48138"/>
                      <a:pt x="18805" y="38844"/>
                      <a:pt x="23777" y="33224"/>
                    </a:cubicBezTo>
                    <a:cubicBezTo>
                      <a:pt x="26281" y="30378"/>
                      <a:pt x="29504" y="28971"/>
                      <a:pt x="33100" y="28971"/>
                    </a:cubicBezTo>
                    <a:cubicBezTo>
                      <a:pt x="36332" y="28971"/>
                      <a:pt x="39865" y="30108"/>
                      <a:pt x="43446" y="32360"/>
                    </a:cubicBezTo>
                    <a:cubicBezTo>
                      <a:pt x="44311" y="33008"/>
                      <a:pt x="44527" y="34089"/>
                      <a:pt x="44095" y="34953"/>
                    </a:cubicBezTo>
                    <a:cubicBezTo>
                      <a:pt x="43676" y="35372"/>
                      <a:pt x="43077" y="35611"/>
                      <a:pt x="42472" y="35611"/>
                    </a:cubicBezTo>
                    <a:cubicBezTo>
                      <a:pt x="42141" y="35611"/>
                      <a:pt x="41807" y="35539"/>
                      <a:pt x="41501" y="35386"/>
                    </a:cubicBezTo>
                    <a:cubicBezTo>
                      <a:pt x="38583" y="33548"/>
                      <a:pt x="35719" y="32630"/>
                      <a:pt x="33125" y="32630"/>
                    </a:cubicBezTo>
                    <a:cubicBezTo>
                      <a:pt x="30531" y="32630"/>
                      <a:pt x="28208" y="33548"/>
                      <a:pt x="26371" y="35386"/>
                    </a:cubicBezTo>
                    <a:cubicBezTo>
                      <a:pt x="22696" y="39709"/>
                      <a:pt x="22480" y="47058"/>
                      <a:pt x="25938" y="51381"/>
                    </a:cubicBezTo>
                    <a:cubicBezTo>
                      <a:pt x="29180" y="55488"/>
                      <a:pt x="33503" y="57433"/>
                      <a:pt x="38259" y="57865"/>
                    </a:cubicBezTo>
                    <a:cubicBezTo>
                      <a:pt x="38476" y="57872"/>
                      <a:pt x="38694" y="57875"/>
                      <a:pt x="38913" y="57875"/>
                    </a:cubicBezTo>
                    <a:cubicBezTo>
                      <a:pt x="45675" y="57875"/>
                      <a:pt x="53343" y="54663"/>
                      <a:pt x="58577" y="49219"/>
                    </a:cubicBezTo>
                    <a:cubicBezTo>
                      <a:pt x="66791" y="40789"/>
                      <a:pt x="65277" y="25010"/>
                      <a:pt x="65277" y="25010"/>
                    </a:cubicBezTo>
                    <a:cubicBezTo>
                      <a:pt x="63981" y="19607"/>
                      <a:pt x="60306" y="10745"/>
                      <a:pt x="49499" y="4260"/>
                    </a:cubicBezTo>
                    <a:cubicBezTo>
                      <a:pt x="44157" y="1074"/>
                      <a:pt x="39059" y="0"/>
                      <a:pt x="345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3201;p38">
                <a:extLst>
                  <a:ext uri="{FF2B5EF4-FFF2-40B4-BE49-F238E27FC236}">
                    <a16:creationId xmlns:a16="http://schemas.microsoft.com/office/drawing/2014/main" id="{0EDA9126-CC13-4B84-8598-B53B90819F58}"/>
                  </a:ext>
                </a:extLst>
              </p:cNvPr>
              <p:cNvSpPr/>
              <p:nvPr/>
            </p:nvSpPr>
            <p:spPr>
              <a:xfrm>
                <a:off x="551525" y="1064150"/>
                <a:ext cx="5003900" cy="3494450"/>
              </a:xfrm>
              <a:custGeom>
                <a:avLst/>
                <a:gdLst/>
                <a:ahLst/>
                <a:cxnLst/>
                <a:rect l="l" t="t" r="r" b="b"/>
                <a:pathLst>
                  <a:path w="200156" h="139778" extrusionOk="0">
                    <a:moveTo>
                      <a:pt x="65514" y="1"/>
                    </a:moveTo>
                    <a:cubicBezTo>
                      <a:pt x="62585" y="1"/>
                      <a:pt x="59483" y="231"/>
                      <a:pt x="56200" y="728"/>
                    </a:cubicBezTo>
                    <a:cubicBezTo>
                      <a:pt x="14267" y="7213"/>
                      <a:pt x="12970" y="43958"/>
                      <a:pt x="17725" y="59521"/>
                    </a:cubicBezTo>
                    <a:cubicBezTo>
                      <a:pt x="20103" y="64492"/>
                      <a:pt x="29397" y="78975"/>
                      <a:pt x="46041" y="79839"/>
                    </a:cubicBezTo>
                    <a:cubicBezTo>
                      <a:pt x="47262" y="79909"/>
                      <a:pt x="48455" y="79943"/>
                      <a:pt x="49619" y="79943"/>
                    </a:cubicBezTo>
                    <a:cubicBezTo>
                      <a:pt x="66587" y="79943"/>
                      <a:pt x="77485" y="72585"/>
                      <a:pt x="82138" y="58224"/>
                    </a:cubicBezTo>
                    <a:cubicBezTo>
                      <a:pt x="84515" y="50443"/>
                      <a:pt x="83651" y="42013"/>
                      <a:pt x="79976" y="35745"/>
                    </a:cubicBezTo>
                    <a:cubicBezTo>
                      <a:pt x="76085" y="29909"/>
                      <a:pt x="69601" y="26450"/>
                      <a:pt x="61171" y="25586"/>
                    </a:cubicBezTo>
                    <a:cubicBezTo>
                      <a:pt x="60558" y="25520"/>
                      <a:pt x="59944" y="25487"/>
                      <a:pt x="59333" y="25487"/>
                    </a:cubicBezTo>
                    <a:cubicBezTo>
                      <a:pt x="53919" y="25487"/>
                      <a:pt x="48716" y="28035"/>
                      <a:pt x="45608" y="32502"/>
                    </a:cubicBezTo>
                    <a:cubicBezTo>
                      <a:pt x="42798" y="36393"/>
                      <a:pt x="42150" y="40932"/>
                      <a:pt x="43447" y="44174"/>
                    </a:cubicBezTo>
                    <a:cubicBezTo>
                      <a:pt x="44528" y="46552"/>
                      <a:pt x="46905" y="48065"/>
                      <a:pt x="50796" y="48281"/>
                    </a:cubicBezTo>
                    <a:cubicBezTo>
                      <a:pt x="51120" y="48299"/>
                      <a:pt x="51437" y="48308"/>
                      <a:pt x="51746" y="48308"/>
                    </a:cubicBezTo>
                    <a:cubicBezTo>
                      <a:pt x="55149" y="48308"/>
                      <a:pt x="57659" y="47219"/>
                      <a:pt x="59442" y="45039"/>
                    </a:cubicBezTo>
                    <a:cubicBezTo>
                      <a:pt x="59685" y="44554"/>
                      <a:pt x="60200" y="44272"/>
                      <a:pt x="60758" y="44272"/>
                    </a:cubicBezTo>
                    <a:cubicBezTo>
                      <a:pt x="61194" y="44272"/>
                      <a:pt x="61657" y="44444"/>
                      <a:pt x="62036" y="44823"/>
                    </a:cubicBezTo>
                    <a:cubicBezTo>
                      <a:pt x="62900" y="45255"/>
                      <a:pt x="63116" y="46552"/>
                      <a:pt x="62252" y="47417"/>
                    </a:cubicBezTo>
                    <a:cubicBezTo>
                      <a:pt x="59803" y="50682"/>
                      <a:pt x="56004" y="52406"/>
                      <a:pt x="51221" y="52406"/>
                    </a:cubicBezTo>
                    <a:cubicBezTo>
                      <a:pt x="50938" y="52406"/>
                      <a:pt x="50653" y="52400"/>
                      <a:pt x="50364" y="52388"/>
                    </a:cubicBezTo>
                    <a:cubicBezTo>
                      <a:pt x="45608" y="51956"/>
                      <a:pt x="41718" y="49794"/>
                      <a:pt x="40205" y="46120"/>
                    </a:cubicBezTo>
                    <a:cubicBezTo>
                      <a:pt x="38043" y="41797"/>
                      <a:pt x="39124" y="35745"/>
                      <a:pt x="42582" y="30773"/>
                    </a:cubicBezTo>
                    <a:cubicBezTo>
                      <a:pt x="46444" y="25174"/>
                      <a:pt x="52720" y="21989"/>
                      <a:pt x="59407" y="21989"/>
                    </a:cubicBezTo>
                    <a:cubicBezTo>
                      <a:pt x="60207" y="21989"/>
                      <a:pt x="61012" y="22035"/>
                      <a:pt x="61820" y="22127"/>
                    </a:cubicBezTo>
                    <a:cubicBezTo>
                      <a:pt x="73708" y="23424"/>
                      <a:pt x="79976" y="29044"/>
                      <a:pt x="83218" y="34015"/>
                    </a:cubicBezTo>
                    <a:cubicBezTo>
                      <a:pt x="87757" y="40932"/>
                      <a:pt x="88838" y="50443"/>
                      <a:pt x="85812" y="59305"/>
                    </a:cubicBezTo>
                    <a:cubicBezTo>
                      <a:pt x="80625" y="75300"/>
                      <a:pt x="68304" y="83730"/>
                      <a:pt x="49715" y="83730"/>
                    </a:cubicBezTo>
                    <a:lnTo>
                      <a:pt x="46473" y="83730"/>
                    </a:lnTo>
                    <a:cubicBezTo>
                      <a:pt x="29613" y="82865"/>
                      <a:pt x="19886" y="69896"/>
                      <a:pt x="16212" y="63412"/>
                    </a:cubicBezTo>
                    <a:cubicBezTo>
                      <a:pt x="10808" y="67735"/>
                      <a:pt x="1" y="78975"/>
                      <a:pt x="7998" y="97780"/>
                    </a:cubicBezTo>
                    <a:cubicBezTo>
                      <a:pt x="12537" y="108587"/>
                      <a:pt x="22048" y="111829"/>
                      <a:pt x="30910" y="112262"/>
                    </a:cubicBezTo>
                    <a:cubicBezTo>
                      <a:pt x="29613" y="108803"/>
                      <a:pt x="28100" y="103183"/>
                      <a:pt x="27452" y="95834"/>
                    </a:cubicBezTo>
                    <a:cubicBezTo>
                      <a:pt x="27452" y="94753"/>
                      <a:pt x="28316" y="93889"/>
                      <a:pt x="29181" y="93889"/>
                    </a:cubicBezTo>
                    <a:cubicBezTo>
                      <a:pt x="30262" y="93889"/>
                      <a:pt x="30910" y="94753"/>
                      <a:pt x="30910" y="95618"/>
                    </a:cubicBezTo>
                    <a:cubicBezTo>
                      <a:pt x="31559" y="104264"/>
                      <a:pt x="33936" y="110100"/>
                      <a:pt x="35233" y="113126"/>
                    </a:cubicBezTo>
                    <a:cubicBezTo>
                      <a:pt x="37505" y="116371"/>
                      <a:pt x="46598" y="127412"/>
                      <a:pt x="63609" y="127412"/>
                    </a:cubicBezTo>
                    <a:cubicBezTo>
                      <a:pt x="69259" y="127412"/>
                      <a:pt x="75782" y="126195"/>
                      <a:pt x="83218" y="123069"/>
                    </a:cubicBezTo>
                    <a:cubicBezTo>
                      <a:pt x="86461" y="120691"/>
                      <a:pt x="91216" y="116368"/>
                      <a:pt x="92945" y="109235"/>
                    </a:cubicBezTo>
                    <a:cubicBezTo>
                      <a:pt x="94026" y="103616"/>
                      <a:pt x="91216" y="97996"/>
                      <a:pt x="85380" y="94970"/>
                    </a:cubicBezTo>
                    <a:cubicBezTo>
                      <a:pt x="83157" y="93858"/>
                      <a:pt x="80378" y="93064"/>
                      <a:pt x="77400" y="93064"/>
                    </a:cubicBezTo>
                    <a:cubicBezTo>
                      <a:pt x="73430" y="93064"/>
                      <a:pt x="69107" y="94476"/>
                      <a:pt x="65278" y="98428"/>
                    </a:cubicBezTo>
                    <a:cubicBezTo>
                      <a:pt x="62900" y="101022"/>
                      <a:pt x="62036" y="104264"/>
                      <a:pt x="62900" y="106858"/>
                    </a:cubicBezTo>
                    <a:cubicBezTo>
                      <a:pt x="63765" y="109235"/>
                      <a:pt x="65926" y="110965"/>
                      <a:pt x="68304" y="111181"/>
                    </a:cubicBezTo>
                    <a:cubicBezTo>
                      <a:pt x="68491" y="111194"/>
                      <a:pt x="68676" y="111201"/>
                      <a:pt x="68860" y="111201"/>
                    </a:cubicBezTo>
                    <a:cubicBezTo>
                      <a:pt x="71649" y="111201"/>
                      <a:pt x="74057" y="109644"/>
                      <a:pt x="76085" y="105993"/>
                    </a:cubicBezTo>
                    <a:cubicBezTo>
                      <a:pt x="76508" y="105571"/>
                      <a:pt x="77114" y="105240"/>
                      <a:pt x="77664" y="105240"/>
                    </a:cubicBezTo>
                    <a:cubicBezTo>
                      <a:pt x="77958" y="105240"/>
                      <a:pt x="78237" y="105335"/>
                      <a:pt x="78463" y="105561"/>
                    </a:cubicBezTo>
                    <a:cubicBezTo>
                      <a:pt x="79328" y="105993"/>
                      <a:pt x="79544" y="107074"/>
                      <a:pt x="79112" y="107939"/>
                    </a:cubicBezTo>
                    <a:cubicBezTo>
                      <a:pt x="76412" y="112373"/>
                      <a:pt x="72681" y="114744"/>
                      <a:pt x="68838" y="114744"/>
                    </a:cubicBezTo>
                    <a:cubicBezTo>
                      <a:pt x="68373" y="114744"/>
                      <a:pt x="67906" y="114709"/>
                      <a:pt x="67439" y="114639"/>
                    </a:cubicBezTo>
                    <a:cubicBezTo>
                      <a:pt x="63765" y="114207"/>
                      <a:pt x="60523" y="111397"/>
                      <a:pt x="59010" y="107939"/>
                    </a:cubicBezTo>
                    <a:cubicBezTo>
                      <a:pt x="57713" y="103832"/>
                      <a:pt x="58793" y="99293"/>
                      <a:pt x="62252" y="95834"/>
                    </a:cubicBezTo>
                    <a:cubicBezTo>
                      <a:pt x="66614" y="91608"/>
                      <a:pt x="71922" y="89360"/>
                      <a:pt x="77308" y="89360"/>
                    </a:cubicBezTo>
                    <a:cubicBezTo>
                      <a:pt x="80462" y="89360"/>
                      <a:pt x="83643" y="90131"/>
                      <a:pt x="86677" y="91727"/>
                    </a:cubicBezTo>
                    <a:cubicBezTo>
                      <a:pt x="94026" y="95618"/>
                      <a:pt x="97484" y="102751"/>
                      <a:pt x="96187" y="110100"/>
                    </a:cubicBezTo>
                    <a:cubicBezTo>
                      <a:pt x="94458" y="117881"/>
                      <a:pt x="89271" y="122853"/>
                      <a:pt x="85812" y="125879"/>
                    </a:cubicBezTo>
                    <a:cubicBezTo>
                      <a:pt x="91428" y="130559"/>
                      <a:pt x="105311" y="139777"/>
                      <a:pt x="126197" y="139777"/>
                    </a:cubicBezTo>
                    <a:cubicBezTo>
                      <a:pt x="129429" y="139777"/>
                      <a:pt x="132829" y="139557"/>
                      <a:pt x="136391" y="139064"/>
                    </a:cubicBezTo>
                    <a:cubicBezTo>
                      <a:pt x="170111" y="134093"/>
                      <a:pt x="182215" y="115288"/>
                      <a:pt x="197778" y="97347"/>
                    </a:cubicBezTo>
                    <a:cubicBezTo>
                      <a:pt x="198426" y="96699"/>
                      <a:pt x="199291" y="95618"/>
                      <a:pt x="200155" y="94753"/>
                    </a:cubicBezTo>
                    <a:lnTo>
                      <a:pt x="200155" y="94753"/>
                    </a:lnTo>
                    <a:cubicBezTo>
                      <a:pt x="196265" y="97131"/>
                      <a:pt x="192590" y="100373"/>
                      <a:pt x="188051" y="104264"/>
                    </a:cubicBezTo>
                    <a:cubicBezTo>
                      <a:pt x="184376" y="106858"/>
                      <a:pt x="180702" y="110100"/>
                      <a:pt x="176379" y="113558"/>
                    </a:cubicBezTo>
                    <a:cubicBezTo>
                      <a:pt x="165355" y="122204"/>
                      <a:pt x="155196" y="125014"/>
                      <a:pt x="146334" y="125014"/>
                    </a:cubicBezTo>
                    <a:cubicBezTo>
                      <a:pt x="136824" y="125014"/>
                      <a:pt x="128826" y="121772"/>
                      <a:pt x="122341" y="118530"/>
                    </a:cubicBezTo>
                    <a:cubicBezTo>
                      <a:pt x="112831" y="113558"/>
                      <a:pt x="90351" y="98860"/>
                      <a:pt x="89919" y="68815"/>
                    </a:cubicBezTo>
                    <a:cubicBezTo>
                      <a:pt x="89271" y="49146"/>
                      <a:pt x="102888" y="36609"/>
                      <a:pt x="110237" y="31205"/>
                    </a:cubicBezTo>
                    <a:cubicBezTo>
                      <a:pt x="106508" y="22374"/>
                      <a:pt x="94405" y="1"/>
                      <a:pt x="655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" name="Google Shape;3202;p38">
              <a:extLst>
                <a:ext uri="{FF2B5EF4-FFF2-40B4-BE49-F238E27FC236}">
                  <a16:creationId xmlns:a16="http://schemas.microsoft.com/office/drawing/2014/main" id="{61065D5A-E6A9-4E27-87DF-A0C675522CFE}"/>
                </a:ext>
              </a:extLst>
            </p:cNvPr>
            <p:cNvGrpSpPr/>
            <p:nvPr/>
          </p:nvGrpSpPr>
          <p:grpSpPr>
            <a:xfrm flipH="1">
              <a:off x="397009" y="3697962"/>
              <a:ext cx="1354360" cy="764236"/>
              <a:chOff x="551525" y="1064150"/>
              <a:chExt cx="6192775" cy="3494450"/>
            </a:xfrm>
          </p:grpSpPr>
          <p:sp>
            <p:nvSpPr>
              <p:cNvPr id="124" name="Google Shape;3203;p38">
                <a:extLst>
                  <a:ext uri="{FF2B5EF4-FFF2-40B4-BE49-F238E27FC236}">
                    <a16:creationId xmlns:a16="http://schemas.microsoft.com/office/drawing/2014/main" id="{193441F9-4AFF-4E66-AFAD-A642C2DFF6C8}"/>
                  </a:ext>
                </a:extLst>
              </p:cNvPr>
              <p:cNvSpPr/>
              <p:nvPr/>
            </p:nvSpPr>
            <p:spPr>
              <a:xfrm>
                <a:off x="2880550" y="1797225"/>
                <a:ext cx="3863750" cy="2289000"/>
              </a:xfrm>
              <a:custGeom>
                <a:avLst/>
                <a:gdLst/>
                <a:ahLst/>
                <a:cxnLst/>
                <a:rect l="l" t="t" r="r" b="b"/>
                <a:pathLst>
                  <a:path w="154550" h="91560" extrusionOk="0">
                    <a:moveTo>
                      <a:pt x="154519" y="65612"/>
                    </a:moveTo>
                    <a:cubicBezTo>
                      <a:pt x="154536" y="65640"/>
                      <a:pt x="154546" y="65655"/>
                      <a:pt x="154549" y="65655"/>
                    </a:cubicBezTo>
                    <a:cubicBezTo>
                      <a:pt x="154550" y="65655"/>
                      <a:pt x="154549" y="65652"/>
                      <a:pt x="154547" y="65647"/>
                    </a:cubicBezTo>
                    <a:cubicBezTo>
                      <a:pt x="154538" y="65635"/>
                      <a:pt x="154528" y="65624"/>
                      <a:pt x="154519" y="65612"/>
                    </a:cubicBezTo>
                    <a:close/>
                    <a:moveTo>
                      <a:pt x="34575" y="0"/>
                    </a:moveTo>
                    <a:cubicBezTo>
                      <a:pt x="28716" y="0"/>
                      <a:pt x="23905" y="1833"/>
                      <a:pt x="20967" y="3179"/>
                    </a:cubicBezTo>
                    <a:cubicBezTo>
                      <a:pt x="15131" y="7286"/>
                      <a:pt x="0" y="19174"/>
                      <a:pt x="216" y="38844"/>
                    </a:cubicBezTo>
                    <a:cubicBezTo>
                      <a:pt x="865" y="66943"/>
                      <a:pt x="21831" y="80777"/>
                      <a:pt x="30694" y="85316"/>
                    </a:cubicBezTo>
                    <a:cubicBezTo>
                      <a:pt x="37051" y="88604"/>
                      <a:pt x="44464" y="91559"/>
                      <a:pt x="52962" y="91559"/>
                    </a:cubicBezTo>
                    <a:cubicBezTo>
                      <a:pt x="61222" y="91559"/>
                      <a:pt x="70506" y="88768"/>
                      <a:pt x="80840" y="80777"/>
                    </a:cubicBezTo>
                    <a:cubicBezTo>
                      <a:pt x="84947" y="77535"/>
                      <a:pt x="88838" y="74293"/>
                      <a:pt x="92080" y="71483"/>
                    </a:cubicBezTo>
                    <a:cubicBezTo>
                      <a:pt x="101591" y="63485"/>
                      <a:pt x="108507" y="57865"/>
                      <a:pt x="118018" y="56352"/>
                    </a:cubicBezTo>
                    <a:cubicBezTo>
                      <a:pt x="122303" y="54391"/>
                      <a:pt x="126662" y="53382"/>
                      <a:pt x="130954" y="53382"/>
                    </a:cubicBezTo>
                    <a:cubicBezTo>
                      <a:pt x="139424" y="53382"/>
                      <a:pt x="147636" y="57312"/>
                      <a:pt x="154519" y="65612"/>
                    </a:cubicBezTo>
                    <a:lnTo>
                      <a:pt x="154519" y="65612"/>
                    </a:lnTo>
                    <a:cubicBezTo>
                      <a:pt x="153853" y="64544"/>
                      <a:pt x="142227" y="43825"/>
                      <a:pt x="116081" y="43825"/>
                    </a:cubicBezTo>
                    <a:cubicBezTo>
                      <a:pt x="107781" y="43825"/>
                      <a:pt x="98017" y="45913"/>
                      <a:pt x="86676" y="51381"/>
                    </a:cubicBezTo>
                    <a:cubicBezTo>
                      <a:pt x="83002" y="53758"/>
                      <a:pt x="76950" y="56784"/>
                      <a:pt x="68520" y="56784"/>
                    </a:cubicBezTo>
                    <a:cubicBezTo>
                      <a:pt x="67439" y="56784"/>
                      <a:pt x="66358" y="56784"/>
                      <a:pt x="65277" y="56568"/>
                    </a:cubicBezTo>
                    <a:cubicBezTo>
                      <a:pt x="64197" y="56568"/>
                      <a:pt x="63332" y="55488"/>
                      <a:pt x="63764" y="54623"/>
                    </a:cubicBezTo>
                    <a:cubicBezTo>
                      <a:pt x="63764" y="53655"/>
                      <a:pt x="64631" y="52860"/>
                      <a:pt x="65434" y="52860"/>
                    </a:cubicBezTo>
                    <a:cubicBezTo>
                      <a:pt x="65527" y="52860"/>
                      <a:pt x="65620" y="52871"/>
                      <a:pt x="65710" y="52894"/>
                    </a:cubicBezTo>
                    <a:cubicBezTo>
                      <a:pt x="66674" y="52984"/>
                      <a:pt x="67611" y="53026"/>
                      <a:pt x="68520" y="53026"/>
                    </a:cubicBezTo>
                    <a:cubicBezTo>
                      <a:pt x="80650" y="53026"/>
                      <a:pt x="87772" y="45530"/>
                      <a:pt x="87973" y="45329"/>
                    </a:cubicBezTo>
                    <a:cubicBezTo>
                      <a:pt x="89054" y="42086"/>
                      <a:pt x="89486" y="37979"/>
                      <a:pt x="86892" y="33656"/>
                    </a:cubicBezTo>
                    <a:cubicBezTo>
                      <a:pt x="84498" y="29400"/>
                      <a:pt x="80058" y="28254"/>
                      <a:pt x="75938" y="28254"/>
                    </a:cubicBezTo>
                    <a:cubicBezTo>
                      <a:pt x="73363" y="28254"/>
                      <a:pt x="70914" y="28702"/>
                      <a:pt x="69168" y="29117"/>
                    </a:cubicBezTo>
                    <a:cubicBezTo>
                      <a:pt x="69168" y="34737"/>
                      <a:pt x="67871" y="45112"/>
                      <a:pt x="61387" y="52029"/>
                    </a:cubicBezTo>
                    <a:cubicBezTo>
                      <a:pt x="55335" y="58081"/>
                      <a:pt x="46905" y="61972"/>
                      <a:pt x="39340" y="61972"/>
                    </a:cubicBezTo>
                    <a:lnTo>
                      <a:pt x="38259" y="61972"/>
                    </a:lnTo>
                    <a:cubicBezTo>
                      <a:pt x="32207" y="61540"/>
                      <a:pt x="27019" y="58946"/>
                      <a:pt x="23128" y="53975"/>
                    </a:cubicBezTo>
                    <a:cubicBezTo>
                      <a:pt x="18589" y="48138"/>
                      <a:pt x="18805" y="38844"/>
                      <a:pt x="23777" y="33224"/>
                    </a:cubicBezTo>
                    <a:cubicBezTo>
                      <a:pt x="26281" y="30378"/>
                      <a:pt x="29504" y="28971"/>
                      <a:pt x="33100" y="28971"/>
                    </a:cubicBezTo>
                    <a:cubicBezTo>
                      <a:pt x="36332" y="28971"/>
                      <a:pt x="39865" y="30108"/>
                      <a:pt x="43446" y="32360"/>
                    </a:cubicBezTo>
                    <a:cubicBezTo>
                      <a:pt x="44311" y="33008"/>
                      <a:pt x="44527" y="34089"/>
                      <a:pt x="44095" y="34953"/>
                    </a:cubicBezTo>
                    <a:cubicBezTo>
                      <a:pt x="43676" y="35372"/>
                      <a:pt x="43077" y="35611"/>
                      <a:pt x="42472" y="35611"/>
                    </a:cubicBezTo>
                    <a:cubicBezTo>
                      <a:pt x="42141" y="35611"/>
                      <a:pt x="41807" y="35539"/>
                      <a:pt x="41501" y="35386"/>
                    </a:cubicBezTo>
                    <a:cubicBezTo>
                      <a:pt x="38583" y="33548"/>
                      <a:pt x="35719" y="32630"/>
                      <a:pt x="33125" y="32630"/>
                    </a:cubicBezTo>
                    <a:cubicBezTo>
                      <a:pt x="30531" y="32630"/>
                      <a:pt x="28208" y="33548"/>
                      <a:pt x="26371" y="35386"/>
                    </a:cubicBezTo>
                    <a:cubicBezTo>
                      <a:pt x="22696" y="39709"/>
                      <a:pt x="22480" y="47058"/>
                      <a:pt x="25938" y="51381"/>
                    </a:cubicBezTo>
                    <a:cubicBezTo>
                      <a:pt x="29180" y="55488"/>
                      <a:pt x="33503" y="57433"/>
                      <a:pt x="38259" y="57865"/>
                    </a:cubicBezTo>
                    <a:cubicBezTo>
                      <a:pt x="38476" y="57872"/>
                      <a:pt x="38694" y="57875"/>
                      <a:pt x="38913" y="57875"/>
                    </a:cubicBezTo>
                    <a:cubicBezTo>
                      <a:pt x="45675" y="57875"/>
                      <a:pt x="53343" y="54663"/>
                      <a:pt x="58577" y="49219"/>
                    </a:cubicBezTo>
                    <a:cubicBezTo>
                      <a:pt x="66791" y="40789"/>
                      <a:pt x="65277" y="25010"/>
                      <a:pt x="65277" y="25010"/>
                    </a:cubicBezTo>
                    <a:cubicBezTo>
                      <a:pt x="63981" y="19607"/>
                      <a:pt x="60306" y="10745"/>
                      <a:pt x="49499" y="4260"/>
                    </a:cubicBezTo>
                    <a:cubicBezTo>
                      <a:pt x="44157" y="1074"/>
                      <a:pt x="39059" y="0"/>
                      <a:pt x="345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3204;p38">
                <a:extLst>
                  <a:ext uri="{FF2B5EF4-FFF2-40B4-BE49-F238E27FC236}">
                    <a16:creationId xmlns:a16="http://schemas.microsoft.com/office/drawing/2014/main" id="{A7DD775B-46BF-4359-A2E6-68017F64A448}"/>
                  </a:ext>
                </a:extLst>
              </p:cNvPr>
              <p:cNvSpPr/>
              <p:nvPr/>
            </p:nvSpPr>
            <p:spPr>
              <a:xfrm>
                <a:off x="551525" y="1064150"/>
                <a:ext cx="5003900" cy="3494450"/>
              </a:xfrm>
              <a:custGeom>
                <a:avLst/>
                <a:gdLst/>
                <a:ahLst/>
                <a:cxnLst/>
                <a:rect l="l" t="t" r="r" b="b"/>
                <a:pathLst>
                  <a:path w="200156" h="139778" extrusionOk="0">
                    <a:moveTo>
                      <a:pt x="65514" y="1"/>
                    </a:moveTo>
                    <a:cubicBezTo>
                      <a:pt x="62585" y="1"/>
                      <a:pt x="59483" y="231"/>
                      <a:pt x="56200" y="728"/>
                    </a:cubicBezTo>
                    <a:cubicBezTo>
                      <a:pt x="14267" y="7213"/>
                      <a:pt x="12970" y="43958"/>
                      <a:pt x="17725" y="59521"/>
                    </a:cubicBezTo>
                    <a:cubicBezTo>
                      <a:pt x="20103" y="64492"/>
                      <a:pt x="29397" y="78975"/>
                      <a:pt x="46041" y="79839"/>
                    </a:cubicBezTo>
                    <a:cubicBezTo>
                      <a:pt x="47262" y="79909"/>
                      <a:pt x="48455" y="79943"/>
                      <a:pt x="49619" y="79943"/>
                    </a:cubicBezTo>
                    <a:cubicBezTo>
                      <a:pt x="66587" y="79943"/>
                      <a:pt x="77485" y="72585"/>
                      <a:pt x="82138" y="58224"/>
                    </a:cubicBezTo>
                    <a:cubicBezTo>
                      <a:pt x="84515" y="50443"/>
                      <a:pt x="83651" y="42013"/>
                      <a:pt x="79976" y="35745"/>
                    </a:cubicBezTo>
                    <a:cubicBezTo>
                      <a:pt x="76085" y="29909"/>
                      <a:pt x="69601" y="26450"/>
                      <a:pt x="61171" y="25586"/>
                    </a:cubicBezTo>
                    <a:cubicBezTo>
                      <a:pt x="60558" y="25520"/>
                      <a:pt x="59944" y="25487"/>
                      <a:pt x="59333" y="25487"/>
                    </a:cubicBezTo>
                    <a:cubicBezTo>
                      <a:pt x="53919" y="25487"/>
                      <a:pt x="48716" y="28035"/>
                      <a:pt x="45608" y="32502"/>
                    </a:cubicBezTo>
                    <a:cubicBezTo>
                      <a:pt x="42798" y="36393"/>
                      <a:pt x="42150" y="40932"/>
                      <a:pt x="43447" y="44174"/>
                    </a:cubicBezTo>
                    <a:cubicBezTo>
                      <a:pt x="44528" y="46552"/>
                      <a:pt x="46905" y="48065"/>
                      <a:pt x="50796" y="48281"/>
                    </a:cubicBezTo>
                    <a:cubicBezTo>
                      <a:pt x="51120" y="48299"/>
                      <a:pt x="51437" y="48308"/>
                      <a:pt x="51746" y="48308"/>
                    </a:cubicBezTo>
                    <a:cubicBezTo>
                      <a:pt x="55149" y="48308"/>
                      <a:pt x="57659" y="47219"/>
                      <a:pt x="59442" y="45039"/>
                    </a:cubicBezTo>
                    <a:cubicBezTo>
                      <a:pt x="59685" y="44554"/>
                      <a:pt x="60200" y="44272"/>
                      <a:pt x="60758" y="44272"/>
                    </a:cubicBezTo>
                    <a:cubicBezTo>
                      <a:pt x="61194" y="44272"/>
                      <a:pt x="61657" y="44444"/>
                      <a:pt x="62036" y="44823"/>
                    </a:cubicBezTo>
                    <a:cubicBezTo>
                      <a:pt x="62900" y="45255"/>
                      <a:pt x="63116" y="46552"/>
                      <a:pt x="62252" y="47417"/>
                    </a:cubicBezTo>
                    <a:cubicBezTo>
                      <a:pt x="59803" y="50682"/>
                      <a:pt x="56004" y="52406"/>
                      <a:pt x="51221" y="52406"/>
                    </a:cubicBezTo>
                    <a:cubicBezTo>
                      <a:pt x="50938" y="52406"/>
                      <a:pt x="50653" y="52400"/>
                      <a:pt x="50364" y="52388"/>
                    </a:cubicBezTo>
                    <a:cubicBezTo>
                      <a:pt x="45608" y="51956"/>
                      <a:pt x="41718" y="49794"/>
                      <a:pt x="40205" y="46120"/>
                    </a:cubicBezTo>
                    <a:cubicBezTo>
                      <a:pt x="38043" y="41797"/>
                      <a:pt x="39124" y="35745"/>
                      <a:pt x="42582" y="30773"/>
                    </a:cubicBezTo>
                    <a:cubicBezTo>
                      <a:pt x="46444" y="25174"/>
                      <a:pt x="52720" y="21989"/>
                      <a:pt x="59407" y="21989"/>
                    </a:cubicBezTo>
                    <a:cubicBezTo>
                      <a:pt x="60207" y="21989"/>
                      <a:pt x="61012" y="22035"/>
                      <a:pt x="61820" y="22127"/>
                    </a:cubicBezTo>
                    <a:cubicBezTo>
                      <a:pt x="73708" y="23424"/>
                      <a:pt x="79976" y="29044"/>
                      <a:pt x="83218" y="34015"/>
                    </a:cubicBezTo>
                    <a:cubicBezTo>
                      <a:pt x="87757" y="40932"/>
                      <a:pt x="88838" y="50443"/>
                      <a:pt x="85812" y="59305"/>
                    </a:cubicBezTo>
                    <a:cubicBezTo>
                      <a:pt x="80625" y="75300"/>
                      <a:pt x="68304" y="83730"/>
                      <a:pt x="49715" y="83730"/>
                    </a:cubicBezTo>
                    <a:lnTo>
                      <a:pt x="46473" y="83730"/>
                    </a:lnTo>
                    <a:cubicBezTo>
                      <a:pt x="29613" y="82865"/>
                      <a:pt x="19886" y="69896"/>
                      <a:pt x="16212" y="63412"/>
                    </a:cubicBezTo>
                    <a:cubicBezTo>
                      <a:pt x="10808" y="67735"/>
                      <a:pt x="1" y="78975"/>
                      <a:pt x="7998" y="97780"/>
                    </a:cubicBezTo>
                    <a:cubicBezTo>
                      <a:pt x="12537" y="108587"/>
                      <a:pt x="22048" y="111829"/>
                      <a:pt x="30910" y="112262"/>
                    </a:cubicBezTo>
                    <a:cubicBezTo>
                      <a:pt x="29613" y="108803"/>
                      <a:pt x="28100" y="103183"/>
                      <a:pt x="27452" y="95834"/>
                    </a:cubicBezTo>
                    <a:cubicBezTo>
                      <a:pt x="27452" y="94753"/>
                      <a:pt x="28316" y="93889"/>
                      <a:pt x="29181" y="93889"/>
                    </a:cubicBezTo>
                    <a:cubicBezTo>
                      <a:pt x="30262" y="93889"/>
                      <a:pt x="30910" y="94753"/>
                      <a:pt x="30910" y="95618"/>
                    </a:cubicBezTo>
                    <a:cubicBezTo>
                      <a:pt x="31559" y="104264"/>
                      <a:pt x="33936" y="110100"/>
                      <a:pt x="35233" y="113126"/>
                    </a:cubicBezTo>
                    <a:cubicBezTo>
                      <a:pt x="37505" y="116371"/>
                      <a:pt x="46598" y="127412"/>
                      <a:pt x="63609" y="127412"/>
                    </a:cubicBezTo>
                    <a:cubicBezTo>
                      <a:pt x="69259" y="127412"/>
                      <a:pt x="75782" y="126195"/>
                      <a:pt x="83218" y="123069"/>
                    </a:cubicBezTo>
                    <a:cubicBezTo>
                      <a:pt x="86461" y="120691"/>
                      <a:pt x="91216" y="116368"/>
                      <a:pt x="92945" y="109235"/>
                    </a:cubicBezTo>
                    <a:cubicBezTo>
                      <a:pt x="94026" y="103616"/>
                      <a:pt x="91216" y="97996"/>
                      <a:pt x="85380" y="94970"/>
                    </a:cubicBezTo>
                    <a:cubicBezTo>
                      <a:pt x="83157" y="93858"/>
                      <a:pt x="80378" y="93064"/>
                      <a:pt x="77400" y="93064"/>
                    </a:cubicBezTo>
                    <a:cubicBezTo>
                      <a:pt x="73430" y="93064"/>
                      <a:pt x="69107" y="94476"/>
                      <a:pt x="65278" y="98428"/>
                    </a:cubicBezTo>
                    <a:cubicBezTo>
                      <a:pt x="62900" y="101022"/>
                      <a:pt x="62036" y="104264"/>
                      <a:pt x="62900" y="106858"/>
                    </a:cubicBezTo>
                    <a:cubicBezTo>
                      <a:pt x="63765" y="109235"/>
                      <a:pt x="65926" y="110965"/>
                      <a:pt x="68304" y="111181"/>
                    </a:cubicBezTo>
                    <a:cubicBezTo>
                      <a:pt x="68491" y="111194"/>
                      <a:pt x="68676" y="111201"/>
                      <a:pt x="68860" y="111201"/>
                    </a:cubicBezTo>
                    <a:cubicBezTo>
                      <a:pt x="71649" y="111201"/>
                      <a:pt x="74057" y="109644"/>
                      <a:pt x="76085" y="105993"/>
                    </a:cubicBezTo>
                    <a:cubicBezTo>
                      <a:pt x="76508" y="105571"/>
                      <a:pt x="77114" y="105240"/>
                      <a:pt x="77664" y="105240"/>
                    </a:cubicBezTo>
                    <a:cubicBezTo>
                      <a:pt x="77958" y="105240"/>
                      <a:pt x="78237" y="105335"/>
                      <a:pt x="78463" y="105561"/>
                    </a:cubicBezTo>
                    <a:cubicBezTo>
                      <a:pt x="79328" y="105993"/>
                      <a:pt x="79544" y="107074"/>
                      <a:pt x="79112" y="107939"/>
                    </a:cubicBezTo>
                    <a:cubicBezTo>
                      <a:pt x="76412" y="112373"/>
                      <a:pt x="72681" y="114744"/>
                      <a:pt x="68838" y="114744"/>
                    </a:cubicBezTo>
                    <a:cubicBezTo>
                      <a:pt x="68373" y="114744"/>
                      <a:pt x="67906" y="114709"/>
                      <a:pt x="67439" y="114639"/>
                    </a:cubicBezTo>
                    <a:cubicBezTo>
                      <a:pt x="63765" y="114207"/>
                      <a:pt x="60523" y="111397"/>
                      <a:pt x="59010" y="107939"/>
                    </a:cubicBezTo>
                    <a:cubicBezTo>
                      <a:pt x="57713" y="103832"/>
                      <a:pt x="58793" y="99293"/>
                      <a:pt x="62252" y="95834"/>
                    </a:cubicBezTo>
                    <a:cubicBezTo>
                      <a:pt x="66614" y="91608"/>
                      <a:pt x="71922" y="89360"/>
                      <a:pt x="77308" y="89360"/>
                    </a:cubicBezTo>
                    <a:cubicBezTo>
                      <a:pt x="80462" y="89360"/>
                      <a:pt x="83643" y="90131"/>
                      <a:pt x="86677" y="91727"/>
                    </a:cubicBezTo>
                    <a:cubicBezTo>
                      <a:pt x="94026" y="95618"/>
                      <a:pt x="97484" y="102751"/>
                      <a:pt x="96187" y="110100"/>
                    </a:cubicBezTo>
                    <a:cubicBezTo>
                      <a:pt x="94458" y="117881"/>
                      <a:pt x="89271" y="122853"/>
                      <a:pt x="85812" y="125879"/>
                    </a:cubicBezTo>
                    <a:cubicBezTo>
                      <a:pt x="91428" y="130559"/>
                      <a:pt x="105311" y="139777"/>
                      <a:pt x="126197" y="139777"/>
                    </a:cubicBezTo>
                    <a:cubicBezTo>
                      <a:pt x="129429" y="139777"/>
                      <a:pt x="132829" y="139557"/>
                      <a:pt x="136391" y="139064"/>
                    </a:cubicBezTo>
                    <a:cubicBezTo>
                      <a:pt x="170111" y="134093"/>
                      <a:pt x="182215" y="115288"/>
                      <a:pt x="197778" y="97347"/>
                    </a:cubicBezTo>
                    <a:cubicBezTo>
                      <a:pt x="198426" y="96699"/>
                      <a:pt x="199291" y="95618"/>
                      <a:pt x="200155" y="94753"/>
                    </a:cubicBezTo>
                    <a:lnTo>
                      <a:pt x="200155" y="94753"/>
                    </a:lnTo>
                    <a:cubicBezTo>
                      <a:pt x="196265" y="97131"/>
                      <a:pt x="192590" y="100373"/>
                      <a:pt x="188051" y="104264"/>
                    </a:cubicBezTo>
                    <a:cubicBezTo>
                      <a:pt x="184376" y="106858"/>
                      <a:pt x="180702" y="110100"/>
                      <a:pt x="176379" y="113558"/>
                    </a:cubicBezTo>
                    <a:cubicBezTo>
                      <a:pt x="165355" y="122204"/>
                      <a:pt x="155196" y="125014"/>
                      <a:pt x="146334" y="125014"/>
                    </a:cubicBezTo>
                    <a:cubicBezTo>
                      <a:pt x="136824" y="125014"/>
                      <a:pt x="128826" y="121772"/>
                      <a:pt x="122341" y="118530"/>
                    </a:cubicBezTo>
                    <a:cubicBezTo>
                      <a:pt x="112831" y="113558"/>
                      <a:pt x="90351" y="98860"/>
                      <a:pt x="89919" y="68815"/>
                    </a:cubicBezTo>
                    <a:cubicBezTo>
                      <a:pt x="89271" y="49146"/>
                      <a:pt x="102888" y="36609"/>
                      <a:pt x="110237" y="31205"/>
                    </a:cubicBezTo>
                    <a:cubicBezTo>
                      <a:pt x="106508" y="22374"/>
                      <a:pt x="94405" y="1"/>
                      <a:pt x="655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19"/>
          <p:cNvSpPr txBox="1">
            <a:spLocks noGrp="1"/>
          </p:cNvSpPr>
          <p:nvPr>
            <p:ph type="title"/>
          </p:nvPr>
        </p:nvSpPr>
        <p:spPr>
          <a:xfrm>
            <a:off x="3251022" y="-41027"/>
            <a:ext cx="2295276" cy="5430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AKUN GITHUB</a:t>
            </a:r>
            <a:endParaRPr sz="2800" dirty="0">
              <a:solidFill>
                <a:schemeClr val="dk1"/>
              </a:solidFill>
            </a:endParaRPr>
          </a:p>
        </p:txBody>
      </p:sp>
      <p:grpSp>
        <p:nvGrpSpPr>
          <p:cNvPr id="101" name="Google Shape;1946;p17">
            <a:extLst>
              <a:ext uri="{FF2B5EF4-FFF2-40B4-BE49-F238E27FC236}">
                <a16:creationId xmlns:a16="http://schemas.microsoft.com/office/drawing/2014/main" id="{AEF7E85F-F4B3-4FB1-A1D8-BA075C9AEF0B}"/>
              </a:ext>
            </a:extLst>
          </p:cNvPr>
          <p:cNvGrpSpPr/>
          <p:nvPr/>
        </p:nvGrpSpPr>
        <p:grpSpPr>
          <a:xfrm flipH="1">
            <a:off x="7607395" y="327887"/>
            <a:ext cx="1354360" cy="764236"/>
            <a:chOff x="397009" y="3697962"/>
            <a:chExt cx="1354360" cy="764236"/>
          </a:xfrm>
        </p:grpSpPr>
        <p:grpSp>
          <p:nvGrpSpPr>
            <p:cNvPr id="102" name="Google Shape;1947;p17">
              <a:extLst>
                <a:ext uri="{FF2B5EF4-FFF2-40B4-BE49-F238E27FC236}">
                  <a16:creationId xmlns:a16="http://schemas.microsoft.com/office/drawing/2014/main" id="{B537A007-E02B-436B-A0D2-B51902F5D76A}"/>
                </a:ext>
              </a:extLst>
            </p:cNvPr>
            <p:cNvGrpSpPr/>
            <p:nvPr/>
          </p:nvGrpSpPr>
          <p:grpSpPr>
            <a:xfrm flipH="1">
              <a:off x="397009" y="3697962"/>
              <a:ext cx="1354360" cy="764236"/>
              <a:chOff x="551525" y="1064150"/>
              <a:chExt cx="6192775" cy="3494450"/>
            </a:xfrm>
          </p:grpSpPr>
          <p:sp>
            <p:nvSpPr>
              <p:cNvPr id="106" name="Google Shape;1948;p17">
                <a:extLst>
                  <a:ext uri="{FF2B5EF4-FFF2-40B4-BE49-F238E27FC236}">
                    <a16:creationId xmlns:a16="http://schemas.microsoft.com/office/drawing/2014/main" id="{9CBB8513-D4F3-4632-9536-EAA072150B0B}"/>
                  </a:ext>
                </a:extLst>
              </p:cNvPr>
              <p:cNvSpPr/>
              <p:nvPr/>
            </p:nvSpPr>
            <p:spPr>
              <a:xfrm>
                <a:off x="2880550" y="1797225"/>
                <a:ext cx="3863750" cy="2289000"/>
              </a:xfrm>
              <a:custGeom>
                <a:avLst/>
                <a:gdLst/>
                <a:ahLst/>
                <a:cxnLst/>
                <a:rect l="l" t="t" r="r" b="b"/>
                <a:pathLst>
                  <a:path w="154550" h="91560" extrusionOk="0">
                    <a:moveTo>
                      <a:pt x="154519" y="65612"/>
                    </a:moveTo>
                    <a:cubicBezTo>
                      <a:pt x="154536" y="65640"/>
                      <a:pt x="154546" y="65655"/>
                      <a:pt x="154549" y="65655"/>
                    </a:cubicBezTo>
                    <a:cubicBezTo>
                      <a:pt x="154550" y="65655"/>
                      <a:pt x="154549" y="65652"/>
                      <a:pt x="154547" y="65647"/>
                    </a:cubicBezTo>
                    <a:cubicBezTo>
                      <a:pt x="154538" y="65635"/>
                      <a:pt x="154528" y="65624"/>
                      <a:pt x="154519" y="65612"/>
                    </a:cubicBezTo>
                    <a:close/>
                    <a:moveTo>
                      <a:pt x="34575" y="0"/>
                    </a:moveTo>
                    <a:cubicBezTo>
                      <a:pt x="28716" y="0"/>
                      <a:pt x="23905" y="1833"/>
                      <a:pt x="20967" y="3179"/>
                    </a:cubicBezTo>
                    <a:cubicBezTo>
                      <a:pt x="15131" y="7286"/>
                      <a:pt x="0" y="19174"/>
                      <a:pt x="216" y="38844"/>
                    </a:cubicBezTo>
                    <a:cubicBezTo>
                      <a:pt x="865" y="66943"/>
                      <a:pt x="21831" y="80777"/>
                      <a:pt x="30694" y="85316"/>
                    </a:cubicBezTo>
                    <a:cubicBezTo>
                      <a:pt x="37051" y="88604"/>
                      <a:pt x="44464" y="91559"/>
                      <a:pt x="52962" y="91559"/>
                    </a:cubicBezTo>
                    <a:cubicBezTo>
                      <a:pt x="61222" y="91559"/>
                      <a:pt x="70506" y="88768"/>
                      <a:pt x="80840" y="80777"/>
                    </a:cubicBezTo>
                    <a:cubicBezTo>
                      <a:pt x="84947" y="77535"/>
                      <a:pt x="88838" y="74293"/>
                      <a:pt x="92080" y="71483"/>
                    </a:cubicBezTo>
                    <a:cubicBezTo>
                      <a:pt x="101591" y="63485"/>
                      <a:pt x="108507" y="57865"/>
                      <a:pt x="118018" y="56352"/>
                    </a:cubicBezTo>
                    <a:cubicBezTo>
                      <a:pt x="122303" y="54391"/>
                      <a:pt x="126662" y="53382"/>
                      <a:pt x="130954" y="53382"/>
                    </a:cubicBezTo>
                    <a:cubicBezTo>
                      <a:pt x="139424" y="53382"/>
                      <a:pt x="147636" y="57312"/>
                      <a:pt x="154519" y="65612"/>
                    </a:cubicBezTo>
                    <a:lnTo>
                      <a:pt x="154519" y="65612"/>
                    </a:lnTo>
                    <a:cubicBezTo>
                      <a:pt x="153853" y="64544"/>
                      <a:pt x="142227" y="43825"/>
                      <a:pt x="116081" y="43825"/>
                    </a:cubicBezTo>
                    <a:cubicBezTo>
                      <a:pt x="107781" y="43825"/>
                      <a:pt x="98017" y="45913"/>
                      <a:pt x="86676" y="51381"/>
                    </a:cubicBezTo>
                    <a:cubicBezTo>
                      <a:pt x="83002" y="53758"/>
                      <a:pt x="76950" y="56784"/>
                      <a:pt x="68520" y="56784"/>
                    </a:cubicBezTo>
                    <a:cubicBezTo>
                      <a:pt x="67439" y="56784"/>
                      <a:pt x="66358" y="56784"/>
                      <a:pt x="65277" y="56568"/>
                    </a:cubicBezTo>
                    <a:cubicBezTo>
                      <a:pt x="64197" y="56568"/>
                      <a:pt x="63332" y="55488"/>
                      <a:pt x="63764" y="54623"/>
                    </a:cubicBezTo>
                    <a:cubicBezTo>
                      <a:pt x="63764" y="53655"/>
                      <a:pt x="64631" y="52860"/>
                      <a:pt x="65434" y="52860"/>
                    </a:cubicBezTo>
                    <a:cubicBezTo>
                      <a:pt x="65527" y="52860"/>
                      <a:pt x="65620" y="52871"/>
                      <a:pt x="65710" y="52894"/>
                    </a:cubicBezTo>
                    <a:cubicBezTo>
                      <a:pt x="66674" y="52984"/>
                      <a:pt x="67611" y="53026"/>
                      <a:pt x="68520" y="53026"/>
                    </a:cubicBezTo>
                    <a:cubicBezTo>
                      <a:pt x="80650" y="53026"/>
                      <a:pt x="87772" y="45530"/>
                      <a:pt x="87973" y="45329"/>
                    </a:cubicBezTo>
                    <a:cubicBezTo>
                      <a:pt x="89054" y="42086"/>
                      <a:pt x="89486" y="37979"/>
                      <a:pt x="86892" y="33656"/>
                    </a:cubicBezTo>
                    <a:cubicBezTo>
                      <a:pt x="84498" y="29400"/>
                      <a:pt x="80058" y="28254"/>
                      <a:pt x="75938" y="28254"/>
                    </a:cubicBezTo>
                    <a:cubicBezTo>
                      <a:pt x="73363" y="28254"/>
                      <a:pt x="70914" y="28702"/>
                      <a:pt x="69168" y="29117"/>
                    </a:cubicBezTo>
                    <a:cubicBezTo>
                      <a:pt x="69168" y="34737"/>
                      <a:pt x="67871" y="45112"/>
                      <a:pt x="61387" y="52029"/>
                    </a:cubicBezTo>
                    <a:cubicBezTo>
                      <a:pt x="55335" y="58081"/>
                      <a:pt x="46905" y="61972"/>
                      <a:pt x="39340" y="61972"/>
                    </a:cubicBezTo>
                    <a:lnTo>
                      <a:pt x="38259" y="61972"/>
                    </a:lnTo>
                    <a:cubicBezTo>
                      <a:pt x="32207" y="61540"/>
                      <a:pt x="27019" y="58946"/>
                      <a:pt x="23128" y="53975"/>
                    </a:cubicBezTo>
                    <a:cubicBezTo>
                      <a:pt x="18589" y="48138"/>
                      <a:pt x="18805" y="38844"/>
                      <a:pt x="23777" y="33224"/>
                    </a:cubicBezTo>
                    <a:cubicBezTo>
                      <a:pt x="26281" y="30378"/>
                      <a:pt x="29504" y="28971"/>
                      <a:pt x="33100" y="28971"/>
                    </a:cubicBezTo>
                    <a:cubicBezTo>
                      <a:pt x="36332" y="28971"/>
                      <a:pt x="39865" y="30108"/>
                      <a:pt x="43446" y="32360"/>
                    </a:cubicBezTo>
                    <a:cubicBezTo>
                      <a:pt x="44311" y="33008"/>
                      <a:pt x="44527" y="34089"/>
                      <a:pt x="44095" y="34953"/>
                    </a:cubicBezTo>
                    <a:cubicBezTo>
                      <a:pt x="43676" y="35372"/>
                      <a:pt x="43077" y="35611"/>
                      <a:pt x="42472" y="35611"/>
                    </a:cubicBezTo>
                    <a:cubicBezTo>
                      <a:pt x="42141" y="35611"/>
                      <a:pt x="41807" y="35539"/>
                      <a:pt x="41501" y="35386"/>
                    </a:cubicBezTo>
                    <a:cubicBezTo>
                      <a:pt x="38583" y="33548"/>
                      <a:pt x="35719" y="32630"/>
                      <a:pt x="33125" y="32630"/>
                    </a:cubicBezTo>
                    <a:cubicBezTo>
                      <a:pt x="30531" y="32630"/>
                      <a:pt x="28208" y="33548"/>
                      <a:pt x="26371" y="35386"/>
                    </a:cubicBezTo>
                    <a:cubicBezTo>
                      <a:pt x="22696" y="39709"/>
                      <a:pt x="22480" y="47058"/>
                      <a:pt x="25938" y="51381"/>
                    </a:cubicBezTo>
                    <a:cubicBezTo>
                      <a:pt x="29180" y="55488"/>
                      <a:pt x="33503" y="57433"/>
                      <a:pt x="38259" y="57865"/>
                    </a:cubicBezTo>
                    <a:cubicBezTo>
                      <a:pt x="38476" y="57872"/>
                      <a:pt x="38694" y="57875"/>
                      <a:pt x="38913" y="57875"/>
                    </a:cubicBezTo>
                    <a:cubicBezTo>
                      <a:pt x="45675" y="57875"/>
                      <a:pt x="53343" y="54663"/>
                      <a:pt x="58577" y="49219"/>
                    </a:cubicBezTo>
                    <a:cubicBezTo>
                      <a:pt x="66791" y="40789"/>
                      <a:pt x="65277" y="25010"/>
                      <a:pt x="65277" y="25010"/>
                    </a:cubicBezTo>
                    <a:cubicBezTo>
                      <a:pt x="63981" y="19607"/>
                      <a:pt x="60306" y="10745"/>
                      <a:pt x="49499" y="4260"/>
                    </a:cubicBezTo>
                    <a:cubicBezTo>
                      <a:pt x="44157" y="1074"/>
                      <a:pt x="39059" y="0"/>
                      <a:pt x="345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949;p17">
                <a:extLst>
                  <a:ext uri="{FF2B5EF4-FFF2-40B4-BE49-F238E27FC236}">
                    <a16:creationId xmlns:a16="http://schemas.microsoft.com/office/drawing/2014/main" id="{A30794AE-9CF5-46F6-A99D-C44AAFF75AA5}"/>
                  </a:ext>
                </a:extLst>
              </p:cNvPr>
              <p:cNvSpPr/>
              <p:nvPr/>
            </p:nvSpPr>
            <p:spPr>
              <a:xfrm>
                <a:off x="551525" y="1064150"/>
                <a:ext cx="5003900" cy="3494450"/>
              </a:xfrm>
              <a:custGeom>
                <a:avLst/>
                <a:gdLst/>
                <a:ahLst/>
                <a:cxnLst/>
                <a:rect l="l" t="t" r="r" b="b"/>
                <a:pathLst>
                  <a:path w="200156" h="139778" extrusionOk="0">
                    <a:moveTo>
                      <a:pt x="65514" y="1"/>
                    </a:moveTo>
                    <a:cubicBezTo>
                      <a:pt x="62585" y="1"/>
                      <a:pt x="59483" y="231"/>
                      <a:pt x="56200" y="728"/>
                    </a:cubicBezTo>
                    <a:cubicBezTo>
                      <a:pt x="14267" y="7213"/>
                      <a:pt x="12970" y="43958"/>
                      <a:pt x="17725" y="59521"/>
                    </a:cubicBezTo>
                    <a:cubicBezTo>
                      <a:pt x="20103" y="64492"/>
                      <a:pt x="29397" y="78975"/>
                      <a:pt x="46041" y="79839"/>
                    </a:cubicBezTo>
                    <a:cubicBezTo>
                      <a:pt x="47262" y="79909"/>
                      <a:pt x="48455" y="79943"/>
                      <a:pt x="49619" y="79943"/>
                    </a:cubicBezTo>
                    <a:cubicBezTo>
                      <a:pt x="66587" y="79943"/>
                      <a:pt x="77485" y="72585"/>
                      <a:pt x="82138" y="58224"/>
                    </a:cubicBezTo>
                    <a:cubicBezTo>
                      <a:pt x="84515" y="50443"/>
                      <a:pt x="83651" y="42013"/>
                      <a:pt x="79976" y="35745"/>
                    </a:cubicBezTo>
                    <a:cubicBezTo>
                      <a:pt x="76085" y="29909"/>
                      <a:pt x="69601" y="26450"/>
                      <a:pt x="61171" y="25586"/>
                    </a:cubicBezTo>
                    <a:cubicBezTo>
                      <a:pt x="60558" y="25520"/>
                      <a:pt x="59944" y="25487"/>
                      <a:pt x="59333" y="25487"/>
                    </a:cubicBezTo>
                    <a:cubicBezTo>
                      <a:pt x="53919" y="25487"/>
                      <a:pt x="48716" y="28035"/>
                      <a:pt x="45608" y="32502"/>
                    </a:cubicBezTo>
                    <a:cubicBezTo>
                      <a:pt x="42798" y="36393"/>
                      <a:pt x="42150" y="40932"/>
                      <a:pt x="43447" y="44174"/>
                    </a:cubicBezTo>
                    <a:cubicBezTo>
                      <a:pt x="44528" y="46552"/>
                      <a:pt x="46905" y="48065"/>
                      <a:pt x="50796" y="48281"/>
                    </a:cubicBezTo>
                    <a:cubicBezTo>
                      <a:pt x="51120" y="48299"/>
                      <a:pt x="51437" y="48308"/>
                      <a:pt x="51746" y="48308"/>
                    </a:cubicBezTo>
                    <a:cubicBezTo>
                      <a:pt x="55149" y="48308"/>
                      <a:pt x="57659" y="47219"/>
                      <a:pt x="59442" y="45039"/>
                    </a:cubicBezTo>
                    <a:cubicBezTo>
                      <a:pt x="59685" y="44554"/>
                      <a:pt x="60200" y="44272"/>
                      <a:pt x="60758" y="44272"/>
                    </a:cubicBezTo>
                    <a:cubicBezTo>
                      <a:pt x="61194" y="44272"/>
                      <a:pt x="61657" y="44444"/>
                      <a:pt x="62036" y="44823"/>
                    </a:cubicBezTo>
                    <a:cubicBezTo>
                      <a:pt x="62900" y="45255"/>
                      <a:pt x="63116" y="46552"/>
                      <a:pt x="62252" y="47417"/>
                    </a:cubicBezTo>
                    <a:cubicBezTo>
                      <a:pt x="59803" y="50682"/>
                      <a:pt x="56004" y="52406"/>
                      <a:pt x="51221" y="52406"/>
                    </a:cubicBezTo>
                    <a:cubicBezTo>
                      <a:pt x="50938" y="52406"/>
                      <a:pt x="50653" y="52400"/>
                      <a:pt x="50364" y="52388"/>
                    </a:cubicBezTo>
                    <a:cubicBezTo>
                      <a:pt x="45608" y="51956"/>
                      <a:pt x="41718" y="49794"/>
                      <a:pt x="40205" y="46120"/>
                    </a:cubicBezTo>
                    <a:cubicBezTo>
                      <a:pt x="38043" y="41797"/>
                      <a:pt x="39124" y="35745"/>
                      <a:pt x="42582" y="30773"/>
                    </a:cubicBezTo>
                    <a:cubicBezTo>
                      <a:pt x="46444" y="25174"/>
                      <a:pt x="52720" y="21989"/>
                      <a:pt x="59407" y="21989"/>
                    </a:cubicBezTo>
                    <a:cubicBezTo>
                      <a:pt x="60207" y="21989"/>
                      <a:pt x="61012" y="22035"/>
                      <a:pt x="61820" y="22127"/>
                    </a:cubicBezTo>
                    <a:cubicBezTo>
                      <a:pt x="73708" y="23424"/>
                      <a:pt x="79976" y="29044"/>
                      <a:pt x="83218" y="34015"/>
                    </a:cubicBezTo>
                    <a:cubicBezTo>
                      <a:pt x="87757" y="40932"/>
                      <a:pt x="88838" y="50443"/>
                      <a:pt x="85812" y="59305"/>
                    </a:cubicBezTo>
                    <a:cubicBezTo>
                      <a:pt x="80625" y="75300"/>
                      <a:pt x="68304" y="83730"/>
                      <a:pt x="49715" y="83730"/>
                    </a:cubicBezTo>
                    <a:lnTo>
                      <a:pt x="46473" y="83730"/>
                    </a:lnTo>
                    <a:cubicBezTo>
                      <a:pt x="29613" y="82865"/>
                      <a:pt x="19886" y="69896"/>
                      <a:pt x="16212" y="63412"/>
                    </a:cubicBezTo>
                    <a:cubicBezTo>
                      <a:pt x="10808" y="67735"/>
                      <a:pt x="1" y="78975"/>
                      <a:pt x="7998" y="97780"/>
                    </a:cubicBezTo>
                    <a:cubicBezTo>
                      <a:pt x="12537" y="108587"/>
                      <a:pt x="22048" y="111829"/>
                      <a:pt x="30910" y="112262"/>
                    </a:cubicBezTo>
                    <a:cubicBezTo>
                      <a:pt x="29613" y="108803"/>
                      <a:pt x="28100" y="103183"/>
                      <a:pt x="27452" y="95834"/>
                    </a:cubicBezTo>
                    <a:cubicBezTo>
                      <a:pt x="27452" y="94753"/>
                      <a:pt x="28316" y="93889"/>
                      <a:pt x="29181" y="93889"/>
                    </a:cubicBezTo>
                    <a:cubicBezTo>
                      <a:pt x="30262" y="93889"/>
                      <a:pt x="30910" y="94753"/>
                      <a:pt x="30910" y="95618"/>
                    </a:cubicBezTo>
                    <a:cubicBezTo>
                      <a:pt x="31559" y="104264"/>
                      <a:pt x="33936" y="110100"/>
                      <a:pt x="35233" y="113126"/>
                    </a:cubicBezTo>
                    <a:cubicBezTo>
                      <a:pt x="37505" y="116371"/>
                      <a:pt x="46598" y="127412"/>
                      <a:pt x="63609" y="127412"/>
                    </a:cubicBezTo>
                    <a:cubicBezTo>
                      <a:pt x="69259" y="127412"/>
                      <a:pt x="75782" y="126195"/>
                      <a:pt x="83218" y="123069"/>
                    </a:cubicBezTo>
                    <a:cubicBezTo>
                      <a:pt x="86461" y="120691"/>
                      <a:pt x="91216" y="116368"/>
                      <a:pt x="92945" y="109235"/>
                    </a:cubicBezTo>
                    <a:cubicBezTo>
                      <a:pt x="94026" y="103616"/>
                      <a:pt x="91216" y="97996"/>
                      <a:pt x="85380" y="94970"/>
                    </a:cubicBezTo>
                    <a:cubicBezTo>
                      <a:pt x="83157" y="93858"/>
                      <a:pt x="80378" y="93064"/>
                      <a:pt x="77400" y="93064"/>
                    </a:cubicBezTo>
                    <a:cubicBezTo>
                      <a:pt x="73430" y="93064"/>
                      <a:pt x="69107" y="94476"/>
                      <a:pt x="65278" y="98428"/>
                    </a:cubicBezTo>
                    <a:cubicBezTo>
                      <a:pt x="62900" y="101022"/>
                      <a:pt x="62036" y="104264"/>
                      <a:pt x="62900" y="106858"/>
                    </a:cubicBezTo>
                    <a:cubicBezTo>
                      <a:pt x="63765" y="109235"/>
                      <a:pt x="65926" y="110965"/>
                      <a:pt x="68304" y="111181"/>
                    </a:cubicBezTo>
                    <a:cubicBezTo>
                      <a:pt x="68491" y="111194"/>
                      <a:pt x="68676" y="111201"/>
                      <a:pt x="68860" y="111201"/>
                    </a:cubicBezTo>
                    <a:cubicBezTo>
                      <a:pt x="71649" y="111201"/>
                      <a:pt x="74057" y="109644"/>
                      <a:pt x="76085" y="105993"/>
                    </a:cubicBezTo>
                    <a:cubicBezTo>
                      <a:pt x="76508" y="105571"/>
                      <a:pt x="77114" y="105240"/>
                      <a:pt x="77664" y="105240"/>
                    </a:cubicBezTo>
                    <a:cubicBezTo>
                      <a:pt x="77958" y="105240"/>
                      <a:pt x="78237" y="105335"/>
                      <a:pt x="78463" y="105561"/>
                    </a:cubicBezTo>
                    <a:cubicBezTo>
                      <a:pt x="79328" y="105993"/>
                      <a:pt x="79544" y="107074"/>
                      <a:pt x="79112" y="107939"/>
                    </a:cubicBezTo>
                    <a:cubicBezTo>
                      <a:pt x="76412" y="112373"/>
                      <a:pt x="72681" y="114744"/>
                      <a:pt x="68838" y="114744"/>
                    </a:cubicBezTo>
                    <a:cubicBezTo>
                      <a:pt x="68373" y="114744"/>
                      <a:pt x="67906" y="114709"/>
                      <a:pt x="67439" y="114639"/>
                    </a:cubicBezTo>
                    <a:cubicBezTo>
                      <a:pt x="63765" y="114207"/>
                      <a:pt x="60523" y="111397"/>
                      <a:pt x="59010" y="107939"/>
                    </a:cubicBezTo>
                    <a:cubicBezTo>
                      <a:pt x="57713" y="103832"/>
                      <a:pt x="58793" y="99293"/>
                      <a:pt x="62252" y="95834"/>
                    </a:cubicBezTo>
                    <a:cubicBezTo>
                      <a:pt x="66614" y="91608"/>
                      <a:pt x="71922" y="89360"/>
                      <a:pt x="77308" y="89360"/>
                    </a:cubicBezTo>
                    <a:cubicBezTo>
                      <a:pt x="80462" y="89360"/>
                      <a:pt x="83643" y="90131"/>
                      <a:pt x="86677" y="91727"/>
                    </a:cubicBezTo>
                    <a:cubicBezTo>
                      <a:pt x="94026" y="95618"/>
                      <a:pt x="97484" y="102751"/>
                      <a:pt x="96187" y="110100"/>
                    </a:cubicBezTo>
                    <a:cubicBezTo>
                      <a:pt x="94458" y="117881"/>
                      <a:pt x="89271" y="122853"/>
                      <a:pt x="85812" y="125879"/>
                    </a:cubicBezTo>
                    <a:cubicBezTo>
                      <a:pt x="91428" y="130559"/>
                      <a:pt x="105311" y="139777"/>
                      <a:pt x="126197" y="139777"/>
                    </a:cubicBezTo>
                    <a:cubicBezTo>
                      <a:pt x="129429" y="139777"/>
                      <a:pt x="132829" y="139557"/>
                      <a:pt x="136391" y="139064"/>
                    </a:cubicBezTo>
                    <a:cubicBezTo>
                      <a:pt x="170111" y="134093"/>
                      <a:pt x="182215" y="115288"/>
                      <a:pt x="197778" y="97347"/>
                    </a:cubicBezTo>
                    <a:cubicBezTo>
                      <a:pt x="198426" y="96699"/>
                      <a:pt x="199291" y="95618"/>
                      <a:pt x="200155" y="94753"/>
                    </a:cubicBezTo>
                    <a:lnTo>
                      <a:pt x="200155" y="94753"/>
                    </a:lnTo>
                    <a:cubicBezTo>
                      <a:pt x="196265" y="97131"/>
                      <a:pt x="192590" y="100373"/>
                      <a:pt x="188051" y="104264"/>
                    </a:cubicBezTo>
                    <a:cubicBezTo>
                      <a:pt x="184376" y="106858"/>
                      <a:pt x="180702" y="110100"/>
                      <a:pt x="176379" y="113558"/>
                    </a:cubicBezTo>
                    <a:cubicBezTo>
                      <a:pt x="165355" y="122204"/>
                      <a:pt x="155196" y="125014"/>
                      <a:pt x="146334" y="125014"/>
                    </a:cubicBezTo>
                    <a:cubicBezTo>
                      <a:pt x="136824" y="125014"/>
                      <a:pt x="128826" y="121772"/>
                      <a:pt x="122341" y="118530"/>
                    </a:cubicBezTo>
                    <a:cubicBezTo>
                      <a:pt x="112831" y="113558"/>
                      <a:pt x="90351" y="98860"/>
                      <a:pt x="89919" y="68815"/>
                    </a:cubicBezTo>
                    <a:cubicBezTo>
                      <a:pt x="89271" y="49146"/>
                      <a:pt x="102888" y="36609"/>
                      <a:pt x="110237" y="31205"/>
                    </a:cubicBezTo>
                    <a:cubicBezTo>
                      <a:pt x="106508" y="22374"/>
                      <a:pt x="94405" y="1"/>
                      <a:pt x="655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950;p17">
              <a:extLst>
                <a:ext uri="{FF2B5EF4-FFF2-40B4-BE49-F238E27FC236}">
                  <a16:creationId xmlns:a16="http://schemas.microsoft.com/office/drawing/2014/main" id="{007F7AAB-56D5-42C4-9D58-E3661BD55967}"/>
                </a:ext>
              </a:extLst>
            </p:cNvPr>
            <p:cNvGrpSpPr/>
            <p:nvPr/>
          </p:nvGrpSpPr>
          <p:grpSpPr>
            <a:xfrm flipH="1">
              <a:off x="397009" y="3697962"/>
              <a:ext cx="1354360" cy="764236"/>
              <a:chOff x="551525" y="1064150"/>
              <a:chExt cx="6192775" cy="3494450"/>
            </a:xfrm>
          </p:grpSpPr>
          <p:sp>
            <p:nvSpPr>
              <p:cNvPr id="104" name="Google Shape;1951;p17">
                <a:extLst>
                  <a:ext uri="{FF2B5EF4-FFF2-40B4-BE49-F238E27FC236}">
                    <a16:creationId xmlns:a16="http://schemas.microsoft.com/office/drawing/2014/main" id="{078D359A-E366-463C-A0FD-0F95D48CFFD1}"/>
                  </a:ext>
                </a:extLst>
              </p:cNvPr>
              <p:cNvSpPr/>
              <p:nvPr/>
            </p:nvSpPr>
            <p:spPr>
              <a:xfrm>
                <a:off x="2880550" y="1797225"/>
                <a:ext cx="3863750" cy="2289000"/>
              </a:xfrm>
              <a:custGeom>
                <a:avLst/>
                <a:gdLst/>
                <a:ahLst/>
                <a:cxnLst/>
                <a:rect l="l" t="t" r="r" b="b"/>
                <a:pathLst>
                  <a:path w="154550" h="91560" extrusionOk="0">
                    <a:moveTo>
                      <a:pt x="154519" y="65612"/>
                    </a:moveTo>
                    <a:cubicBezTo>
                      <a:pt x="154536" y="65640"/>
                      <a:pt x="154546" y="65655"/>
                      <a:pt x="154549" y="65655"/>
                    </a:cubicBezTo>
                    <a:cubicBezTo>
                      <a:pt x="154550" y="65655"/>
                      <a:pt x="154549" y="65652"/>
                      <a:pt x="154547" y="65647"/>
                    </a:cubicBezTo>
                    <a:cubicBezTo>
                      <a:pt x="154538" y="65635"/>
                      <a:pt x="154528" y="65624"/>
                      <a:pt x="154519" y="65612"/>
                    </a:cubicBezTo>
                    <a:close/>
                    <a:moveTo>
                      <a:pt x="34575" y="0"/>
                    </a:moveTo>
                    <a:cubicBezTo>
                      <a:pt x="28716" y="0"/>
                      <a:pt x="23905" y="1833"/>
                      <a:pt x="20967" y="3179"/>
                    </a:cubicBezTo>
                    <a:cubicBezTo>
                      <a:pt x="15131" y="7286"/>
                      <a:pt x="0" y="19174"/>
                      <a:pt x="216" y="38844"/>
                    </a:cubicBezTo>
                    <a:cubicBezTo>
                      <a:pt x="865" y="66943"/>
                      <a:pt x="21831" y="80777"/>
                      <a:pt x="30694" y="85316"/>
                    </a:cubicBezTo>
                    <a:cubicBezTo>
                      <a:pt x="37051" y="88604"/>
                      <a:pt x="44464" y="91559"/>
                      <a:pt x="52962" y="91559"/>
                    </a:cubicBezTo>
                    <a:cubicBezTo>
                      <a:pt x="61222" y="91559"/>
                      <a:pt x="70506" y="88768"/>
                      <a:pt x="80840" y="80777"/>
                    </a:cubicBezTo>
                    <a:cubicBezTo>
                      <a:pt x="84947" y="77535"/>
                      <a:pt x="88838" y="74293"/>
                      <a:pt x="92080" y="71483"/>
                    </a:cubicBezTo>
                    <a:cubicBezTo>
                      <a:pt x="101591" y="63485"/>
                      <a:pt x="108507" y="57865"/>
                      <a:pt x="118018" y="56352"/>
                    </a:cubicBezTo>
                    <a:cubicBezTo>
                      <a:pt x="122303" y="54391"/>
                      <a:pt x="126662" y="53382"/>
                      <a:pt x="130954" y="53382"/>
                    </a:cubicBezTo>
                    <a:cubicBezTo>
                      <a:pt x="139424" y="53382"/>
                      <a:pt x="147636" y="57312"/>
                      <a:pt x="154519" y="65612"/>
                    </a:cubicBezTo>
                    <a:lnTo>
                      <a:pt x="154519" y="65612"/>
                    </a:lnTo>
                    <a:cubicBezTo>
                      <a:pt x="153853" y="64544"/>
                      <a:pt x="142227" y="43825"/>
                      <a:pt x="116081" y="43825"/>
                    </a:cubicBezTo>
                    <a:cubicBezTo>
                      <a:pt x="107781" y="43825"/>
                      <a:pt x="98017" y="45913"/>
                      <a:pt x="86676" y="51381"/>
                    </a:cubicBezTo>
                    <a:cubicBezTo>
                      <a:pt x="83002" y="53758"/>
                      <a:pt x="76950" y="56784"/>
                      <a:pt x="68520" y="56784"/>
                    </a:cubicBezTo>
                    <a:cubicBezTo>
                      <a:pt x="67439" y="56784"/>
                      <a:pt x="66358" y="56784"/>
                      <a:pt x="65277" y="56568"/>
                    </a:cubicBezTo>
                    <a:cubicBezTo>
                      <a:pt x="64197" y="56568"/>
                      <a:pt x="63332" y="55488"/>
                      <a:pt x="63764" y="54623"/>
                    </a:cubicBezTo>
                    <a:cubicBezTo>
                      <a:pt x="63764" y="53655"/>
                      <a:pt x="64631" y="52860"/>
                      <a:pt x="65434" y="52860"/>
                    </a:cubicBezTo>
                    <a:cubicBezTo>
                      <a:pt x="65527" y="52860"/>
                      <a:pt x="65620" y="52871"/>
                      <a:pt x="65710" y="52894"/>
                    </a:cubicBezTo>
                    <a:cubicBezTo>
                      <a:pt x="66674" y="52984"/>
                      <a:pt x="67611" y="53026"/>
                      <a:pt x="68520" y="53026"/>
                    </a:cubicBezTo>
                    <a:cubicBezTo>
                      <a:pt x="80650" y="53026"/>
                      <a:pt x="87772" y="45530"/>
                      <a:pt x="87973" y="45329"/>
                    </a:cubicBezTo>
                    <a:cubicBezTo>
                      <a:pt x="89054" y="42086"/>
                      <a:pt x="89486" y="37979"/>
                      <a:pt x="86892" y="33656"/>
                    </a:cubicBezTo>
                    <a:cubicBezTo>
                      <a:pt x="84498" y="29400"/>
                      <a:pt x="80058" y="28254"/>
                      <a:pt x="75938" y="28254"/>
                    </a:cubicBezTo>
                    <a:cubicBezTo>
                      <a:pt x="73363" y="28254"/>
                      <a:pt x="70914" y="28702"/>
                      <a:pt x="69168" y="29117"/>
                    </a:cubicBezTo>
                    <a:cubicBezTo>
                      <a:pt x="69168" y="34737"/>
                      <a:pt x="67871" y="45112"/>
                      <a:pt x="61387" y="52029"/>
                    </a:cubicBezTo>
                    <a:cubicBezTo>
                      <a:pt x="55335" y="58081"/>
                      <a:pt x="46905" y="61972"/>
                      <a:pt x="39340" y="61972"/>
                    </a:cubicBezTo>
                    <a:lnTo>
                      <a:pt x="38259" y="61972"/>
                    </a:lnTo>
                    <a:cubicBezTo>
                      <a:pt x="32207" y="61540"/>
                      <a:pt x="27019" y="58946"/>
                      <a:pt x="23128" y="53975"/>
                    </a:cubicBezTo>
                    <a:cubicBezTo>
                      <a:pt x="18589" y="48138"/>
                      <a:pt x="18805" y="38844"/>
                      <a:pt x="23777" y="33224"/>
                    </a:cubicBezTo>
                    <a:cubicBezTo>
                      <a:pt x="26281" y="30378"/>
                      <a:pt x="29504" y="28971"/>
                      <a:pt x="33100" y="28971"/>
                    </a:cubicBezTo>
                    <a:cubicBezTo>
                      <a:pt x="36332" y="28971"/>
                      <a:pt x="39865" y="30108"/>
                      <a:pt x="43446" y="32360"/>
                    </a:cubicBezTo>
                    <a:cubicBezTo>
                      <a:pt x="44311" y="33008"/>
                      <a:pt x="44527" y="34089"/>
                      <a:pt x="44095" y="34953"/>
                    </a:cubicBezTo>
                    <a:cubicBezTo>
                      <a:pt x="43676" y="35372"/>
                      <a:pt x="43077" y="35611"/>
                      <a:pt x="42472" y="35611"/>
                    </a:cubicBezTo>
                    <a:cubicBezTo>
                      <a:pt x="42141" y="35611"/>
                      <a:pt x="41807" y="35539"/>
                      <a:pt x="41501" y="35386"/>
                    </a:cubicBezTo>
                    <a:cubicBezTo>
                      <a:pt x="38583" y="33548"/>
                      <a:pt x="35719" y="32630"/>
                      <a:pt x="33125" y="32630"/>
                    </a:cubicBezTo>
                    <a:cubicBezTo>
                      <a:pt x="30531" y="32630"/>
                      <a:pt x="28208" y="33548"/>
                      <a:pt x="26371" y="35386"/>
                    </a:cubicBezTo>
                    <a:cubicBezTo>
                      <a:pt x="22696" y="39709"/>
                      <a:pt x="22480" y="47058"/>
                      <a:pt x="25938" y="51381"/>
                    </a:cubicBezTo>
                    <a:cubicBezTo>
                      <a:pt x="29180" y="55488"/>
                      <a:pt x="33503" y="57433"/>
                      <a:pt x="38259" y="57865"/>
                    </a:cubicBezTo>
                    <a:cubicBezTo>
                      <a:pt x="38476" y="57872"/>
                      <a:pt x="38694" y="57875"/>
                      <a:pt x="38913" y="57875"/>
                    </a:cubicBezTo>
                    <a:cubicBezTo>
                      <a:pt x="45675" y="57875"/>
                      <a:pt x="53343" y="54663"/>
                      <a:pt x="58577" y="49219"/>
                    </a:cubicBezTo>
                    <a:cubicBezTo>
                      <a:pt x="66791" y="40789"/>
                      <a:pt x="65277" y="25010"/>
                      <a:pt x="65277" y="25010"/>
                    </a:cubicBezTo>
                    <a:cubicBezTo>
                      <a:pt x="63981" y="19607"/>
                      <a:pt x="60306" y="10745"/>
                      <a:pt x="49499" y="4260"/>
                    </a:cubicBezTo>
                    <a:cubicBezTo>
                      <a:pt x="44157" y="1074"/>
                      <a:pt x="39059" y="0"/>
                      <a:pt x="345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952;p17">
                <a:extLst>
                  <a:ext uri="{FF2B5EF4-FFF2-40B4-BE49-F238E27FC236}">
                    <a16:creationId xmlns:a16="http://schemas.microsoft.com/office/drawing/2014/main" id="{67857502-A7D6-4506-B04A-7961E16E6466}"/>
                  </a:ext>
                </a:extLst>
              </p:cNvPr>
              <p:cNvSpPr/>
              <p:nvPr/>
            </p:nvSpPr>
            <p:spPr>
              <a:xfrm>
                <a:off x="551525" y="1064150"/>
                <a:ext cx="5003900" cy="3494450"/>
              </a:xfrm>
              <a:custGeom>
                <a:avLst/>
                <a:gdLst/>
                <a:ahLst/>
                <a:cxnLst/>
                <a:rect l="l" t="t" r="r" b="b"/>
                <a:pathLst>
                  <a:path w="200156" h="139778" extrusionOk="0">
                    <a:moveTo>
                      <a:pt x="65514" y="1"/>
                    </a:moveTo>
                    <a:cubicBezTo>
                      <a:pt x="62585" y="1"/>
                      <a:pt x="59483" y="231"/>
                      <a:pt x="56200" y="728"/>
                    </a:cubicBezTo>
                    <a:cubicBezTo>
                      <a:pt x="14267" y="7213"/>
                      <a:pt x="12970" y="43958"/>
                      <a:pt x="17725" y="59521"/>
                    </a:cubicBezTo>
                    <a:cubicBezTo>
                      <a:pt x="20103" y="64492"/>
                      <a:pt x="29397" y="78975"/>
                      <a:pt x="46041" y="79839"/>
                    </a:cubicBezTo>
                    <a:cubicBezTo>
                      <a:pt x="47262" y="79909"/>
                      <a:pt x="48455" y="79943"/>
                      <a:pt x="49619" y="79943"/>
                    </a:cubicBezTo>
                    <a:cubicBezTo>
                      <a:pt x="66587" y="79943"/>
                      <a:pt x="77485" y="72585"/>
                      <a:pt x="82138" y="58224"/>
                    </a:cubicBezTo>
                    <a:cubicBezTo>
                      <a:pt x="84515" y="50443"/>
                      <a:pt x="83651" y="42013"/>
                      <a:pt x="79976" y="35745"/>
                    </a:cubicBezTo>
                    <a:cubicBezTo>
                      <a:pt x="76085" y="29909"/>
                      <a:pt x="69601" y="26450"/>
                      <a:pt x="61171" y="25586"/>
                    </a:cubicBezTo>
                    <a:cubicBezTo>
                      <a:pt x="60558" y="25520"/>
                      <a:pt x="59944" y="25487"/>
                      <a:pt x="59333" y="25487"/>
                    </a:cubicBezTo>
                    <a:cubicBezTo>
                      <a:pt x="53919" y="25487"/>
                      <a:pt x="48716" y="28035"/>
                      <a:pt x="45608" y="32502"/>
                    </a:cubicBezTo>
                    <a:cubicBezTo>
                      <a:pt x="42798" y="36393"/>
                      <a:pt x="42150" y="40932"/>
                      <a:pt x="43447" y="44174"/>
                    </a:cubicBezTo>
                    <a:cubicBezTo>
                      <a:pt x="44528" y="46552"/>
                      <a:pt x="46905" y="48065"/>
                      <a:pt x="50796" y="48281"/>
                    </a:cubicBezTo>
                    <a:cubicBezTo>
                      <a:pt x="51120" y="48299"/>
                      <a:pt x="51437" y="48308"/>
                      <a:pt x="51746" y="48308"/>
                    </a:cubicBezTo>
                    <a:cubicBezTo>
                      <a:pt x="55149" y="48308"/>
                      <a:pt x="57659" y="47219"/>
                      <a:pt x="59442" y="45039"/>
                    </a:cubicBezTo>
                    <a:cubicBezTo>
                      <a:pt x="59685" y="44554"/>
                      <a:pt x="60200" y="44272"/>
                      <a:pt x="60758" y="44272"/>
                    </a:cubicBezTo>
                    <a:cubicBezTo>
                      <a:pt x="61194" y="44272"/>
                      <a:pt x="61657" y="44444"/>
                      <a:pt x="62036" y="44823"/>
                    </a:cubicBezTo>
                    <a:cubicBezTo>
                      <a:pt x="62900" y="45255"/>
                      <a:pt x="63116" y="46552"/>
                      <a:pt x="62252" y="47417"/>
                    </a:cubicBezTo>
                    <a:cubicBezTo>
                      <a:pt x="59803" y="50682"/>
                      <a:pt x="56004" y="52406"/>
                      <a:pt x="51221" y="52406"/>
                    </a:cubicBezTo>
                    <a:cubicBezTo>
                      <a:pt x="50938" y="52406"/>
                      <a:pt x="50653" y="52400"/>
                      <a:pt x="50364" y="52388"/>
                    </a:cubicBezTo>
                    <a:cubicBezTo>
                      <a:pt x="45608" y="51956"/>
                      <a:pt x="41718" y="49794"/>
                      <a:pt x="40205" y="46120"/>
                    </a:cubicBezTo>
                    <a:cubicBezTo>
                      <a:pt x="38043" y="41797"/>
                      <a:pt x="39124" y="35745"/>
                      <a:pt x="42582" y="30773"/>
                    </a:cubicBezTo>
                    <a:cubicBezTo>
                      <a:pt x="46444" y="25174"/>
                      <a:pt x="52720" y="21989"/>
                      <a:pt x="59407" y="21989"/>
                    </a:cubicBezTo>
                    <a:cubicBezTo>
                      <a:pt x="60207" y="21989"/>
                      <a:pt x="61012" y="22035"/>
                      <a:pt x="61820" y="22127"/>
                    </a:cubicBezTo>
                    <a:cubicBezTo>
                      <a:pt x="73708" y="23424"/>
                      <a:pt x="79976" y="29044"/>
                      <a:pt x="83218" y="34015"/>
                    </a:cubicBezTo>
                    <a:cubicBezTo>
                      <a:pt x="87757" y="40932"/>
                      <a:pt x="88838" y="50443"/>
                      <a:pt x="85812" y="59305"/>
                    </a:cubicBezTo>
                    <a:cubicBezTo>
                      <a:pt x="80625" y="75300"/>
                      <a:pt x="68304" y="83730"/>
                      <a:pt x="49715" y="83730"/>
                    </a:cubicBezTo>
                    <a:lnTo>
                      <a:pt x="46473" y="83730"/>
                    </a:lnTo>
                    <a:cubicBezTo>
                      <a:pt x="29613" y="82865"/>
                      <a:pt x="19886" y="69896"/>
                      <a:pt x="16212" y="63412"/>
                    </a:cubicBezTo>
                    <a:cubicBezTo>
                      <a:pt x="10808" y="67735"/>
                      <a:pt x="1" y="78975"/>
                      <a:pt x="7998" y="97780"/>
                    </a:cubicBezTo>
                    <a:cubicBezTo>
                      <a:pt x="12537" y="108587"/>
                      <a:pt x="22048" y="111829"/>
                      <a:pt x="30910" y="112262"/>
                    </a:cubicBezTo>
                    <a:cubicBezTo>
                      <a:pt x="29613" y="108803"/>
                      <a:pt x="28100" y="103183"/>
                      <a:pt x="27452" y="95834"/>
                    </a:cubicBezTo>
                    <a:cubicBezTo>
                      <a:pt x="27452" y="94753"/>
                      <a:pt x="28316" y="93889"/>
                      <a:pt x="29181" y="93889"/>
                    </a:cubicBezTo>
                    <a:cubicBezTo>
                      <a:pt x="30262" y="93889"/>
                      <a:pt x="30910" y="94753"/>
                      <a:pt x="30910" y="95618"/>
                    </a:cubicBezTo>
                    <a:cubicBezTo>
                      <a:pt x="31559" y="104264"/>
                      <a:pt x="33936" y="110100"/>
                      <a:pt x="35233" y="113126"/>
                    </a:cubicBezTo>
                    <a:cubicBezTo>
                      <a:pt x="37505" y="116371"/>
                      <a:pt x="46598" y="127412"/>
                      <a:pt x="63609" y="127412"/>
                    </a:cubicBezTo>
                    <a:cubicBezTo>
                      <a:pt x="69259" y="127412"/>
                      <a:pt x="75782" y="126195"/>
                      <a:pt x="83218" y="123069"/>
                    </a:cubicBezTo>
                    <a:cubicBezTo>
                      <a:pt x="86461" y="120691"/>
                      <a:pt x="91216" y="116368"/>
                      <a:pt x="92945" y="109235"/>
                    </a:cubicBezTo>
                    <a:cubicBezTo>
                      <a:pt x="94026" y="103616"/>
                      <a:pt x="91216" y="97996"/>
                      <a:pt x="85380" y="94970"/>
                    </a:cubicBezTo>
                    <a:cubicBezTo>
                      <a:pt x="83157" y="93858"/>
                      <a:pt x="80378" y="93064"/>
                      <a:pt x="77400" y="93064"/>
                    </a:cubicBezTo>
                    <a:cubicBezTo>
                      <a:pt x="73430" y="93064"/>
                      <a:pt x="69107" y="94476"/>
                      <a:pt x="65278" y="98428"/>
                    </a:cubicBezTo>
                    <a:cubicBezTo>
                      <a:pt x="62900" y="101022"/>
                      <a:pt x="62036" y="104264"/>
                      <a:pt x="62900" y="106858"/>
                    </a:cubicBezTo>
                    <a:cubicBezTo>
                      <a:pt x="63765" y="109235"/>
                      <a:pt x="65926" y="110965"/>
                      <a:pt x="68304" y="111181"/>
                    </a:cubicBezTo>
                    <a:cubicBezTo>
                      <a:pt x="68491" y="111194"/>
                      <a:pt x="68676" y="111201"/>
                      <a:pt x="68860" y="111201"/>
                    </a:cubicBezTo>
                    <a:cubicBezTo>
                      <a:pt x="71649" y="111201"/>
                      <a:pt x="74057" y="109644"/>
                      <a:pt x="76085" y="105993"/>
                    </a:cubicBezTo>
                    <a:cubicBezTo>
                      <a:pt x="76508" y="105571"/>
                      <a:pt x="77114" y="105240"/>
                      <a:pt x="77664" y="105240"/>
                    </a:cubicBezTo>
                    <a:cubicBezTo>
                      <a:pt x="77958" y="105240"/>
                      <a:pt x="78237" y="105335"/>
                      <a:pt x="78463" y="105561"/>
                    </a:cubicBezTo>
                    <a:cubicBezTo>
                      <a:pt x="79328" y="105993"/>
                      <a:pt x="79544" y="107074"/>
                      <a:pt x="79112" y="107939"/>
                    </a:cubicBezTo>
                    <a:cubicBezTo>
                      <a:pt x="76412" y="112373"/>
                      <a:pt x="72681" y="114744"/>
                      <a:pt x="68838" y="114744"/>
                    </a:cubicBezTo>
                    <a:cubicBezTo>
                      <a:pt x="68373" y="114744"/>
                      <a:pt x="67906" y="114709"/>
                      <a:pt x="67439" y="114639"/>
                    </a:cubicBezTo>
                    <a:cubicBezTo>
                      <a:pt x="63765" y="114207"/>
                      <a:pt x="60523" y="111397"/>
                      <a:pt x="59010" y="107939"/>
                    </a:cubicBezTo>
                    <a:cubicBezTo>
                      <a:pt x="57713" y="103832"/>
                      <a:pt x="58793" y="99293"/>
                      <a:pt x="62252" y="95834"/>
                    </a:cubicBezTo>
                    <a:cubicBezTo>
                      <a:pt x="66614" y="91608"/>
                      <a:pt x="71922" y="89360"/>
                      <a:pt x="77308" y="89360"/>
                    </a:cubicBezTo>
                    <a:cubicBezTo>
                      <a:pt x="80462" y="89360"/>
                      <a:pt x="83643" y="90131"/>
                      <a:pt x="86677" y="91727"/>
                    </a:cubicBezTo>
                    <a:cubicBezTo>
                      <a:pt x="94026" y="95618"/>
                      <a:pt x="97484" y="102751"/>
                      <a:pt x="96187" y="110100"/>
                    </a:cubicBezTo>
                    <a:cubicBezTo>
                      <a:pt x="94458" y="117881"/>
                      <a:pt x="89271" y="122853"/>
                      <a:pt x="85812" y="125879"/>
                    </a:cubicBezTo>
                    <a:cubicBezTo>
                      <a:pt x="91428" y="130559"/>
                      <a:pt x="105311" y="139777"/>
                      <a:pt x="126197" y="139777"/>
                    </a:cubicBezTo>
                    <a:cubicBezTo>
                      <a:pt x="129429" y="139777"/>
                      <a:pt x="132829" y="139557"/>
                      <a:pt x="136391" y="139064"/>
                    </a:cubicBezTo>
                    <a:cubicBezTo>
                      <a:pt x="170111" y="134093"/>
                      <a:pt x="182215" y="115288"/>
                      <a:pt x="197778" y="97347"/>
                    </a:cubicBezTo>
                    <a:cubicBezTo>
                      <a:pt x="198426" y="96699"/>
                      <a:pt x="199291" y="95618"/>
                      <a:pt x="200155" y="94753"/>
                    </a:cubicBezTo>
                    <a:lnTo>
                      <a:pt x="200155" y="94753"/>
                    </a:lnTo>
                    <a:cubicBezTo>
                      <a:pt x="196265" y="97131"/>
                      <a:pt x="192590" y="100373"/>
                      <a:pt x="188051" y="104264"/>
                    </a:cubicBezTo>
                    <a:cubicBezTo>
                      <a:pt x="184376" y="106858"/>
                      <a:pt x="180702" y="110100"/>
                      <a:pt x="176379" y="113558"/>
                    </a:cubicBezTo>
                    <a:cubicBezTo>
                      <a:pt x="165355" y="122204"/>
                      <a:pt x="155196" y="125014"/>
                      <a:pt x="146334" y="125014"/>
                    </a:cubicBezTo>
                    <a:cubicBezTo>
                      <a:pt x="136824" y="125014"/>
                      <a:pt x="128826" y="121772"/>
                      <a:pt x="122341" y="118530"/>
                    </a:cubicBezTo>
                    <a:cubicBezTo>
                      <a:pt x="112831" y="113558"/>
                      <a:pt x="90351" y="98860"/>
                      <a:pt x="89919" y="68815"/>
                    </a:cubicBezTo>
                    <a:cubicBezTo>
                      <a:pt x="89271" y="49146"/>
                      <a:pt x="102888" y="36609"/>
                      <a:pt x="110237" y="31205"/>
                    </a:cubicBezTo>
                    <a:cubicBezTo>
                      <a:pt x="106508" y="22374"/>
                      <a:pt x="94405" y="1"/>
                      <a:pt x="655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278AA19-3C70-46AF-BB77-796204347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72" y="1149137"/>
            <a:ext cx="8796655" cy="388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41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9" name="Google Shape;1579;p16"/>
          <p:cNvGrpSpPr/>
          <p:nvPr/>
        </p:nvGrpSpPr>
        <p:grpSpPr>
          <a:xfrm>
            <a:off x="2921775" y="184175"/>
            <a:ext cx="1464718" cy="583194"/>
            <a:chOff x="3545525" y="1039700"/>
            <a:chExt cx="1464718" cy="583194"/>
          </a:xfrm>
        </p:grpSpPr>
        <p:sp>
          <p:nvSpPr>
            <p:cNvPr id="1580" name="Google Shape;1580;p16"/>
            <p:cNvSpPr/>
            <p:nvPr/>
          </p:nvSpPr>
          <p:spPr>
            <a:xfrm>
              <a:off x="3545525" y="1039700"/>
              <a:ext cx="1464718" cy="583194"/>
            </a:xfrm>
            <a:custGeom>
              <a:avLst/>
              <a:gdLst/>
              <a:ahLst/>
              <a:cxnLst/>
              <a:rect l="l" t="t" r="r" b="b"/>
              <a:pathLst>
                <a:path w="252320" h="100464" extrusionOk="0">
                  <a:moveTo>
                    <a:pt x="114292" y="0"/>
                  </a:moveTo>
                  <a:cubicBezTo>
                    <a:pt x="112035" y="0"/>
                    <a:pt x="109687" y="150"/>
                    <a:pt x="107251" y="464"/>
                  </a:cubicBezTo>
                  <a:cubicBezTo>
                    <a:pt x="77753" y="3943"/>
                    <a:pt x="71097" y="30870"/>
                    <a:pt x="69887" y="36467"/>
                  </a:cubicBezTo>
                  <a:cubicBezTo>
                    <a:pt x="70492" y="42820"/>
                    <a:pt x="72610" y="47963"/>
                    <a:pt x="76089" y="51745"/>
                  </a:cubicBezTo>
                  <a:cubicBezTo>
                    <a:pt x="80918" y="56712"/>
                    <a:pt x="88515" y="59539"/>
                    <a:pt x="97618" y="59539"/>
                  </a:cubicBezTo>
                  <a:cubicBezTo>
                    <a:pt x="98496" y="59539"/>
                    <a:pt x="99388" y="59513"/>
                    <a:pt x="100292" y="59460"/>
                  </a:cubicBezTo>
                  <a:cubicBezTo>
                    <a:pt x="109217" y="59006"/>
                    <a:pt x="113150" y="53863"/>
                    <a:pt x="114966" y="50535"/>
                  </a:cubicBezTo>
                  <a:cubicBezTo>
                    <a:pt x="117386" y="45845"/>
                    <a:pt x="117386" y="40248"/>
                    <a:pt x="115117" y="36618"/>
                  </a:cubicBezTo>
                  <a:cubicBezTo>
                    <a:pt x="113951" y="35015"/>
                    <a:pt x="112223" y="33130"/>
                    <a:pt x="108716" y="33130"/>
                  </a:cubicBezTo>
                  <a:cubicBezTo>
                    <a:pt x="108583" y="33130"/>
                    <a:pt x="108448" y="33133"/>
                    <a:pt x="108310" y="33139"/>
                  </a:cubicBezTo>
                  <a:cubicBezTo>
                    <a:pt x="103772" y="33139"/>
                    <a:pt x="100292" y="35105"/>
                    <a:pt x="99082" y="38584"/>
                  </a:cubicBezTo>
                  <a:cubicBezTo>
                    <a:pt x="97721" y="42064"/>
                    <a:pt x="98780" y="45997"/>
                    <a:pt x="101956" y="48719"/>
                  </a:cubicBezTo>
                  <a:cubicBezTo>
                    <a:pt x="102410" y="49324"/>
                    <a:pt x="102562" y="50232"/>
                    <a:pt x="102108" y="50988"/>
                  </a:cubicBezTo>
                  <a:cubicBezTo>
                    <a:pt x="101745" y="51261"/>
                    <a:pt x="101273" y="51479"/>
                    <a:pt x="100790" y="51479"/>
                  </a:cubicBezTo>
                  <a:cubicBezTo>
                    <a:pt x="100468" y="51479"/>
                    <a:pt x="100141" y="51382"/>
                    <a:pt x="99839" y="51140"/>
                  </a:cubicBezTo>
                  <a:cubicBezTo>
                    <a:pt x="95754" y="47509"/>
                    <a:pt x="94393" y="42215"/>
                    <a:pt x="96208" y="37677"/>
                  </a:cubicBezTo>
                  <a:cubicBezTo>
                    <a:pt x="97872" y="32987"/>
                    <a:pt x="102410" y="30416"/>
                    <a:pt x="108310" y="30416"/>
                  </a:cubicBezTo>
                  <a:cubicBezTo>
                    <a:pt x="108594" y="30394"/>
                    <a:pt x="108877" y="30383"/>
                    <a:pt x="109156" y="30383"/>
                  </a:cubicBezTo>
                  <a:cubicBezTo>
                    <a:pt x="112738" y="30383"/>
                    <a:pt x="115864" y="32158"/>
                    <a:pt x="117689" y="35105"/>
                  </a:cubicBezTo>
                  <a:cubicBezTo>
                    <a:pt x="120714" y="39643"/>
                    <a:pt x="120714" y="46602"/>
                    <a:pt x="117689" y="52350"/>
                  </a:cubicBezTo>
                  <a:cubicBezTo>
                    <a:pt x="114512" y="58552"/>
                    <a:pt x="108310" y="62485"/>
                    <a:pt x="100595" y="62636"/>
                  </a:cubicBezTo>
                  <a:lnTo>
                    <a:pt x="98175" y="62636"/>
                  </a:lnTo>
                  <a:cubicBezTo>
                    <a:pt x="87888" y="62636"/>
                    <a:pt x="79417" y="59611"/>
                    <a:pt x="73820" y="53863"/>
                  </a:cubicBezTo>
                  <a:cubicBezTo>
                    <a:pt x="69282" y="49022"/>
                    <a:pt x="66862" y="42820"/>
                    <a:pt x="66710" y="34954"/>
                  </a:cubicBezTo>
                  <a:cubicBezTo>
                    <a:pt x="62238" y="31987"/>
                    <a:pt x="57078" y="30576"/>
                    <a:pt x="52021" y="30576"/>
                  </a:cubicBezTo>
                  <a:cubicBezTo>
                    <a:pt x="39802" y="30576"/>
                    <a:pt x="28181" y="38814"/>
                    <a:pt x="28288" y="53258"/>
                  </a:cubicBezTo>
                  <a:cubicBezTo>
                    <a:pt x="26779" y="54767"/>
                    <a:pt x="21659" y="58887"/>
                    <a:pt x="12711" y="58887"/>
                  </a:cubicBezTo>
                  <a:cubicBezTo>
                    <a:pt x="9102" y="58887"/>
                    <a:pt x="4870" y="58217"/>
                    <a:pt x="0" y="56434"/>
                  </a:cubicBezTo>
                  <a:lnTo>
                    <a:pt x="0" y="56434"/>
                  </a:lnTo>
                  <a:cubicBezTo>
                    <a:pt x="0" y="56434"/>
                    <a:pt x="7261" y="78520"/>
                    <a:pt x="53852" y="81545"/>
                  </a:cubicBezTo>
                  <a:cubicBezTo>
                    <a:pt x="55970" y="81848"/>
                    <a:pt x="57634" y="81999"/>
                    <a:pt x="59147" y="81999"/>
                  </a:cubicBezTo>
                  <a:cubicBezTo>
                    <a:pt x="57180" y="75797"/>
                    <a:pt x="58391" y="70654"/>
                    <a:pt x="62324" y="67023"/>
                  </a:cubicBezTo>
                  <a:cubicBezTo>
                    <a:pt x="65368" y="64532"/>
                    <a:pt x="69144" y="63166"/>
                    <a:pt x="73000" y="63166"/>
                  </a:cubicBezTo>
                  <a:cubicBezTo>
                    <a:pt x="75466" y="63166"/>
                    <a:pt x="77964" y="63725"/>
                    <a:pt x="80325" y="64905"/>
                  </a:cubicBezTo>
                  <a:cubicBezTo>
                    <a:pt x="85468" y="67477"/>
                    <a:pt x="88493" y="72015"/>
                    <a:pt x="88040" y="76704"/>
                  </a:cubicBezTo>
                  <a:cubicBezTo>
                    <a:pt x="87737" y="81394"/>
                    <a:pt x="85014" y="85024"/>
                    <a:pt x="80476" y="85932"/>
                  </a:cubicBezTo>
                  <a:cubicBezTo>
                    <a:pt x="79504" y="86210"/>
                    <a:pt x="78524" y="86344"/>
                    <a:pt x="77565" y="86344"/>
                  </a:cubicBezTo>
                  <a:cubicBezTo>
                    <a:pt x="74346" y="86344"/>
                    <a:pt x="71368" y="84831"/>
                    <a:pt x="69736" y="82150"/>
                  </a:cubicBezTo>
                  <a:cubicBezTo>
                    <a:pt x="69282" y="81394"/>
                    <a:pt x="69585" y="80486"/>
                    <a:pt x="70341" y="80032"/>
                  </a:cubicBezTo>
                  <a:cubicBezTo>
                    <a:pt x="70580" y="79937"/>
                    <a:pt x="70835" y="79886"/>
                    <a:pt x="71081" y="79886"/>
                  </a:cubicBezTo>
                  <a:cubicBezTo>
                    <a:pt x="71611" y="79886"/>
                    <a:pt x="72101" y="80121"/>
                    <a:pt x="72307" y="80637"/>
                  </a:cubicBezTo>
                  <a:cubicBezTo>
                    <a:pt x="73349" y="82258"/>
                    <a:pt x="75365" y="83170"/>
                    <a:pt x="77610" y="83170"/>
                  </a:cubicBezTo>
                  <a:cubicBezTo>
                    <a:pt x="78299" y="83170"/>
                    <a:pt x="79009" y="83084"/>
                    <a:pt x="79720" y="82906"/>
                  </a:cubicBezTo>
                  <a:cubicBezTo>
                    <a:pt x="81232" y="82604"/>
                    <a:pt x="84712" y="81243"/>
                    <a:pt x="84863" y="76553"/>
                  </a:cubicBezTo>
                  <a:cubicBezTo>
                    <a:pt x="85014" y="73074"/>
                    <a:pt x="82745" y="69746"/>
                    <a:pt x="78812" y="67779"/>
                  </a:cubicBezTo>
                  <a:cubicBezTo>
                    <a:pt x="77074" y="66945"/>
                    <a:pt x="74857" y="66367"/>
                    <a:pt x="72513" y="66367"/>
                  </a:cubicBezTo>
                  <a:cubicBezTo>
                    <a:pt x="69756" y="66367"/>
                    <a:pt x="66824" y="67167"/>
                    <a:pt x="64290" y="69292"/>
                  </a:cubicBezTo>
                  <a:cubicBezTo>
                    <a:pt x="56273" y="76099"/>
                    <a:pt x="66257" y="89865"/>
                    <a:pt x="66257" y="90167"/>
                  </a:cubicBezTo>
                  <a:cubicBezTo>
                    <a:pt x="66559" y="90319"/>
                    <a:pt x="66559" y="90470"/>
                    <a:pt x="66559" y="90621"/>
                  </a:cubicBezTo>
                  <a:cubicBezTo>
                    <a:pt x="70643" y="96218"/>
                    <a:pt x="76543" y="99244"/>
                    <a:pt x="87283" y="100303"/>
                  </a:cubicBezTo>
                  <a:cubicBezTo>
                    <a:pt x="88280" y="100412"/>
                    <a:pt x="89240" y="100463"/>
                    <a:pt x="90165" y="100463"/>
                  </a:cubicBezTo>
                  <a:cubicBezTo>
                    <a:pt x="107207" y="100463"/>
                    <a:pt x="112243" y="82906"/>
                    <a:pt x="112243" y="82906"/>
                  </a:cubicBezTo>
                  <a:cubicBezTo>
                    <a:pt x="119278" y="93460"/>
                    <a:pt x="124294" y="95934"/>
                    <a:pt x="133669" y="95934"/>
                  </a:cubicBezTo>
                  <a:cubicBezTo>
                    <a:pt x="135178" y="95934"/>
                    <a:pt x="136801" y="95869"/>
                    <a:pt x="138564" y="95764"/>
                  </a:cubicBezTo>
                  <a:cubicBezTo>
                    <a:pt x="147640" y="95159"/>
                    <a:pt x="153388" y="88050"/>
                    <a:pt x="156565" y="81999"/>
                  </a:cubicBezTo>
                  <a:cubicBezTo>
                    <a:pt x="156565" y="81545"/>
                    <a:pt x="156868" y="81091"/>
                    <a:pt x="157170" y="80789"/>
                  </a:cubicBezTo>
                  <a:cubicBezTo>
                    <a:pt x="157170" y="80789"/>
                    <a:pt x="158532" y="77461"/>
                    <a:pt x="159591" y="72923"/>
                  </a:cubicBezTo>
                  <a:cubicBezTo>
                    <a:pt x="160044" y="70200"/>
                    <a:pt x="160347" y="67477"/>
                    <a:pt x="159591" y="64754"/>
                  </a:cubicBezTo>
                  <a:cubicBezTo>
                    <a:pt x="159137" y="62636"/>
                    <a:pt x="158229" y="60821"/>
                    <a:pt x="156716" y="59157"/>
                  </a:cubicBezTo>
                  <a:cubicBezTo>
                    <a:pt x="154482" y="56710"/>
                    <a:pt x="151724" y="55460"/>
                    <a:pt x="149074" y="55460"/>
                  </a:cubicBezTo>
                  <a:cubicBezTo>
                    <a:pt x="147956" y="55460"/>
                    <a:pt x="146857" y="55683"/>
                    <a:pt x="145825" y="56132"/>
                  </a:cubicBezTo>
                  <a:cubicBezTo>
                    <a:pt x="142800" y="57342"/>
                    <a:pt x="140682" y="60367"/>
                    <a:pt x="140833" y="63393"/>
                  </a:cubicBezTo>
                  <a:cubicBezTo>
                    <a:pt x="140984" y="65662"/>
                    <a:pt x="141589" y="67174"/>
                    <a:pt x="142800" y="68233"/>
                  </a:cubicBezTo>
                  <a:cubicBezTo>
                    <a:pt x="143856" y="69127"/>
                    <a:pt x="145392" y="69410"/>
                    <a:pt x="146963" y="69410"/>
                  </a:cubicBezTo>
                  <a:cubicBezTo>
                    <a:pt x="148317" y="69410"/>
                    <a:pt x="149696" y="69200"/>
                    <a:pt x="150817" y="68990"/>
                  </a:cubicBezTo>
                  <a:cubicBezTo>
                    <a:pt x="151004" y="68936"/>
                    <a:pt x="151182" y="68911"/>
                    <a:pt x="151349" y="68911"/>
                  </a:cubicBezTo>
                  <a:cubicBezTo>
                    <a:pt x="152125" y="68911"/>
                    <a:pt x="152659" y="69453"/>
                    <a:pt x="152783" y="70200"/>
                  </a:cubicBezTo>
                  <a:cubicBezTo>
                    <a:pt x="152935" y="71259"/>
                    <a:pt x="152330" y="72015"/>
                    <a:pt x="151422" y="72166"/>
                  </a:cubicBezTo>
                  <a:cubicBezTo>
                    <a:pt x="150123" y="72403"/>
                    <a:pt x="148685" y="72593"/>
                    <a:pt x="147235" y="72593"/>
                  </a:cubicBezTo>
                  <a:cubicBezTo>
                    <a:pt x="144971" y="72593"/>
                    <a:pt x="142677" y="72129"/>
                    <a:pt x="140833" y="70654"/>
                  </a:cubicBezTo>
                  <a:cubicBezTo>
                    <a:pt x="139018" y="69141"/>
                    <a:pt x="137808" y="66872"/>
                    <a:pt x="137656" y="63695"/>
                  </a:cubicBezTo>
                  <a:cubicBezTo>
                    <a:pt x="137202" y="59308"/>
                    <a:pt x="140077" y="54921"/>
                    <a:pt x="144463" y="53106"/>
                  </a:cubicBezTo>
                  <a:cubicBezTo>
                    <a:pt x="145957" y="52453"/>
                    <a:pt x="147493" y="52131"/>
                    <a:pt x="149028" y="52131"/>
                  </a:cubicBezTo>
                  <a:cubicBezTo>
                    <a:pt x="152470" y="52131"/>
                    <a:pt x="155905" y="53750"/>
                    <a:pt x="158834" y="56888"/>
                  </a:cubicBezTo>
                  <a:cubicBezTo>
                    <a:pt x="159742" y="57796"/>
                    <a:pt x="160347" y="58703"/>
                    <a:pt x="160801" y="59611"/>
                  </a:cubicBezTo>
                  <a:cubicBezTo>
                    <a:pt x="163524" y="64452"/>
                    <a:pt x="163070" y="69897"/>
                    <a:pt x="162162" y="74284"/>
                  </a:cubicBezTo>
                  <a:lnTo>
                    <a:pt x="162162" y="74435"/>
                  </a:lnTo>
                  <a:cubicBezTo>
                    <a:pt x="165647" y="75597"/>
                    <a:pt x="168718" y="76145"/>
                    <a:pt x="171572" y="76145"/>
                  </a:cubicBezTo>
                  <a:cubicBezTo>
                    <a:pt x="178010" y="76145"/>
                    <a:pt x="183347" y="73357"/>
                    <a:pt x="189845" y="68536"/>
                  </a:cubicBezTo>
                  <a:cubicBezTo>
                    <a:pt x="193734" y="65424"/>
                    <a:pt x="197069" y="63868"/>
                    <a:pt x="201752" y="63868"/>
                  </a:cubicBezTo>
                  <a:cubicBezTo>
                    <a:pt x="202533" y="63868"/>
                    <a:pt x="203351" y="63911"/>
                    <a:pt x="204215" y="63998"/>
                  </a:cubicBezTo>
                  <a:cubicBezTo>
                    <a:pt x="207729" y="64419"/>
                    <a:pt x="211504" y="66147"/>
                    <a:pt x="220515" y="66147"/>
                  </a:cubicBezTo>
                  <a:cubicBezTo>
                    <a:pt x="221203" y="66147"/>
                    <a:pt x="221920" y="66137"/>
                    <a:pt x="222670" y="66115"/>
                  </a:cubicBezTo>
                  <a:cubicBezTo>
                    <a:pt x="234167" y="65964"/>
                    <a:pt x="233864" y="64603"/>
                    <a:pt x="239159" y="62939"/>
                  </a:cubicBezTo>
                  <a:cubicBezTo>
                    <a:pt x="244756" y="60670"/>
                    <a:pt x="251563" y="54165"/>
                    <a:pt x="252319" y="51896"/>
                  </a:cubicBezTo>
                  <a:lnTo>
                    <a:pt x="252319" y="51896"/>
                  </a:lnTo>
                  <a:cubicBezTo>
                    <a:pt x="250504" y="53863"/>
                    <a:pt x="245815" y="55829"/>
                    <a:pt x="239159" y="57342"/>
                  </a:cubicBezTo>
                  <a:cubicBezTo>
                    <a:pt x="237117" y="57779"/>
                    <a:pt x="235200" y="57998"/>
                    <a:pt x="233322" y="57998"/>
                  </a:cubicBezTo>
                  <a:cubicBezTo>
                    <a:pt x="229358" y="57998"/>
                    <a:pt x="225571" y="57023"/>
                    <a:pt x="221158" y="55073"/>
                  </a:cubicBezTo>
                  <a:cubicBezTo>
                    <a:pt x="214199" y="52047"/>
                    <a:pt x="214804" y="44635"/>
                    <a:pt x="206333" y="43576"/>
                  </a:cubicBezTo>
                  <a:cubicBezTo>
                    <a:pt x="205838" y="43517"/>
                    <a:pt x="205375" y="43489"/>
                    <a:pt x="204939" y="43489"/>
                  </a:cubicBezTo>
                  <a:cubicBezTo>
                    <a:pt x="199169" y="43489"/>
                    <a:pt x="198324" y="48353"/>
                    <a:pt x="191982" y="48353"/>
                  </a:cubicBezTo>
                  <a:cubicBezTo>
                    <a:pt x="191504" y="48353"/>
                    <a:pt x="190995" y="48325"/>
                    <a:pt x="190450" y="48266"/>
                  </a:cubicBezTo>
                  <a:cubicBezTo>
                    <a:pt x="186819" y="47963"/>
                    <a:pt x="183794" y="41610"/>
                    <a:pt x="175474" y="39794"/>
                  </a:cubicBezTo>
                  <a:cubicBezTo>
                    <a:pt x="172185" y="38424"/>
                    <a:pt x="168540" y="37987"/>
                    <a:pt x="165227" y="37987"/>
                  </a:cubicBezTo>
                  <a:cubicBezTo>
                    <a:pt x="159397" y="37987"/>
                    <a:pt x="154599" y="39341"/>
                    <a:pt x="154599" y="39341"/>
                  </a:cubicBezTo>
                  <a:cubicBezTo>
                    <a:pt x="156559" y="23236"/>
                    <a:pt x="142444" y="0"/>
                    <a:pt x="114292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6"/>
            <p:cNvSpPr/>
            <p:nvPr/>
          </p:nvSpPr>
          <p:spPr>
            <a:xfrm>
              <a:off x="3545525" y="1039700"/>
              <a:ext cx="1464718" cy="583194"/>
            </a:xfrm>
            <a:custGeom>
              <a:avLst/>
              <a:gdLst/>
              <a:ahLst/>
              <a:cxnLst/>
              <a:rect l="l" t="t" r="r" b="b"/>
              <a:pathLst>
                <a:path w="252320" h="100464" extrusionOk="0">
                  <a:moveTo>
                    <a:pt x="114292" y="0"/>
                  </a:moveTo>
                  <a:cubicBezTo>
                    <a:pt x="112035" y="0"/>
                    <a:pt x="109687" y="150"/>
                    <a:pt x="107251" y="464"/>
                  </a:cubicBezTo>
                  <a:cubicBezTo>
                    <a:pt x="77753" y="3943"/>
                    <a:pt x="71097" y="30870"/>
                    <a:pt x="69887" y="36467"/>
                  </a:cubicBezTo>
                  <a:cubicBezTo>
                    <a:pt x="70492" y="42820"/>
                    <a:pt x="72610" y="47963"/>
                    <a:pt x="76089" y="51745"/>
                  </a:cubicBezTo>
                  <a:cubicBezTo>
                    <a:pt x="80918" y="56712"/>
                    <a:pt x="88515" y="59539"/>
                    <a:pt x="97618" y="59539"/>
                  </a:cubicBezTo>
                  <a:cubicBezTo>
                    <a:pt x="98496" y="59539"/>
                    <a:pt x="99388" y="59513"/>
                    <a:pt x="100292" y="59460"/>
                  </a:cubicBezTo>
                  <a:cubicBezTo>
                    <a:pt x="109217" y="59006"/>
                    <a:pt x="113150" y="53863"/>
                    <a:pt x="114966" y="50535"/>
                  </a:cubicBezTo>
                  <a:cubicBezTo>
                    <a:pt x="117386" y="45845"/>
                    <a:pt x="117386" y="40248"/>
                    <a:pt x="115117" y="36618"/>
                  </a:cubicBezTo>
                  <a:cubicBezTo>
                    <a:pt x="113951" y="35015"/>
                    <a:pt x="112223" y="33130"/>
                    <a:pt x="108716" y="33130"/>
                  </a:cubicBezTo>
                  <a:cubicBezTo>
                    <a:pt x="108583" y="33130"/>
                    <a:pt x="108448" y="33133"/>
                    <a:pt x="108310" y="33139"/>
                  </a:cubicBezTo>
                  <a:cubicBezTo>
                    <a:pt x="103772" y="33139"/>
                    <a:pt x="100292" y="35105"/>
                    <a:pt x="99082" y="38584"/>
                  </a:cubicBezTo>
                  <a:cubicBezTo>
                    <a:pt x="97721" y="42064"/>
                    <a:pt x="98780" y="45997"/>
                    <a:pt x="101956" y="48719"/>
                  </a:cubicBezTo>
                  <a:cubicBezTo>
                    <a:pt x="102410" y="49324"/>
                    <a:pt x="102562" y="50232"/>
                    <a:pt x="102108" y="50988"/>
                  </a:cubicBezTo>
                  <a:cubicBezTo>
                    <a:pt x="101745" y="51261"/>
                    <a:pt x="101273" y="51479"/>
                    <a:pt x="100790" y="51479"/>
                  </a:cubicBezTo>
                  <a:cubicBezTo>
                    <a:pt x="100468" y="51479"/>
                    <a:pt x="100141" y="51382"/>
                    <a:pt x="99839" y="51140"/>
                  </a:cubicBezTo>
                  <a:cubicBezTo>
                    <a:pt x="95754" y="47509"/>
                    <a:pt x="94393" y="42215"/>
                    <a:pt x="96208" y="37677"/>
                  </a:cubicBezTo>
                  <a:cubicBezTo>
                    <a:pt x="97872" y="32987"/>
                    <a:pt x="102410" y="30416"/>
                    <a:pt x="108310" y="30416"/>
                  </a:cubicBezTo>
                  <a:cubicBezTo>
                    <a:pt x="108594" y="30394"/>
                    <a:pt x="108877" y="30383"/>
                    <a:pt x="109156" y="30383"/>
                  </a:cubicBezTo>
                  <a:cubicBezTo>
                    <a:pt x="112738" y="30383"/>
                    <a:pt x="115864" y="32158"/>
                    <a:pt x="117689" y="35105"/>
                  </a:cubicBezTo>
                  <a:cubicBezTo>
                    <a:pt x="120714" y="39643"/>
                    <a:pt x="120714" y="46602"/>
                    <a:pt x="117689" y="52350"/>
                  </a:cubicBezTo>
                  <a:cubicBezTo>
                    <a:pt x="114512" y="58552"/>
                    <a:pt x="108310" y="62485"/>
                    <a:pt x="100595" y="62636"/>
                  </a:cubicBezTo>
                  <a:lnTo>
                    <a:pt x="98175" y="62636"/>
                  </a:lnTo>
                  <a:cubicBezTo>
                    <a:pt x="87888" y="62636"/>
                    <a:pt x="79417" y="59611"/>
                    <a:pt x="73820" y="53863"/>
                  </a:cubicBezTo>
                  <a:cubicBezTo>
                    <a:pt x="69282" y="49022"/>
                    <a:pt x="66862" y="42820"/>
                    <a:pt x="66710" y="34954"/>
                  </a:cubicBezTo>
                  <a:cubicBezTo>
                    <a:pt x="62238" y="31987"/>
                    <a:pt x="57078" y="30576"/>
                    <a:pt x="52021" y="30576"/>
                  </a:cubicBezTo>
                  <a:cubicBezTo>
                    <a:pt x="39802" y="30576"/>
                    <a:pt x="28181" y="38814"/>
                    <a:pt x="28288" y="53258"/>
                  </a:cubicBezTo>
                  <a:cubicBezTo>
                    <a:pt x="26779" y="54767"/>
                    <a:pt x="21659" y="58887"/>
                    <a:pt x="12711" y="58887"/>
                  </a:cubicBezTo>
                  <a:cubicBezTo>
                    <a:pt x="9102" y="58887"/>
                    <a:pt x="4870" y="58217"/>
                    <a:pt x="0" y="56434"/>
                  </a:cubicBezTo>
                  <a:lnTo>
                    <a:pt x="0" y="56434"/>
                  </a:lnTo>
                  <a:cubicBezTo>
                    <a:pt x="0" y="56434"/>
                    <a:pt x="7261" y="78520"/>
                    <a:pt x="53852" y="81545"/>
                  </a:cubicBezTo>
                  <a:cubicBezTo>
                    <a:pt x="55970" y="81848"/>
                    <a:pt x="57634" y="81999"/>
                    <a:pt x="59147" y="81999"/>
                  </a:cubicBezTo>
                  <a:cubicBezTo>
                    <a:pt x="57180" y="75797"/>
                    <a:pt x="58391" y="70654"/>
                    <a:pt x="62324" y="67023"/>
                  </a:cubicBezTo>
                  <a:cubicBezTo>
                    <a:pt x="65368" y="64532"/>
                    <a:pt x="69144" y="63166"/>
                    <a:pt x="73000" y="63166"/>
                  </a:cubicBezTo>
                  <a:cubicBezTo>
                    <a:pt x="75466" y="63166"/>
                    <a:pt x="77964" y="63725"/>
                    <a:pt x="80325" y="64905"/>
                  </a:cubicBezTo>
                  <a:cubicBezTo>
                    <a:pt x="85468" y="67477"/>
                    <a:pt x="88493" y="72015"/>
                    <a:pt x="88040" y="76704"/>
                  </a:cubicBezTo>
                  <a:cubicBezTo>
                    <a:pt x="87737" y="81394"/>
                    <a:pt x="85014" y="85024"/>
                    <a:pt x="80476" y="85932"/>
                  </a:cubicBezTo>
                  <a:cubicBezTo>
                    <a:pt x="79504" y="86210"/>
                    <a:pt x="78524" y="86344"/>
                    <a:pt x="77565" y="86344"/>
                  </a:cubicBezTo>
                  <a:cubicBezTo>
                    <a:pt x="74346" y="86344"/>
                    <a:pt x="71368" y="84831"/>
                    <a:pt x="69736" y="82150"/>
                  </a:cubicBezTo>
                  <a:cubicBezTo>
                    <a:pt x="69282" y="81394"/>
                    <a:pt x="69585" y="80486"/>
                    <a:pt x="70341" y="80032"/>
                  </a:cubicBezTo>
                  <a:cubicBezTo>
                    <a:pt x="70580" y="79937"/>
                    <a:pt x="70835" y="79886"/>
                    <a:pt x="71081" y="79886"/>
                  </a:cubicBezTo>
                  <a:cubicBezTo>
                    <a:pt x="71611" y="79886"/>
                    <a:pt x="72101" y="80121"/>
                    <a:pt x="72307" y="80637"/>
                  </a:cubicBezTo>
                  <a:cubicBezTo>
                    <a:pt x="73349" y="82258"/>
                    <a:pt x="75365" y="83170"/>
                    <a:pt x="77610" y="83170"/>
                  </a:cubicBezTo>
                  <a:cubicBezTo>
                    <a:pt x="78299" y="83170"/>
                    <a:pt x="79009" y="83084"/>
                    <a:pt x="79720" y="82906"/>
                  </a:cubicBezTo>
                  <a:cubicBezTo>
                    <a:pt x="81232" y="82604"/>
                    <a:pt x="84712" y="81243"/>
                    <a:pt x="84863" y="76553"/>
                  </a:cubicBezTo>
                  <a:cubicBezTo>
                    <a:pt x="85014" y="73074"/>
                    <a:pt x="82745" y="69746"/>
                    <a:pt x="78812" y="67779"/>
                  </a:cubicBezTo>
                  <a:cubicBezTo>
                    <a:pt x="77074" y="66945"/>
                    <a:pt x="74857" y="66367"/>
                    <a:pt x="72513" y="66367"/>
                  </a:cubicBezTo>
                  <a:cubicBezTo>
                    <a:pt x="69756" y="66367"/>
                    <a:pt x="66824" y="67167"/>
                    <a:pt x="64290" y="69292"/>
                  </a:cubicBezTo>
                  <a:cubicBezTo>
                    <a:pt x="56273" y="76099"/>
                    <a:pt x="66257" y="89865"/>
                    <a:pt x="66257" y="90167"/>
                  </a:cubicBezTo>
                  <a:cubicBezTo>
                    <a:pt x="66559" y="90319"/>
                    <a:pt x="66559" y="90470"/>
                    <a:pt x="66559" y="90621"/>
                  </a:cubicBezTo>
                  <a:cubicBezTo>
                    <a:pt x="70643" y="96218"/>
                    <a:pt x="76543" y="99244"/>
                    <a:pt x="87283" y="100303"/>
                  </a:cubicBezTo>
                  <a:cubicBezTo>
                    <a:pt x="88280" y="100412"/>
                    <a:pt x="89240" y="100463"/>
                    <a:pt x="90165" y="100463"/>
                  </a:cubicBezTo>
                  <a:cubicBezTo>
                    <a:pt x="107207" y="100463"/>
                    <a:pt x="112243" y="82906"/>
                    <a:pt x="112243" y="82906"/>
                  </a:cubicBezTo>
                  <a:cubicBezTo>
                    <a:pt x="119278" y="93460"/>
                    <a:pt x="124294" y="95934"/>
                    <a:pt x="133669" y="95934"/>
                  </a:cubicBezTo>
                  <a:cubicBezTo>
                    <a:pt x="135178" y="95934"/>
                    <a:pt x="136801" y="95869"/>
                    <a:pt x="138564" y="95764"/>
                  </a:cubicBezTo>
                  <a:cubicBezTo>
                    <a:pt x="147640" y="95159"/>
                    <a:pt x="153388" y="88050"/>
                    <a:pt x="156565" y="81999"/>
                  </a:cubicBezTo>
                  <a:cubicBezTo>
                    <a:pt x="156565" y="81545"/>
                    <a:pt x="156868" y="81091"/>
                    <a:pt x="157170" y="80789"/>
                  </a:cubicBezTo>
                  <a:cubicBezTo>
                    <a:pt x="157170" y="80789"/>
                    <a:pt x="158532" y="77461"/>
                    <a:pt x="159591" y="72923"/>
                  </a:cubicBezTo>
                  <a:cubicBezTo>
                    <a:pt x="160044" y="70200"/>
                    <a:pt x="160347" y="67477"/>
                    <a:pt x="159591" y="64754"/>
                  </a:cubicBezTo>
                  <a:cubicBezTo>
                    <a:pt x="159137" y="62636"/>
                    <a:pt x="158229" y="60821"/>
                    <a:pt x="156716" y="59157"/>
                  </a:cubicBezTo>
                  <a:cubicBezTo>
                    <a:pt x="154482" y="56710"/>
                    <a:pt x="151724" y="55460"/>
                    <a:pt x="149074" y="55460"/>
                  </a:cubicBezTo>
                  <a:cubicBezTo>
                    <a:pt x="147956" y="55460"/>
                    <a:pt x="146857" y="55683"/>
                    <a:pt x="145825" y="56132"/>
                  </a:cubicBezTo>
                  <a:cubicBezTo>
                    <a:pt x="142800" y="57342"/>
                    <a:pt x="140682" y="60367"/>
                    <a:pt x="140833" y="63393"/>
                  </a:cubicBezTo>
                  <a:cubicBezTo>
                    <a:pt x="140984" y="65662"/>
                    <a:pt x="141589" y="67174"/>
                    <a:pt x="142800" y="68233"/>
                  </a:cubicBezTo>
                  <a:cubicBezTo>
                    <a:pt x="143856" y="69127"/>
                    <a:pt x="145392" y="69410"/>
                    <a:pt x="146963" y="69410"/>
                  </a:cubicBezTo>
                  <a:cubicBezTo>
                    <a:pt x="148317" y="69410"/>
                    <a:pt x="149696" y="69200"/>
                    <a:pt x="150817" y="68990"/>
                  </a:cubicBezTo>
                  <a:cubicBezTo>
                    <a:pt x="151004" y="68936"/>
                    <a:pt x="151182" y="68911"/>
                    <a:pt x="151349" y="68911"/>
                  </a:cubicBezTo>
                  <a:cubicBezTo>
                    <a:pt x="152125" y="68911"/>
                    <a:pt x="152659" y="69453"/>
                    <a:pt x="152783" y="70200"/>
                  </a:cubicBezTo>
                  <a:cubicBezTo>
                    <a:pt x="152935" y="71259"/>
                    <a:pt x="152330" y="72015"/>
                    <a:pt x="151422" y="72166"/>
                  </a:cubicBezTo>
                  <a:cubicBezTo>
                    <a:pt x="150123" y="72403"/>
                    <a:pt x="148685" y="72593"/>
                    <a:pt x="147235" y="72593"/>
                  </a:cubicBezTo>
                  <a:cubicBezTo>
                    <a:pt x="144971" y="72593"/>
                    <a:pt x="142677" y="72129"/>
                    <a:pt x="140833" y="70654"/>
                  </a:cubicBezTo>
                  <a:cubicBezTo>
                    <a:pt x="139018" y="69141"/>
                    <a:pt x="137808" y="66872"/>
                    <a:pt x="137656" y="63695"/>
                  </a:cubicBezTo>
                  <a:cubicBezTo>
                    <a:pt x="137202" y="59308"/>
                    <a:pt x="140077" y="54921"/>
                    <a:pt x="144463" y="53106"/>
                  </a:cubicBezTo>
                  <a:cubicBezTo>
                    <a:pt x="145957" y="52453"/>
                    <a:pt x="147493" y="52131"/>
                    <a:pt x="149028" y="52131"/>
                  </a:cubicBezTo>
                  <a:cubicBezTo>
                    <a:pt x="152470" y="52131"/>
                    <a:pt x="155905" y="53750"/>
                    <a:pt x="158834" y="56888"/>
                  </a:cubicBezTo>
                  <a:cubicBezTo>
                    <a:pt x="159742" y="57796"/>
                    <a:pt x="160347" y="58703"/>
                    <a:pt x="160801" y="59611"/>
                  </a:cubicBezTo>
                  <a:cubicBezTo>
                    <a:pt x="163524" y="64452"/>
                    <a:pt x="163070" y="69897"/>
                    <a:pt x="162162" y="74284"/>
                  </a:cubicBezTo>
                  <a:lnTo>
                    <a:pt x="162162" y="74435"/>
                  </a:lnTo>
                  <a:cubicBezTo>
                    <a:pt x="165647" y="75597"/>
                    <a:pt x="168718" y="76145"/>
                    <a:pt x="171572" y="76145"/>
                  </a:cubicBezTo>
                  <a:cubicBezTo>
                    <a:pt x="178010" y="76145"/>
                    <a:pt x="183347" y="73357"/>
                    <a:pt x="189845" y="68536"/>
                  </a:cubicBezTo>
                  <a:cubicBezTo>
                    <a:pt x="193734" y="65424"/>
                    <a:pt x="197069" y="63868"/>
                    <a:pt x="201752" y="63868"/>
                  </a:cubicBezTo>
                  <a:cubicBezTo>
                    <a:pt x="202533" y="63868"/>
                    <a:pt x="203351" y="63911"/>
                    <a:pt x="204215" y="63998"/>
                  </a:cubicBezTo>
                  <a:cubicBezTo>
                    <a:pt x="207729" y="64419"/>
                    <a:pt x="211504" y="66147"/>
                    <a:pt x="220515" y="66147"/>
                  </a:cubicBezTo>
                  <a:cubicBezTo>
                    <a:pt x="221203" y="66147"/>
                    <a:pt x="221920" y="66137"/>
                    <a:pt x="222670" y="66115"/>
                  </a:cubicBezTo>
                  <a:cubicBezTo>
                    <a:pt x="234167" y="65964"/>
                    <a:pt x="233864" y="64603"/>
                    <a:pt x="239159" y="62939"/>
                  </a:cubicBezTo>
                  <a:cubicBezTo>
                    <a:pt x="244756" y="60670"/>
                    <a:pt x="251563" y="54165"/>
                    <a:pt x="252319" y="51896"/>
                  </a:cubicBezTo>
                  <a:lnTo>
                    <a:pt x="252319" y="51896"/>
                  </a:lnTo>
                  <a:cubicBezTo>
                    <a:pt x="250504" y="53863"/>
                    <a:pt x="245815" y="55829"/>
                    <a:pt x="239159" y="57342"/>
                  </a:cubicBezTo>
                  <a:cubicBezTo>
                    <a:pt x="237117" y="57779"/>
                    <a:pt x="235200" y="57998"/>
                    <a:pt x="233322" y="57998"/>
                  </a:cubicBezTo>
                  <a:cubicBezTo>
                    <a:pt x="229358" y="57998"/>
                    <a:pt x="225571" y="57023"/>
                    <a:pt x="221158" y="55073"/>
                  </a:cubicBezTo>
                  <a:cubicBezTo>
                    <a:pt x="214199" y="52047"/>
                    <a:pt x="214804" y="44635"/>
                    <a:pt x="206333" y="43576"/>
                  </a:cubicBezTo>
                  <a:cubicBezTo>
                    <a:pt x="205838" y="43517"/>
                    <a:pt x="205375" y="43489"/>
                    <a:pt x="204939" y="43489"/>
                  </a:cubicBezTo>
                  <a:cubicBezTo>
                    <a:pt x="199169" y="43489"/>
                    <a:pt x="198324" y="48353"/>
                    <a:pt x="191982" y="48353"/>
                  </a:cubicBezTo>
                  <a:cubicBezTo>
                    <a:pt x="191504" y="48353"/>
                    <a:pt x="190995" y="48325"/>
                    <a:pt x="190450" y="48266"/>
                  </a:cubicBezTo>
                  <a:cubicBezTo>
                    <a:pt x="186819" y="47963"/>
                    <a:pt x="183794" y="41610"/>
                    <a:pt x="175474" y="39794"/>
                  </a:cubicBezTo>
                  <a:cubicBezTo>
                    <a:pt x="172185" y="38424"/>
                    <a:pt x="168540" y="37987"/>
                    <a:pt x="165227" y="37987"/>
                  </a:cubicBezTo>
                  <a:cubicBezTo>
                    <a:pt x="159397" y="37987"/>
                    <a:pt x="154599" y="39341"/>
                    <a:pt x="154599" y="39341"/>
                  </a:cubicBezTo>
                  <a:cubicBezTo>
                    <a:pt x="156559" y="23236"/>
                    <a:pt x="142444" y="0"/>
                    <a:pt x="11429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2" name="Google Shape;1582;p16"/>
          <p:cNvGrpSpPr/>
          <p:nvPr/>
        </p:nvGrpSpPr>
        <p:grpSpPr>
          <a:xfrm flipH="1">
            <a:off x="4956333" y="1652627"/>
            <a:ext cx="1354360" cy="764236"/>
            <a:chOff x="397009" y="3697962"/>
            <a:chExt cx="1354360" cy="764236"/>
          </a:xfrm>
        </p:grpSpPr>
        <p:grpSp>
          <p:nvGrpSpPr>
            <p:cNvPr id="1583" name="Google Shape;1583;p16"/>
            <p:cNvGrpSpPr/>
            <p:nvPr/>
          </p:nvGrpSpPr>
          <p:grpSpPr>
            <a:xfrm flipH="1">
              <a:off x="397009" y="3697962"/>
              <a:ext cx="1354360" cy="764236"/>
              <a:chOff x="551525" y="1064150"/>
              <a:chExt cx="6192775" cy="3494450"/>
            </a:xfrm>
          </p:grpSpPr>
          <p:sp>
            <p:nvSpPr>
              <p:cNvPr id="1584" name="Google Shape;1584;p16"/>
              <p:cNvSpPr/>
              <p:nvPr/>
            </p:nvSpPr>
            <p:spPr>
              <a:xfrm>
                <a:off x="2880550" y="1797225"/>
                <a:ext cx="3863750" cy="2289000"/>
              </a:xfrm>
              <a:custGeom>
                <a:avLst/>
                <a:gdLst/>
                <a:ahLst/>
                <a:cxnLst/>
                <a:rect l="l" t="t" r="r" b="b"/>
                <a:pathLst>
                  <a:path w="154550" h="91560" extrusionOk="0">
                    <a:moveTo>
                      <a:pt x="154519" y="65612"/>
                    </a:moveTo>
                    <a:cubicBezTo>
                      <a:pt x="154536" y="65640"/>
                      <a:pt x="154546" y="65655"/>
                      <a:pt x="154549" y="65655"/>
                    </a:cubicBezTo>
                    <a:cubicBezTo>
                      <a:pt x="154550" y="65655"/>
                      <a:pt x="154549" y="65652"/>
                      <a:pt x="154547" y="65647"/>
                    </a:cubicBezTo>
                    <a:cubicBezTo>
                      <a:pt x="154538" y="65635"/>
                      <a:pt x="154528" y="65624"/>
                      <a:pt x="154519" y="65612"/>
                    </a:cubicBezTo>
                    <a:close/>
                    <a:moveTo>
                      <a:pt x="34575" y="0"/>
                    </a:moveTo>
                    <a:cubicBezTo>
                      <a:pt x="28716" y="0"/>
                      <a:pt x="23905" y="1833"/>
                      <a:pt x="20967" y="3179"/>
                    </a:cubicBezTo>
                    <a:cubicBezTo>
                      <a:pt x="15131" y="7286"/>
                      <a:pt x="0" y="19174"/>
                      <a:pt x="216" y="38844"/>
                    </a:cubicBezTo>
                    <a:cubicBezTo>
                      <a:pt x="865" y="66943"/>
                      <a:pt x="21831" y="80777"/>
                      <a:pt x="30694" y="85316"/>
                    </a:cubicBezTo>
                    <a:cubicBezTo>
                      <a:pt x="37051" y="88604"/>
                      <a:pt x="44464" y="91559"/>
                      <a:pt x="52962" y="91559"/>
                    </a:cubicBezTo>
                    <a:cubicBezTo>
                      <a:pt x="61222" y="91559"/>
                      <a:pt x="70506" y="88768"/>
                      <a:pt x="80840" y="80777"/>
                    </a:cubicBezTo>
                    <a:cubicBezTo>
                      <a:pt x="84947" y="77535"/>
                      <a:pt x="88838" y="74293"/>
                      <a:pt x="92080" y="71483"/>
                    </a:cubicBezTo>
                    <a:cubicBezTo>
                      <a:pt x="101591" y="63485"/>
                      <a:pt x="108507" y="57865"/>
                      <a:pt x="118018" y="56352"/>
                    </a:cubicBezTo>
                    <a:cubicBezTo>
                      <a:pt x="122303" y="54391"/>
                      <a:pt x="126662" y="53382"/>
                      <a:pt x="130954" y="53382"/>
                    </a:cubicBezTo>
                    <a:cubicBezTo>
                      <a:pt x="139424" y="53382"/>
                      <a:pt x="147636" y="57312"/>
                      <a:pt x="154519" y="65612"/>
                    </a:cubicBezTo>
                    <a:lnTo>
                      <a:pt x="154519" y="65612"/>
                    </a:lnTo>
                    <a:cubicBezTo>
                      <a:pt x="153853" y="64544"/>
                      <a:pt x="142227" y="43825"/>
                      <a:pt x="116081" y="43825"/>
                    </a:cubicBezTo>
                    <a:cubicBezTo>
                      <a:pt x="107781" y="43825"/>
                      <a:pt x="98017" y="45913"/>
                      <a:pt x="86676" y="51381"/>
                    </a:cubicBezTo>
                    <a:cubicBezTo>
                      <a:pt x="83002" y="53758"/>
                      <a:pt x="76950" y="56784"/>
                      <a:pt x="68520" y="56784"/>
                    </a:cubicBezTo>
                    <a:cubicBezTo>
                      <a:pt x="67439" y="56784"/>
                      <a:pt x="66358" y="56784"/>
                      <a:pt x="65277" y="56568"/>
                    </a:cubicBezTo>
                    <a:cubicBezTo>
                      <a:pt x="64197" y="56568"/>
                      <a:pt x="63332" y="55488"/>
                      <a:pt x="63764" y="54623"/>
                    </a:cubicBezTo>
                    <a:cubicBezTo>
                      <a:pt x="63764" y="53655"/>
                      <a:pt x="64631" y="52860"/>
                      <a:pt x="65434" y="52860"/>
                    </a:cubicBezTo>
                    <a:cubicBezTo>
                      <a:pt x="65527" y="52860"/>
                      <a:pt x="65620" y="52871"/>
                      <a:pt x="65710" y="52894"/>
                    </a:cubicBezTo>
                    <a:cubicBezTo>
                      <a:pt x="66674" y="52984"/>
                      <a:pt x="67611" y="53026"/>
                      <a:pt x="68520" y="53026"/>
                    </a:cubicBezTo>
                    <a:cubicBezTo>
                      <a:pt x="80650" y="53026"/>
                      <a:pt x="87772" y="45530"/>
                      <a:pt x="87973" y="45329"/>
                    </a:cubicBezTo>
                    <a:cubicBezTo>
                      <a:pt x="89054" y="42086"/>
                      <a:pt x="89486" y="37979"/>
                      <a:pt x="86892" y="33656"/>
                    </a:cubicBezTo>
                    <a:cubicBezTo>
                      <a:pt x="84498" y="29400"/>
                      <a:pt x="80058" y="28254"/>
                      <a:pt x="75938" y="28254"/>
                    </a:cubicBezTo>
                    <a:cubicBezTo>
                      <a:pt x="73363" y="28254"/>
                      <a:pt x="70914" y="28702"/>
                      <a:pt x="69168" y="29117"/>
                    </a:cubicBezTo>
                    <a:cubicBezTo>
                      <a:pt x="69168" y="34737"/>
                      <a:pt x="67871" y="45112"/>
                      <a:pt x="61387" y="52029"/>
                    </a:cubicBezTo>
                    <a:cubicBezTo>
                      <a:pt x="55335" y="58081"/>
                      <a:pt x="46905" y="61972"/>
                      <a:pt x="39340" y="61972"/>
                    </a:cubicBezTo>
                    <a:lnTo>
                      <a:pt x="38259" y="61972"/>
                    </a:lnTo>
                    <a:cubicBezTo>
                      <a:pt x="32207" y="61540"/>
                      <a:pt x="27019" y="58946"/>
                      <a:pt x="23128" y="53975"/>
                    </a:cubicBezTo>
                    <a:cubicBezTo>
                      <a:pt x="18589" y="48138"/>
                      <a:pt x="18805" y="38844"/>
                      <a:pt x="23777" y="33224"/>
                    </a:cubicBezTo>
                    <a:cubicBezTo>
                      <a:pt x="26281" y="30378"/>
                      <a:pt x="29504" y="28971"/>
                      <a:pt x="33100" y="28971"/>
                    </a:cubicBezTo>
                    <a:cubicBezTo>
                      <a:pt x="36332" y="28971"/>
                      <a:pt x="39865" y="30108"/>
                      <a:pt x="43446" y="32360"/>
                    </a:cubicBezTo>
                    <a:cubicBezTo>
                      <a:pt x="44311" y="33008"/>
                      <a:pt x="44527" y="34089"/>
                      <a:pt x="44095" y="34953"/>
                    </a:cubicBezTo>
                    <a:cubicBezTo>
                      <a:pt x="43676" y="35372"/>
                      <a:pt x="43077" y="35611"/>
                      <a:pt x="42472" y="35611"/>
                    </a:cubicBezTo>
                    <a:cubicBezTo>
                      <a:pt x="42141" y="35611"/>
                      <a:pt x="41807" y="35539"/>
                      <a:pt x="41501" y="35386"/>
                    </a:cubicBezTo>
                    <a:cubicBezTo>
                      <a:pt x="38583" y="33548"/>
                      <a:pt x="35719" y="32630"/>
                      <a:pt x="33125" y="32630"/>
                    </a:cubicBezTo>
                    <a:cubicBezTo>
                      <a:pt x="30531" y="32630"/>
                      <a:pt x="28208" y="33548"/>
                      <a:pt x="26371" y="35386"/>
                    </a:cubicBezTo>
                    <a:cubicBezTo>
                      <a:pt x="22696" y="39709"/>
                      <a:pt x="22480" y="47058"/>
                      <a:pt x="25938" y="51381"/>
                    </a:cubicBezTo>
                    <a:cubicBezTo>
                      <a:pt x="29180" y="55488"/>
                      <a:pt x="33503" y="57433"/>
                      <a:pt x="38259" y="57865"/>
                    </a:cubicBezTo>
                    <a:cubicBezTo>
                      <a:pt x="38476" y="57872"/>
                      <a:pt x="38694" y="57875"/>
                      <a:pt x="38913" y="57875"/>
                    </a:cubicBezTo>
                    <a:cubicBezTo>
                      <a:pt x="45675" y="57875"/>
                      <a:pt x="53343" y="54663"/>
                      <a:pt x="58577" y="49219"/>
                    </a:cubicBezTo>
                    <a:cubicBezTo>
                      <a:pt x="66791" y="40789"/>
                      <a:pt x="65277" y="25010"/>
                      <a:pt x="65277" y="25010"/>
                    </a:cubicBezTo>
                    <a:cubicBezTo>
                      <a:pt x="63981" y="19607"/>
                      <a:pt x="60306" y="10745"/>
                      <a:pt x="49499" y="4260"/>
                    </a:cubicBezTo>
                    <a:cubicBezTo>
                      <a:pt x="44157" y="1074"/>
                      <a:pt x="39059" y="0"/>
                      <a:pt x="345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16"/>
              <p:cNvSpPr/>
              <p:nvPr/>
            </p:nvSpPr>
            <p:spPr>
              <a:xfrm>
                <a:off x="551525" y="1064150"/>
                <a:ext cx="5003900" cy="3494450"/>
              </a:xfrm>
              <a:custGeom>
                <a:avLst/>
                <a:gdLst/>
                <a:ahLst/>
                <a:cxnLst/>
                <a:rect l="l" t="t" r="r" b="b"/>
                <a:pathLst>
                  <a:path w="200156" h="139778" extrusionOk="0">
                    <a:moveTo>
                      <a:pt x="65514" y="1"/>
                    </a:moveTo>
                    <a:cubicBezTo>
                      <a:pt x="62585" y="1"/>
                      <a:pt x="59483" y="231"/>
                      <a:pt x="56200" y="728"/>
                    </a:cubicBezTo>
                    <a:cubicBezTo>
                      <a:pt x="14267" y="7213"/>
                      <a:pt x="12970" y="43958"/>
                      <a:pt x="17725" y="59521"/>
                    </a:cubicBezTo>
                    <a:cubicBezTo>
                      <a:pt x="20103" y="64492"/>
                      <a:pt x="29397" y="78975"/>
                      <a:pt x="46041" y="79839"/>
                    </a:cubicBezTo>
                    <a:cubicBezTo>
                      <a:pt x="47262" y="79909"/>
                      <a:pt x="48455" y="79943"/>
                      <a:pt x="49619" y="79943"/>
                    </a:cubicBezTo>
                    <a:cubicBezTo>
                      <a:pt x="66587" y="79943"/>
                      <a:pt x="77485" y="72585"/>
                      <a:pt x="82138" y="58224"/>
                    </a:cubicBezTo>
                    <a:cubicBezTo>
                      <a:pt x="84515" y="50443"/>
                      <a:pt x="83651" y="42013"/>
                      <a:pt x="79976" y="35745"/>
                    </a:cubicBezTo>
                    <a:cubicBezTo>
                      <a:pt x="76085" y="29909"/>
                      <a:pt x="69601" y="26450"/>
                      <a:pt x="61171" y="25586"/>
                    </a:cubicBezTo>
                    <a:cubicBezTo>
                      <a:pt x="60558" y="25520"/>
                      <a:pt x="59944" y="25487"/>
                      <a:pt x="59333" y="25487"/>
                    </a:cubicBezTo>
                    <a:cubicBezTo>
                      <a:pt x="53919" y="25487"/>
                      <a:pt x="48716" y="28035"/>
                      <a:pt x="45608" y="32502"/>
                    </a:cubicBezTo>
                    <a:cubicBezTo>
                      <a:pt x="42798" y="36393"/>
                      <a:pt x="42150" y="40932"/>
                      <a:pt x="43447" y="44174"/>
                    </a:cubicBezTo>
                    <a:cubicBezTo>
                      <a:pt x="44528" y="46552"/>
                      <a:pt x="46905" y="48065"/>
                      <a:pt x="50796" y="48281"/>
                    </a:cubicBezTo>
                    <a:cubicBezTo>
                      <a:pt x="51120" y="48299"/>
                      <a:pt x="51437" y="48308"/>
                      <a:pt x="51746" y="48308"/>
                    </a:cubicBezTo>
                    <a:cubicBezTo>
                      <a:pt x="55149" y="48308"/>
                      <a:pt x="57659" y="47219"/>
                      <a:pt x="59442" y="45039"/>
                    </a:cubicBezTo>
                    <a:cubicBezTo>
                      <a:pt x="59685" y="44554"/>
                      <a:pt x="60200" y="44272"/>
                      <a:pt x="60758" y="44272"/>
                    </a:cubicBezTo>
                    <a:cubicBezTo>
                      <a:pt x="61194" y="44272"/>
                      <a:pt x="61657" y="44444"/>
                      <a:pt x="62036" y="44823"/>
                    </a:cubicBezTo>
                    <a:cubicBezTo>
                      <a:pt x="62900" y="45255"/>
                      <a:pt x="63116" y="46552"/>
                      <a:pt x="62252" y="47417"/>
                    </a:cubicBezTo>
                    <a:cubicBezTo>
                      <a:pt x="59803" y="50682"/>
                      <a:pt x="56004" y="52406"/>
                      <a:pt x="51221" y="52406"/>
                    </a:cubicBezTo>
                    <a:cubicBezTo>
                      <a:pt x="50938" y="52406"/>
                      <a:pt x="50653" y="52400"/>
                      <a:pt x="50364" y="52388"/>
                    </a:cubicBezTo>
                    <a:cubicBezTo>
                      <a:pt x="45608" y="51956"/>
                      <a:pt x="41718" y="49794"/>
                      <a:pt x="40205" y="46120"/>
                    </a:cubicBezTo>
                    <a:cubicBezTo>
                      <a:pt x="38043" y="41797"/>
                      <a:pt x="39124" y="35745"/>
                      <a:pt x="42582" y="30773"/>
                    </a:cubicBezTo>
                    <a:cubicBezTo>
                      <a:pt x="46444" y="25174"/>
                      <a:pt x="52720" y="21989"/>
                      <a:pt x="59407" y="21989"/>
                    </a:cubicBezTo>
                    <a:cubicBezTo>
                      <a:pt x="60207" y="21989"/>
                      <a:pt x="61012" y="22035"/>
                      <a:pt x="61820" y="22127"/>
                    </a:cubicBezTo>
                    <a:cubicBezTo>
                      <a:pt x="73708" y="23424"/>
                      <a:pt x="79976" y="29044"/>
                      <a:pt x="83218" y="34015"/>
                    </a:cubicBezTo>
                    <a:cubicBezTo>
                      <a:pt x="87757" y="40932"/>
                      <a:pt x="88838" y="50443"/>
                      <a:pt x="85812" y="59305"/>
                    </a:cubicBezTo>
                    <a:cubicBezTo>
                      <a:pt x="80625" y="75300"/>
                      <a:pt x="68304" y="83730"/>
                      <a:pt x="49715" y="83730"/>
                    </a:cubicBezTo>
                    <a:lnTo>
                      <a:pt x="46473" y="83730"/>
                    </a:lnTo>
                    <a:cubicBezTo>
                      <a:pt x="29613" y="82865"/>
                      <a:pt x="19886" y="69896"/>
                      <a:pt x="16212" y="63412"/>
                    </a:cubicBezTo>
                    <a:cubicBezTo>
                      <a:pt x="10808" y="67735"/>
                      <a:pt x="1" y="78975"/>
                      <a:pt x="7998" y="97780"/>
                    </a:cubicBezTo>
                    <a:cubicBezTo>
                      <a:pt x="12537" y="108587"/>
                      <a:pt x="22048" y="111829"/>
                      <a:pt x="30910" y="112262"/>
                    </a:cubicBezTo>
                    <a:cubicBezTo>
                      <a:pt x="29613" y="108803"/>
                      <a:pt x="28100" y="103183"/>
                      <a:pt x="27452" y="95834"/>
                    </a:cubicBezTo>
                    <a:cubicBezTo>
                      <a:pt x="27452" y="94753"/>
                      <a:pt x="28316" y="93889"/>
                      <a:pt x="29181" y="93889"/>
                    </a:cubicBezTo>
                    <a:cubicBezTo>
                      <a:pt x="30262" y="93889"/>
                      <a:pt x="30910" y="94753"/>
                      <a:pt x="30910" y="95618"/>
                    </a:cubicBezTo>
                    <a:cubicBezTo>
                      <a:pt x="31559" y="104264"/>
                      <a:pt x="33936" y="110100"/>
                      <a:pt x="35233" y="113126"/>
                    </a:cubicBezTo>
                    <a:cubicBezTo>
                      <a:pt x="37505" y="116371"/>
                      <a:pt x="46598" y="127412"/>
                      <a:pt x="63609" y="127412"/>
                    </a:cubicBezTo>
                    <a:cubicBezTo>
                      <a:pt x="69259" y="127412"/>
                      <a:pt x="75782" y="126195"/>
                      <a:pt x="83218" y="123069"/>
                    </a:cubicBezTo>
                    <a:cubicBezTo>
                      <a:pt x="86461" y="120691"/>
                      <a:pt x="91216" y="116368"/>
                      <a:pt x="92945" y="109235"/>
                    </a:cubicBezTo>
                    <a:cubicBezTo>
                      <a:pt x="94026" y="103616"/>
                      <a:pt x="91216" y="97996"/>
                      <a:pt x="85380" y="94970"/>
                    </a:cubicBezTo>
                    <a:cubicBezTo>
                      <a:pt x="83157" y="93858"/>
                      <a:pt x="80378" y="93064"/>
                      <a:pt x="77400" y="93064"/>
                    </a:cubicBezTo>
                    <a:cubicBezTo>
                      <a:pt x="73430" y="93064"/>
                      <a:pt x="69107" y="94476"/>
                      <a:pt x="65278" y="98428"/>
                    </a:cubicBezTo>
                    <a:cubicBezTo>
                      <a:pt x="62900" y="101022"/>
                      <a:pt x="62036" y="104264"/>
                      <a:pt x="62900" y="106858"/>
                    </a:cubicBezTo>
                    <a:cubicBezTo>
                      <a:pt x="63765" y="109235"/>
                      <a:pt x="65926" y="110965"/>
                      <a:pt x="68304" y="111181"/>
                    </a:cubicBezTo>
                    <a:cubicBezTo>
                      <a:pt x="68491" y="111194"/>
                      <a:pt x="68676" y="111201"/>
                      <a:pt x="68860" y="111201"/>
                    </a:cubicBezTo>
                    <a:cubicBezTo>
                      <a:pt x="71649" y="111201"/>
                      <a:pt x="74057" y="109644"/>
                      <a:pt x="76085" y="105993"/>
                    </a:cubicBezTo>
                    <a:cubicBezTo>
                      <a:pt x="76508" y="105571"/>
                      <a:pt x="77114" y="105240"/>
                      <a:pt x="77664" y="105240"/>
                    </a:cubicBezTo>
                    <a:cubicBezTo>
                      <a:pt x="77958" y="105240"/>
                      <a:pt x="78237" y="105335"/>
                      <a:pt x="78463" y="105561"/>
                    </a:cubicBezTo>
                    <a:cubicBezTo>
                      <a:pt x="79328" y="105993"/>
                      <a:pt x="79544" y="107074"/>
                      <a:pt x="79112" y="107939"/>
                    </a:cubicBezTo>
                    <a:cubicBezTo>
                      <a:pt x="76412" y="112373"/>
                      <a:pt x="72681" y="114744"/>
                      <a:pt x="68838" y="114744"/>
                    </a:cubicBezTo>
                    <a:cubicBezTo>
                      <a:pt x="68373" y="114744"/>
                      <a:pt x="67906" y="114709"/>
                      <a:pt x="67439" y="114639"/>
                    </a:cubicBezTo>
                    <a:cubicBezTo>
                      <a:pt x="63765" y="114207"/>
                      <a:pt x="60523" y="111397"/>
                      <a:pt x="59010" y="107939"/>
                    </a:cubicBezTo>
                    <a:cubicBezTo>
                      <a:pt x="57713" y="103832"/>
                      <a:pt x="58793" y="99293"/>
                      <a:pt x="62252" y="95834"/>
                    </a:cubicBezTo>
                    <a:cubicBezTo>
                      <a:pt x="66614" y="91608"/>
                      <a:pt x="71922" y="89360"/>
                      <a:pt x="77308" y="89360"/>
                    </a:cubicBezTo>
                    <a:cubicBezTo>
                      <a:pt x="80462" y="89360"/>
                      <a:pt x="83643" y="90131"/>
                      <a:pt x="86677" y="91727"/>
                    </a:cubicBezTo>
                    <a:cubicBezTo>
                      <a:pt x="94026" y="95618"/>
                      <a:pt x="97484" y="102751"/>
                      <a:pt x="96187" y="110100"/>
                    </a:cubicBezTo>
                    <a:cubicBezTo>
                      <a:pt x="94458" y="117881"/>
                      <a:pt x="89271" y="122853"/>
                      <a:pt x="85812" y="125879"/>
                    </a:cubicBezTo>
                    <a:cubicBezTo>
                      <a:pt x="91428" y="130559"/>
                      <a:pt x="105311" y="139777"/>
                      <a:pt x="126197" y="139777"/>
                    </a:cubicBezTo>
                    <a:cubicBezTo>
                      <a:pt x="129429" y="139777"/>
                      <a:pt x="132829" y="139557"/>
                      <a:pt x="136391" y="139064"/>
                    </a:cubicBezTo>
                    <a:cubicBezTo>
                      <a:pt x="170111" y="134093"/>
                      <a:pt x="182215" y="115288"/>
                      <a:pt x="197778" y="97347"/>
                    </a:cubicBezTo>
                    <a:cubicBezTo>
                      <a:pt x="198426" y="96699"/>
                      <a:pt x="199291" y="95618"/>
                      <a:pt x="200155" y="94753"/>
                    </a:cubicBezTo>
                    <a:lnTo>
                      <a:pt x="200155" y="94753"/>
                    </a:lnTo>
                    <a:cubicBezTo>
                      <a:pt x="196265" y="97131"/>
                      <a:pt x="192590" y="100373"/>
                      <a:pt x="188051" y="104264"/>
                    </a:cubicBezTo>
                    <a:cubicBezTo>
                      <a:pt x="184376" y="106858"/>
                      <a:pt x="180702" y="110100"/>
                      <a:pt x="176379" y="113558"/>
                    </a:cubicBezTo>
                    <a:cubicBezTo>
                      <a:pt x="165355" y="122204"/>
                      <a:pt x="155196" y="125014"/>
                      <a:pt x="146334" y="125014"/>
                    </a:cubicBezTo>
                    <a:cubicBezTo>
                      <a:pt x="136824" y="125014"/>
                      <a:pt x="128826" y="121772"/>
                      <a:pt x="122341" y="118530"/>
                    </a:cubicBezTo>
                    <a:cubicBezTo>
                      <a:pt x="112831" y="113558"/>
                      <a:pt x="90351" y="98860"/>
                      <a:pt x="89919" y="68815"/>
                    </a:cubicBezTo>
                    <a:cubicBezTo>
                      <a:pt x="89271" y="49146"/>
                      <a:pt x="102888" y="36609"/>
                      <a:pt x="110237" y="31205"/>
                    </a:cubicBezTo>
                    <a:cubicBezTo>
                      <a:pt x="106508" y="22374"/>
                      <a:pt x="94405" y="1"/>
                      <a:pt x="655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6" name="Google Shape;1586;p16"/>
            <p:cNvGrpSpPr/>
            <p:nvPr/>
          </p:nvGrpSpPr>
          <p:grpSpPr>
            <a:xfrm flipH="1">
              <a:off x="397009" y="3697962"/>
              <a:ext cx="1354360" cy="764236"/>
              <a:chOff x="551525" y="1064150"/>
              <a:chExt cx="6192775" cy="3494450"/>
            </a:xfrm>
          </p:grpSpPr>
          <p:sp>
            <p:nvSpPr>
              <p:cNvPr id="1587" name="Google Shape;1587;p16"/>
              <p:cNvSpPr/>
              <p:nvPr/>
            </p:nvSpPr>
            <p:spPr>
              <a:xfrm>
                <a:off x="2880550" y="1797225"/>
                <a:ext cx="3863750" cy="2289000"/>
              </a:xfrm>
              <a:custGeom>
                <a:avLst/>
                <a:gdLst/>
                <a:ahLst/>
                <a:cxnLst/>
                <a:rect l="l" t="t" r="r" b="b"/>
                <a:pathLst>
                  <a:path w="154550" h="91560" extrusionOk="0">
                    <a:moveTo>
                      <a:pt x="154519" y="65612"/>
                    </a:moveTo>
                    <a:cubicBezTo>
                      <a:pt x="154536" y="65640"/>
                      <a:pt x="154546" y="65655"/>
                      <a:pt x="154549" y="65655"/>
                    </a:cubicBezTo>
                    <a:cubicBezTo>
                      <a:pt x="154550" y="65655"/>
                      <a:pt x="154549" y="65652"/>
                      <a:pt x="154547" y="65647"/>
                    </a:cubicBezTo>
                    <a:cubicBezTo>
                      <a:pt x="154538" y="65635"/>
                      <a:pt x="154528" y="65624"/>
                      <a:pt x="154519" y="65612"/>
                    </a:cubicBezTo>
                    <a:close/>
                    <a:moveTo>
                      <a:pt x="34575" y="0"/>
                    </a:moveTo>
                    <a:cubicBezTo>
                      <a:pt x="28716" y="0"/>
                      <a:pt x="23905" y="1833"/>
                      <a:pt x="20967" y="3179"/>
                    </a:cubicBezTo>
                    <a:cubicBezTo>
                      <a:pt x="15131" y="7286"/>
                      <a:pt x="0" y="19174"/>
                      <a:pt x="216" y="38844"/>
                    </a:cubicBezTo>
                    <a:cubicBezTo>
                      <a:pt x="865" y="66943"/>
                      <a:pt x="21831" y="80777"/>
                      <a:pt x="30694" y="85316"/>
                    </a:cubicBezTo>
                    <a:cubicBezTo>
                      <a:pt x="37051" y="88604"/>
                      <a:pt x="44464" y="91559"/>
                      <a:pt x="52962" y="91559"/>
                    </a:cubicBezTo>
                    <a:cubicBezTo>
                      <a:pt x="61222" y="91559"/>
                      <a:pt x="70506" y="88768"/>
                      <a:pt x="80840" y="80777"/>
                    </a:cubicBezTo>
                    <a:cubicBezTo>
                      <a:pt x="84947" y="77535"/>
                      <a:pt x="88838" y="74293"/>
                      <a:pt x="92080" y="71483"/>
                    </a:cubicBezTo>
                    <a:cubicBezTo>
                      <a:pt x="101591" y="63485"/>
                      <a:pt x="108507" y="57865"/>
                      <a:pt x="118018" y="56352"/>
                    </a:cubicBezTo>
                    <a:cubicBezTo>
                      <a:pt x="122303" y="54391"/>
                      <a:pt x="126662" y="53382"/>
                      <a:pt x="130954" y="53382"/>
                    </a:cubicBezTo>
                    <a:cubicBezTo>
                      <a:pt x="139424" y="53382"/>
                      <a:pt x="147636" y="57312"/>
                      <a:pt x="154519" y="65612"/>
                    </a:cubicBezTo>
                    <a:lnTo>
                      <a:pt x="154519" y="65612"/>
                    </a:lnTo>
                    <a:cubicBezTo>
                      <a:pt x="153853" y="64544"/>
                      <a:pt x="142227" y="43825"/>
                      <a:pt x="116081" y="43825"/>
                    </a:cubicBezTo>
                    <a:cubicBezTo>
                      <a:pt x="107781" y="43825"/>
                      <a:pt x="98017" y="45913"/>
                      <a:pt x="86676" y="51381"/>
                    </a:cubicBezTo>
                    <a:cubicBezTo>
                      <a:pt x="83002" y="53758"/>
                      <a:pt x="76950" y="56784"/>
                      <a:pt x="68520" y="56784"/>
                    </a:cubicBezTo>
                    <a:cubicBezTo>
                      <a:pt x="67439" y="56784"/>
                      <a:pt x="66358" y="56784"/>
                      <a:pt x="65277" y="56568"/>
                    </a:cubicBezTo>
                    <a:cubicBezTo>
                      <a:pt x="64197" y="56568"/>
                      <a:pt x="63332" y="55488"/>
                      <a:pt x="63764" y="54623"/>
                    </a:cubicBezTo>
                    <a:cubicBezTo>
                      <a:pt x="63764" y="53655"/>
                      <a:pt x="64631" y="52860"/>
                      <a:pt x="65434" y="52860"/>
                    </a:cubicBezTo>
                    <a:cubicBezTo>
                      <a:pt x="65527" y="52860"/>
                      <a:pt x="65620" y="52871"/>
                      <a:pt x="65710" y="52894"/>
                    </a:cubicBezTo>
                    <a:cubicBezTo>
                      <a:pt x="66674" y="52984"/>
                      <a:pt x="67611" y="53026"/>
                      <a:pt x="68520" y="53026"/>
                    </a:cubicBezTo>
                    <a:cubicBezTo>
                      <a:pt x="80650" y="53026"/>
                      <a:pt x="87772" y="45530"/>
                      <a:pt x="87973" y="45329"/>
                    </a:cubicBezTo>
                    <a:cubicBezTo>
                      <a:pt x="89054" y="42086"/>
                      <a:pt x="89486" y="37979"/>
                      <a:pt x="86892" y="33656"/>
                    </a:cubicBezTo>
                    <a:cubicBezTo>
                      <a:pt x="84498" y="29400"/>
                      <a:pt x="80058" y="28254"/>
                      <a:pt x="75938" y="28254"/>
                    </a:cubicBezTo>
                    <a:cubicBezTo>
                      <a:pt x="73363" y="28254"/>
                      <a:pt x="70914" y="28702"/>
                      <a:pt x="69168" y="29117"/>
                    </a:cubicBezTo>
                    <a:cubicBezTo>
                      <a:pt x="69168" y="34737"/>
                      <a:pt x="67871" y="45112"/>
                      <a:pt x="61387" y="52029"/>
                    </a:cubicBezTo>
                    <a:cubicBezTo>
                      <a:pt x="55335" y="58081"/>
                      <a:pt x="46905" y="61972"/>
                      <a:pt x="39340" y="61972"/>
                    </a:cubicBezTo>
                    <a:lnTo>
                      <a:pt x="38259" y="61972"/>
                    </a:lnTo>
                    <a:cubicBezTo>
                      <a:pt x="32207" y="61540"/>
                      <a:pt x="27019" y="58946"/>
                      <a:pt x="23128" y="53975"/>
                    </a:cubicBezTo>
                    <a:cubicBezTo>
                      <a:pt x="18589" y="48138"/>
                      <a:pt x="18805" y="38844"/>
                      <a:pt x="23777" y="33224"/>
                    </a:cubicBezTo>
                    <a:cubicBezTo>
                      <a:pt x="26281" y="30378"/>
                      <a:pt x="29504" y="28971"/>
                      <a:pt x="33100" y="28971"/>
                    </a:cubicBezTo>
                    <a:cubicBezTo>
                      <a:pt x="36332" y="28971"/>
                      <a:pt x="39865" y="30108"/>
                      <a:pt x="43446" y="32360"/>
                    </a:cubicBezTo>
                    <a:cubicBezTo>
                      <a:pt x="44311" y="33008"/>
                      <a:pt x="44527" y="34089"/>
                      <a:pt x="44095" y="34953"/>
                    </a:cubicBezTo>
                    <a:cubicBezTo>
                      <a:pt x="43676" y="35372"/>
                      <a:pt x="43077" y="35611"/>
                      <a:pt x="42472" y="35611"/>
                    </a:cubicBezTo>
                    <a:cubicBezTo>
                      <a:pt x="42141" y="35611"/>
                      <a:pt x="41807" y="35539"/>
                      <a:pt x="41501" y="35386"/>
                    </a:cubicBezTo>
                    <a:cubicBezTo>
                      <a:pt x="38583" y="33548"/>
                      <a:pt x="35719" y="32630"/>
                      <a:pt x="33125" y="32630"/>
                    </a:cubicBezTo>
                    <a:cubicBezTo>
                      <a:pt x="30531" y="32630"/>
                      <a:pt x="28208" y="33548"/>
                      <a:pt x="26371" y="35386"/>
                    </a:cubicBezTo>
                    <a:cubicBezTo>
                      <a:pt x="22696" y="39709"/>
                      <a:pt x="22480" y="47058"/>
                      <a:pt x="25938" y="51381"/>
                    </a:cubicBezTo>
                    <a:cubicBezTo>
                      <a:pt x="29180" y="55488"/>
                      <a:pt x="33503" y="57433"/>
                      <a:pt x="38259" y="57865"/>
                    </a:cubicBezTo>
                    <a:cubicBezTo>
                      <a:pt x="38476" y="57872"/>
                      <a:pt x="38694" y="57875"/>
                      <a:pt x="38913" y="57875"/>
                    </a:cubicBezTo>
                    <a:cubicBezTo>
                      <a:pt x="45675" y="57875"/>
                      <a:pt x="53343" y="54663"/>
                      <a:pt x="58577" y="49219"/>
                    </a:cubicBezTo>
                    <a:cubicBezTo>
                      <a:pt x="66791" y="40789"/>
                      <a:pt x="65277" y="25010"/>
                      <a:pt x="65277" y="25010"/>
                    </a:cubicBezTo>
                    <a:cubicBezTo>
                      <a:pt x="63981" y="19607"/>
                      <a:pt x="60306" y="10745"/>
                      <a:pt x="49499" y="4260"/>
                    </a:cubicBezTo>
                    <a:cubicBezTo>
                      <a:pt x="44157" y="1074"/>
                      <a:pt x="39059" y="0"/>
                      <a:pt x="345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16"/>
              <p:cNvSpPr/>
              <p:nvPr/>
            </p:nvSpPr>
            <p:spPr>
              <a:xfrm>
                <a:off x="551525" y="1064150"/>
                <a:ext cx="5003900" cy="3494450"/>
              </a:xfrm>
              <a:custGeom>
                <a:avLst/>
                <a:gdLst/>
                <a:ahLst/>
                <a:cxnLst/>
                <a:rect l="l" t="t" r="r" b="b"/>
                <a:pathLst>
                  <a:path w="200156" h="139778" extrusionOk="0">
                    <a:moveTo>
                      <a:pt x="65514" y="1"/>
                    </a:moveTo>
                    <a:cubicBezTo>
                      <a:pt x="62585" y="1"/>
                      <a:pt x="59483" y="231"/>
                      <a:pt x="56200" y="728"/>
                    </a:cubicBezTo>
                    <a:cubicBezTo>
                      <a:pt x="14267" y="7213"/>
                      <a:pt x="12970" y="43958"/>
                      <a:pt x="17725" y="59521"/>
                    </a:cubicBezTo>
                    <a:cubicBezTo>
                      <a:pt x="20103" y="64492"/>
                      <a:pt x="29397" y="78975"/>
                      <a:pt x="46041" y="79839"/>
                    </a:cubicBezTo>
                    <a:cubicBezTo>
                      <a:pt x="47262" y="79909"/>
                      <a:pt x="48455" y="79943"/>
                      <a:pt x="49619" y="79943"/>
                    </a:cubicBezTo>
                    <a:cubicBezTo>
                      <a:pt x="66587" y="79943"/>
                      <a:pt x="77485" y="72585"/>
                      <a:pt x="82138" y="58224"/>
                    </a:cubicBezTo>
                    <a:cubicBezTo>
                      <a:pt x="84515" y="50443"/>
                      <a:pt x="83651" y="42013"/>
                      <a:pt x="79976" y="35745"/>
                    </a:cubicBezTo>
                    <a:cubicBezTo>
                      <a:pt x="76085" y="29909"/>
                      <a:pt x="69601" y="26450"/>
                      <a:pt x="61171" y="25586"/>
                    </a:cubicBezTo>
                    <a:cubicBezTo>
                      <a:pt x="60558" y="25520"/>
                      <a:pt x="59944" y="25487"/>
                      <a:pt x="59333" y="25487"/>
                    </a:cubicBezTo>
                    <a:cubicBezTo>
                      <a:pt x="53919" y="25487"/>
                      <a:pt x="48716" y="28035"/>
                      <a:pt x="45608" y="32502"/>
                    </a:cubicBezTo>
                    <a:cubicBezTo>
                      <a:pt x="42798" y="36393"/>
                      <a:pt x="42150" y="40932"/>
                      <a:pt x="43447" y="44174"/>
                    </a:cubicBezTo>
                    <a:cubicBezTo>
                      <a:pt x="44528" y="46552"/>
                      <a:pt x="46905" y="48065"/>
                      <a:pt x="50796" y="48281"/>
                    </a:cubicBezTo>
                    <a:cubicBezTo>
                      <a:pt x="51120" y="48299"/>
                      <a:pt x="51437" y="48308"/>
                      <a:pt x="51746" y="48308"/>
                    </a:cubicBezTo>
                    <a:cubicBezTo>
                      <a:pt x="55149" y="48308"/>
                      <a:pt x="57659" y="47219"/>
                      <a:pt x="59442" y="45039"/>
                    </a:cubicBezTo>
                    <a:cubicBezTo>
                      <a:pt x="59685" y="44554"/>
                      <a:pt x="60200" y="44272"/>
                      <a:pt x="60758" y="44272"/>
                    </a:cubicBezTo>
                    <a:cubicBezTo>
                      <a:pt x="61194" y="44272"/>
                      <a:pt x="61657" y="44444"/>
                      <a:pt x="62036" y="44823"/>
                    </a:cubicBezTo>
                    <a:cubicBezTo>
                      <a:pt x="62900" y="45255"/>
                      <a:pt x="63116" y="46552"/>
                      <a:pt x="62252" y="47417"/>
                    </a:cubicBezTo>
                    <a:cubicBezTo>
                      <a:pt x="59803" y="50682"/>
                      <a:pt x="56004" y="52406"/>
                      <a:pt x="51221" y="52406"/>
                    </a:cubicBezTo>
                    <a:cubicBezTo>
                      <a:pt x="50938" y="52406"/>
                      <a:pt x="50653" y="52400"/>
                      <a:pt x="50364" y="52388"/>
                    </a:cubicBezTo>
                    <a:cubicBezTo>
                      <a:pt x="45608" y="51956"/>
                      <a:pt x="41718" y="49794"/>
                      <a:pt x="40205" y="46120"/>
                    </a:cubicBezTo>
                    <a:cubicBezTo>
                      <a:pt x="38043" y="41797"/>
                      <a:pt x="39124" y="35745"/>
                      <a:pt x="42582" y="30773"/>
                    </a:cubicBezTo>
                    <a:cubicBezTo>
                      <a:pt x="46444" y="25174"/>
                      <a:pt x="52720" y="21989"/>
                      <a:pt x="59407" y="21989"/>
                    </a:cubicBezTo>
                    <a:cubicBezTo>
                      <a:pt x="60207" y="21989"/>
                      <a:pt x="61012" y="22035"/>
                      <a:pt x="61820" y="22127"/>
                    </a:cubicBezTo>
                    <a:cubicBezTo>
                      <a:pt x="73708" y="23424"/>
                      <a:pt x="79976" y="29044"/>
                      <a:pt x="83218" y="34015"/>
                    </a:cubicBezTo>
                    <a:cubicBezTo>
                      <a:pt x="87757" y="40932"/>
                      <a:pt x="88838" y="50443"/>
                      <a:pt x="85812" y="59305"/>
                    </a:cubicBezTo>
                    <a:cubicBezTo>
                      <a:pt x="80625" y="75300"/>
                      <a:pt x="68304" y="83730"/>
                      <a:pt x="49715" y="83730"/>
                    </a:cubicBezTo>
                    <a:lnTo>
                      <a:pt x="46473" y="83730"/>
                    </a:lnTo>
                    <a:cubicBezTo>
                      <a:pt x="29613" y="82865"/>
                      <a:pt x="19886" y="69896"/>
                      <a:pt x="16212" y="63412"/>
                    </a:cubicBezTo>
                    <a:cubicBezTo>
                      <a:pt x="10808" y="67735"/>
                      <a:pt x="1" y="78975"/>
                      <a:pt x="7998" y="97780"/>
                    </a:cubicBezTo>
                    <a:cubicBezTo>
                      <a:pt x="12537" y="108587"/>
                      <a:pt x="22048" y="111829"/>
                      <a:pt x="30910" y="112262"/>
                    </a:cubicBezTo>
                    <a:cubicBezTo>
                      <a:pt x="29613" y="108803"/>
                      <a:pt x="28100" y="103183"/>
                      <a:pt x="27452" y="95834"/>
                    </a:cubicBezTo>
                    <a:cubicBezTo>
                      <a:pt x="27452" y="94753"/>
                      <a:pt x="28316" y="93889"/>
                      <a:pt x="29181" y="93889"/>
                    </a:cubicBezTo>
                    <a:cubicBezTo>
                      <a:pt x="30262" y="93889"/>
                      <a:pt x="30910" y="94753"/>
                      <a:pt x="30910" y="95618"/>
                    </a:cubicBezTo>
                    <a:cubicBezTo>
                      <a:pt x="31559" y="104264"/>
                      <a:pt x="33936" y="110100"/>
                      <a:pt x="35233" y="113126"/>
                    </a:cubicBezTo>
                    <a:cubicBezTo>
                      <a:pt x="37505" y="116371"/>
                      <a:pt x="46598" y="127412"/>
                      <a:pt x="63609" y="127412"/>
                    </a:cubicBezTo>
                    <a:cubicBezTo>
                      <a:pt x="69259" y="127412"/>
                      <a:pt x="75782" y="126195"/>
                      <a:pt x="83218" y="123069"/>
                    </a:cubicBezTo>
                    <a:cubicBezTo>
                      <a:pt x="86461" y="120691"/>
                      <a:pt x="91216" y="116368"/>
                      <a:pt x="92945" y="109235"/>
                    </a:cubicBezTo>
                    <a:cubicBezTo>
                      <a:pt x="94026" y="103616"/>
                      <a:pt x="91216" y="97996"/>
                      <a:pt x="85380" y="94970"/>
                    </a:cubicBezTo>
                    <a:cubicBezTo>
                      <a:pt x="83157" y="93858"/>
                      <a:pt x="80378" y="93064"/>
                      <a:pt x="77400" y="93064"/>
                    </a:cubicBezTo>
                    <a:cubicBezTo>
                      <a:pt x="73430" y="93064"/>
                      <a:pt x="69107" y="94476"/>
                      <a:pt x="65278" y="98428"/>
                    </a:cubicBezTo>
                    <a:cubicBezTo>
                      <a:pt x="62900" y="101022"/>
                      <a:pt x="62036" y="104264"/>
                      <a:pt x="62900" y="106858"/>
                    </a:cubicBezTo>
                    <a:cubicBezTo>
                      <a:pt x="63765" y="109235"/>
                      <a:pt x="65926" y="110965"/>
                      <a:pt x="68304" y="111181"/>
                    </a:cubicBezTo>
                    <a:cubicBezTo>
                      <a:pt x="68491" y="111194"/>
                      <a:pt x="68676" y="111201"/>
                      <a:pt x="68860" y="111201"/>
                    </a:cubicBezTo>
                    <a:cubicBezTo>
                      <a:pt x="71649" y="111201"/>
                      <a:pt x="74057" y="109644"/>
                      <a:pt x="76085" y="105993"/>
                    </a:cubicBezTo>
                    <a:cubicBezTo>
                      <a:pt x="76508" y="105571"/>
                      <a:pt x="77114" y="105240"/>
                      <a:pt x="77664" y="105240"/>
                    </a:cubicBezTo>
                    <a:cubicBezTo>
                      <a:pt x="77958" y="105240"/>
                      <a:pt x="78237" y="105335"/>
                      <a:pt x="78463" y="105561"/>
                    </a:cubicBezTo>
                    <a:cubicBezTo>
                      <a:pt x="79328" y="105993"/>
                      <a:pt x="79544" y="107074"/>
                      <a:pt x="79112" y="107939"/>
                    </a:cubicBezTo>
                    <a:cubicBezTo>
                      <a:pt x="76412" y="112373"/>
                      <a:pt x="72681" y="114744"/>
                      <a:pt x="68838" y="114744"/>
                    </a:cubicBezTo>
                    <a:cubicBezTo>
                      <a:pt x="68373" y="114744"/>
                      <a:pt x="67906" y="114709"/>
                      <a:pt x="67439" y="114639"/>
                    </a:cubicBezTo>
                    <a:cubicBezTo>
                      <a:pt x="63765" y="114207"/>
                      <a:pt x="60523" y="111397"/>
                      <a:pt x="59010" y="107939"/>
                    </a:cubicBezTo>
                    <a:cubicBezTo>
                      <a:pt x="57713" y="103832"/>
                      <a:pt x="58793" y="99293"/>
                      <a:pt x="62252" y="95834"/>
                    </a:cubicBezTo>
                    <a:cubicBezTo>
                      <a:pt x="66614" y="91608"/>
                      <a:pt x="71922" y="89360"/>
                      <a:pt x="77308" y="89360"/>
                    </a:cubicBezTo>
                    <a:cubicBezTo>
                      <a:pt x="80462" y="89360"/>
                      <a:pt x="83643" y="90131"/>
                      <a:pt x="86677" y="91727"/>
                    </a:cubicBezTo>
                    <a:cubicBezTo>
                      <a:pt x="94026" y="95618"/>
                      <a:pt x="97484" y="102751"/>
                      <a:pt x="96187" y="110100"/>
                    </a:cubicBezTo>
                    <a:cubicBezTo>
                      <a:pt x="94458" y="117881"/>
                      <a:pt x="89271" y="122853"/>
                      <a:pt x="85812" y="125879"/>
                    </a:cubicBezTo>
                    <a:cubicBezTo>
                      <a:pt x="91428" y="130559"/>
                      <a:pt x="105311" y="139777"/>
                      <a:pt x="126197" y="139777"/>
                    </a:cubicBezTo>
                    <a:cubicBezTo>
                      <a:pt x="129429" y="139777"/>
                      <a:pt x="132829" y="139557"/>
                      <a:pt x="136391" y="139064"/>
                    </a:cubicBezTo>
                    <a:cubicBezTo>
                      <a:pt x="170111" y="134093"/>
                      <a:pt x="182215" y="115288"/>
                      <a:pt x="197778" y="97347"/>
                    </a:cubicBezTo>
                    <a:cubicBezTo>
                      <a:pt x="198426" y="96699"/>
                      <a:pt x="199291" y="95618"/>
                      <a:pt x="200155" y="94753"/>
                    </a:cubicBezTo>
                    <a:lnTo>
                      <a:pt x="200155" y="94753"/>
                    </a:lnTo>
                    <a:cubicBezTo>
                      <a:pt x="196265" y="97131"/>
                      <a:pt x="192590" y="100373"/>
                      <a:pt x="188051" y="104264"/>
                    </a:cubicBezTo>
                    <a:cubicBezTo>
                      <a:pt x="184376" y="106858"/>
                      <a:pt x="180702" y="110100"/>
                      <a:pt x="176379" y="113558"/>
                    </a:cubicBezTo>
                    <a:cubicBezTo>
                      <a:pt x="165355" y="122204"/>
                      <a:pt x="155196" y="125014"/>
                      <a:pt x="146334" y="125014"/>
                    </a:cubicBezTo>
                    <a:cubicBezTo>
                      <a:pt x="136824" y="125014"/>
                      <a:pt x="128826" y="121772"/>
                      <a:pt x="122341" y="118530"/>
                    </a:cubicBezTo>
                    <a:cubicBezTo>
                      <a:pt x="112831" y="113558"/>
                      <a:pt x="90351" y="98860"/>
                      <a:pt x="89919" y="68815"/>
                    </a:cubicBezTo>
                    <a:cubicBezTo>
                      <a:pt x="89271" y="49146"/>
                      <a:pt x="102888" y="36609"/>
                      <a:pt x="110237" y="31205"/>
                    </a:cubicBezTo>
                    <a:cubicBezTo>
                      <a:pt x="106508" y="22374"/>
                      <a:pt x="94405" y="1"/>
                      <a:pt x="655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9" name="Google Shape;1589;p16"/>
          <p:cNvGrpSpPr/>
          <p:nvPr/>
        </p:nvGrpSpPr>
        <p:grpSpPr>
          <a:xfrm>
            <a:off x="7230457" y="-277889"/>
            <a:ext cx="1471512" cy="2765337"/>
            <a:chOff x="6259782" y="-256789"/>
            <a:chExt cx="1471512" cy="2765337"/>
          </a:xfrm>
        </p:grpSpPr>
        <p:grpSp>
          <p:nvGrpSpPr>
            <p:cNvPr id="1590" name="Google Shape;1590;p16"/>
            <p:cNvGrpSpPr/>
            <p:nvPr/>
          </p:nvGrpSpPr>
          <p:grpSpPr>
            <a:xfrm>
              <a:off x="7504832" y="-120652"/>
              <a:ext cx="226462" cy="1338982"/>
              <a:chOff x="1732769" y="-87277"/>
              <a:chExt cx="226462" cy="1338982"/>
            </a:xfrm>
          </p:grpSpPr>
          <p:grpSp>
            <p:nvGrpSpPr>
              <p:cNvPr id="1591" name="Google Shape;1591;p16"/>
              <p:cNvGrpSpPr/>
              <p:nvPr/>
            </p:nvGrpSpPr>
            <p:grpSpPr>
              <a:xfrm>
                <a:off x="1732769" y="-87276"/>
                <a:ext cx="226462" cy="1338981"/>
                <a:chOff x="3247110" y="-43551"/>
                <a:chExt cx="586538" cy="3467965"/>
              </a:xfrm>
            </p:grpSpPr>
            <p:sp>
              <p:nvSpPr>
                <p:cNvPr id="1592" name="Google Shape;1592;p16"/>
                <p:cNvSpPr/>
                <p:nvPr/>
              </p:nvSpPr>
              <p:spPr>
                <a:xfrm>
                  <a:off x="3416760" y="2300809"/>
                  <a:ext cx="248101" cy="130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74" h="7716" extrusionOk="0">
                      <a:moveTo>
                        <a:pt x="7286" y="1"/>
                      </a:moveTo>
                      <a:cubicBezTo>
                        <a:pt x="7160" y="1"/>
                        <a:pt x="7034" y="51"/>
                        <a:pt x="6959" y="152"/>
                      </a:cubicBezTo>
                      <a:lnTo>
                        <a:pt x="202" y="6858"/>
                      </a:lnTo>
                      <a:cubicBezTo>
                        <a:pt x="1" y="7060"/>
                        <a:pt x="1" y="7362"/>
                        <a:pt x="202" y="7564"/>
                      </a:cubicBezTo>
                      <a:cubicBezTo>
                        <a:pt x="253" y="7614"/>
                        <a:pt x="404" y="7715"/>
                        <a:pt x="505" y="7715"/>
                      </a:cubicBezTo>
                      <a:cubicBezTo>
                        <a:pt x="555" y="7715"/>
                        <a:pt x="706" y="7614"/>
                        <a:pt x="807" y="7564"/>
                      </a:cubicBezTo>
                      <a:lnTo>
                        <a:pt x="7261" y="1161"/>
                      </a:lnTo>
                      <a:lnTo>
                        <a:pt x="13816" y="7564"/>
                      </a:lnTo>
                      <a:cubicBezTo>
                        <a:pt x="13917" y="7665"/>
                        <a:pt x="14043" y="7715"/>
                        <a:pt x="14169" y="7715"/>
                      </a:cubicBezTo>
                      <a:cubicBezTo>
                        <a:pt x="14295" y="7715"/>
                        <a:pt x="14421" y="7665"/>
                        <a:pt x="14522" y="7564"/>
                      </a:cubicBezTo>
                      <a:cubicBezTo>
                        <a:pt x="14673" y="7362"/>
                        <a:pt x="14673" y="7060"/>
                        <a:pt x="14522" y="6858"/>
                      </a:cubicBezTo>
                      <a:lnTo>
                        <a:pt x="7614" y="152"/>
                      </a:lnTo>
                      <a:cubicBezTo>
                        <a:pt x="7538" y="51"/>
                        <a:pt x="7412" y="1"/>
                        <a:pt x="728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1593;p16"/>
                <p:cNvSpPr/>
                <p:nvPr/>
              </p:nvSpPr>
              <p:spPr>
                <a:xfrm>
                  <a:off x="3530141" y="-43551"/>
                  <a:ext cx="18767" cy="2365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139920" extrusionOk="0">
                      <a:moveTo>
                        <a:pt x="606" y="1"/>
                      </a:moveTo>
                      <a:cubicBezTo>
                        <a:pt x="303" y="1"/>
                        <a:pt x="101" y="253"/>
                        <a:pt x="101" y="505"/>
                      </a:cubicBezTo>
                      <a:lnTo>
                        <a:pt x="1" y="139415"/>
                      </a:lnTo>
                      <a:cubicBezTo>
                        <a:pt x="1" y="139718"/>
                        <a:pt x="253" y="139919"/>
                        <a:pt x="505" y="139919"/>
                      </a:cubicBezTo>
                      <a:cubicBezTo>
                        <a:pt x="807" y="139919"/>
                        <a:pt x="1009" y="139718"/>
                        <a:pt x="1059" y="139466"/>
                      </a:cubicBezTo>
                      <a:lnTo>
                        <a:pt x="1110" y="505"/>
                      </a:lnTo>
                      <a:cubicBezTo>
                        <a:pt x="1110" y="203"/>
                        <a:pt x="858" y="1"/>
                        <a:pt x="6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94;p16"/>
                <p:cNvSpPr/>
                <p:nvPr/>
              </p:nvSpPr>
              <p:spPr>
                <a:xfrm>
                  <a:off x="3247110" y="2418452"/>
                  <a:ext cx="586538" cy="68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5"/>
                      </a:lnTo>
                      <a:lnTo>
                        <a:pt x="32472" y="4035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5" name="Google Shape;1595;p16"/>
                <p:cNvSpPr/>
                <p:nvPr/>
              </p:nvSpPr>
              <p:spPr>
                <a:xfrm>
                  <a:off x="3247110" y="2486657"/>
                  <a:ext cx="586538" cy="68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6" name="Google Shape;1596;p16"/>
                <p:cNvSpPr/>
                <p:nvPr/>
              </p:nvSpPr>
              <p:spPr>
                <a:xfrm>
                  <a:off x="3247110" y="2554862"/>
                  <a:ext cx="586538" cy="68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4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7" name="Google Shape;1597;p16"/>
                <p:cNvSpPr/>
                <p:nvPr/>
              </p:nvSpPr>
              <p:spPr>
                <a:xfrm>
                  <a:off x="3247110" y="2623049"/>
                  <a:ext cx="586538" cy="68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5"/>
                      </a:lnTo>
                      <a:lnTo>
                        <a:pt x="32472" y="4035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8" name="Google Shape;1598;p16"/>
                <p:cNvSpPr/>
                <p:nvPr/>
              </p:nvSpPr>
              <p:spPr>
                <a:xfrm>
                  <a:off x="3247110" y="2691254"/>
                  <a:ext cx="586538" cy="68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9" name="Google Shape;1599;p16"/>
                <p:cNvSpPr/>
                <p:nvPr/>
              </p:nvSpPr>
              <p:spPr>
                <a:xfrm>
                  <a:off x="3247110" y="2759459"/>
                  <a:ext cx="586538" cy="68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196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0" name="Google Shape;1600;p16"/>
                <p:cNvSpPr/>
                <p:nvPr/>
              </p:nvSpPr>
              <p:spPr>
                <a:xfrm>
                  <a:off x="3247110" y="2827664"/>
                  <a:ext cx="586538" cy="68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4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1" name="Google Shape;1601;p16"/>
                <p:cNvSpPr/>
                <p:nvPr/>
              </p:nvSpPr>
              <p:spPr>
                <a:xfrm>
                  <a:off x="3247110" y="2895852"/>
                  <a:ext cx="586538" cy="67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3984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3984"/>
                      </a:lnTo>
                      <a:lnTo>
                        <a:pt x="32472" y="3984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2" name="Google Shape;1602;p16"/>
                <p:cNvSpPr/>
                <p:nvPr/>
              </p:nvSpPr>
              <p:spPr>
                <a:xfrm>
                  <a:off x="3247110" y="2963195"/>
                  <a:ext cx="586538" cy="69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86" extrusionOk="0">
                      <a:moveTo>
                        <a:pt x="2371" y="1"/>
                      </a:moveTo>
                      <a:lnTo>
                        <a:pt x="1" y="1967"/>
                      </a:lnTo>
                      <a:lnTo>
                        <a:pt x="2371" y="4085"/>
                      </a:lnTo>
                      <a:lnTo>
                        <a:pt x="32472" y="4085"/>
                      </a:lnTo>
                      <a:lnTo>
                        <a:pt x="34690" y="206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3" name="Google Shape;1603;p16"/>
                <p:cNvSpPr/>
                <p:nvPr/>
              </p:nvSpPr>
              <p:spPr>
                <a:xfrm>
                  <a:off x="3247110" y="3032262"/>
                  <a:ext cx="586538" cy="68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4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4" name="Google Shape;1604;p16"/>
                <p:cNvSpPr/>
                <p:nvPr/>
              </p:nvSpPr>
              <p:spPr>
                <a:xfrm>
                  <a:off x="3447447" y="3099604"/>
                  <a:ext cx="185019" cy="45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43" h="2673" extrusionOk="0">
                      <a:moveTo>
                        <a:pt x="1362" y="0"/>
                      </a:moveTo>
                      <a:cubicBezTo>
                        <a:pt x="656" y="0"/>
                        <a:pt x="1" y="605"/>
                        <a:pt x="1" y="1362"/>
                      </a:cubicBezTo>
                      <a:cubicBezTo>
                        <a:pt x="1" y="2017"/>
                        <a:pt x="555" y="2673"/>
                        <a:pt x="1362" y="2673"/>
                      </a:cubicBezTo>
                      <a:lnTo>
                        <a:pt x="9581" y="2673"/>
                      </a:lnTo>
                      <a:cubicBezTo>
                        <a:pt x="10337" y="2673"/>
                        <a:pt x="10942" y="2118"/>
                        <a:pt x="10942" y="1362"/>
                      </a:cubicBezTo>
                      <a:cubicBezTo>
                        <a:pt x="10942" y="656"/>
                        <a:pt x="10337" y="0"/>
                        <a:pt x="958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5" name="Google Shape;1605;p16"/>
                <p:cNvSpPr/>
                <p:nvPr/>
              </p:nvSpPr>
              <p:spPr>
                <a:xfrm>
                  <a:off x="3501162" y="3298876"/>
                  <a:ext cx="29842" cy="122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" h="7274" extrusionOk="0">
                      <a:moveTo>
                        <a:pt x="1469" y="0"/>
                      </a:moveTo>
                      <a:cubicBezTo>
                        <a:pt x="1387" y="0"/>
                        <a:pt x="1311" y="38"/>
                        <a:pt x="1261" y="114"/>
                      </a:cubicBezTo>
                      <a:lnTo>
                        <a:pt x="101" y="1173"/>
                      </a:lnTo>
                      <a:cubicBezTo>
                        <a:pt x="51" y="1223"/>
                        <a:pt x="0" y="1273"/>
                        <a:pt x="0" y="1425"/>
                      </a:cubicBezTo>
                      <a:lnTo>
                        <a:pt x="0" y="6971"/>
                      </a:lnTo>
                      <a:cubicBezTo>
                        <a:pt x="0" y="7173"/>
                        <a:pt x="101" y="7274"/>
                        <a:pt x="303" y="7274"/>
                      </a:cubicBezTo>
                      <a:cubicBezTo>
                        <a:pt x="504" y="7274"/>
                        <a:pt x="605" y="7173"/>
                        <a:pt x="605" y="6971"/>
                      </a:cubicBezTo>
                      <a:lnTo>
                        <a:pt x="605" y="1526"/>
                      </a:lnTo>
                      <a:lnTo>
                        <a:pt x="1614" y="517"/>
                      </a:lnTo>
                      <a:cubicBezTo>
                        <a:pt x="1765" y="467"/>
                        <a:pt x="1765" y="215"/>
                        <a:pt x="1715" y="114"/>
                      </a:cubicBezTo>
                      <a:cubicBezTo>
                        <a:pt x="1639" y="38"/>
                        <a:pt x="1551" y="0"/>
                        <a:pt x="146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6" name="Google Shape;1606;p16"/>
                <p:cNvSpPr/>
                <p:nvPr/>
              </p:nvSpPr>
              <p:spPr>
                <a:xfrm>
                  <a:off x="3517359" y="3131137"/>
                  <a:ext cx="42641" cy="29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2" h="17346" extrusionOk="0">
                      <a:moveTo>
                        <a:pt x="1261" y="1"/>
                      </a:moveTo>
                      <a:cubicBezTo>
                        <a:pt x="908" y="1"/>
                        <a:pt x="757" y="152"/>
                        <a:pt x="757" y="505"/>
                      </a:cubicBezTo>
                      <a:lnTo>
                        <a:pt x="757" y="10035"/>
                      </a:lnTo>
                      <a:cubicBezTo>
                        <a:pt x="757" y="10136"/>
                        <a:pt x="807" y="10236"/>
                        <a:pt x="908" y="10388"/>
                      </a:cubicBezTo>
                      <a:lnTo>
                        <a:pt x="51" y="11547"/>
                      </a:lnTo>
                      <a:cubicBezTo>
                        <a:pt x="0" y="11598"/>
                        <a:pt x="0" y="11648"/>
                        <a:pt x="0" y="11699"/>
                      </a:cubicBezTo>
                      <a:lnTo>
                        <a:pt x="0" y="16942"/>
                      </a:lnTo>
                      <a:cubicBezTo>
                        <a:pt x="0" y="17144"/>
                        <a:pt x="101" y="17245"/>
                        <a:pt x="303" y="17245"/>
                      </a:cubicBezTo>
                      <a:cubicBezTo>
                        <a:pt x="504" y="17245"/>
                        <a:pt x="605" y="17144"/>
                        <a:pt x="605" y="16942"/>
                      </a:cubicBezTo>
                      <a:lnTo>
                        <a:pt x="605" y="11850"/>
                      </a:lnTo>
                      <a:lnTo>
                        <a:pt x="908" y="11396"/>
                      </a:lnTo>
                      <a:lnTo>
                        <a:pt x="908" y="16993"/>
                      </a:lnTo>
                      <a:cubicBezTo>
                        <a:pt x="908" y="17195"/>
                        <a:pt x="1059" y="17346"/>
                        <a:pt x="1261" y="17346"/>
                      </a:cubicBezTo>
                      <a:cubicBezTo>
                        <a:pt x="1412" y="17346"/>
                        <a:pt x="1563" y="17195"/>
                        <a:pt x="1563" y="16993"/>
                      </a:cubicBezTo>
                      <a:lnTo>
                        <a:pt x="1563" y="11396"/>
                      </a:lnTo>
                      <a:lnTo>
                        <a:pt x="1866" y="11850"/>
                      </a:lnTo>
                      <a:lnTo>
                        <a:pt x="1866" y="16942"/>
                      </a:lnTo>
                      <a:cubicBezTo>
                        <a:pt x="1866" y="17144"/>
                        <a:pt x="2017" y="17245"/>
                        <a:pt x="2168" y="17245"/>
                      </a:cubicBezTo>
                      <a:cubicBezTo>
                        <a:pt x="2370" y="17245"/>
                        <a:pt x="2521" y="17144"/>
                        <a:pt x="2521" y="16942"/>
                      </a:cubicBezTo>
                      <a:lnTo>
                        <a:pt x="2521" y="11699"/>
                      </a:lnTo>
                      <a:cubicBezTo>
                        <a:pt x="2521" y="11648"/>
                        <a:pt x="2521" y="11598"/>
                        <a:pt x="2420" y="11547"/>
                      </a:cubicBezTo>
                      <a:lnTo>
                        <a:pt x="1614" y="10337"/>
                      </a:lnTo>
                      <a:cubicBezTo>
                        <a:pt x="1664" y="10186"/>
                        <a:pt x="1765" y="10136"/>
                        <a:pt x="1765" y="10035"/>
                      </a:cubicBezTo>
                      <a:lnTo>
                        <a:pt x="1765" y="505"/>
                      </a:lnTo>
                      <a:cubicBezTo>
                        <a:pt x="1765" y="253"/>
                        <a:pt x="1563" y="1"/>
                        <a:pt x="126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7" name="Google Shape;1607;p16"/>
                <p:cNvSpPr/>
                <p:nvPr/>
              </p:nvSpPr>
              <p:spPr>
                <a:xfrm>
                  <a:off x="3546339" y="3298876"/>
                  <a:ext cx="31566" cy="122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7" h="7274" extrusionOk="0">
                      <a:moveTo>
                        <a:pt x="379" y="0"/>
                      </a:moveTo>
                      <a:cubicBezTo>
                        <a:pt x="303" y="0"/>
                        <a:pt x="227" y="38"/>
                        <a:pt x="152" y="114"/>
                      </a:cubicBezTo>
                      <a:cubicBezTo>
                        <a:pt x="1" y="215"/>
                        <a:pt x="1" y="416"/>
                        <a:pt x="152" y="517"/>
                      </a:cubicBezTo>
                      <a:lnTo>
                        <a:pt x="1160" y="1526"/>
                      </a:lnTo>
                      <a:lnTo>
                        <a:pt x="1160" y="6971"/>
                      </a:lnTo>
                      <a:cubicBezTo>
                        <a:pt x="1160" y="7173"/>
                        <a:pt x="1311" y="7274"/>
                        <a:pt x="1463" y="7274"/>
                      </a:cubicBezTo>
                      <a:cubicBezTo>
                        <a:pt x="1664" y="7274"/>
                        <a:pt x="1816" y="7173"/>
                        <a:pt x="1816" y="6971"/>
                      </a:cubicBezTo>
                      <a:lnTo>
                        <a:pt x="1816" y="1425"/>
                      </a:lnTo>
                      <a:cubicBezTo>
                        <a:pt x="1866" y="1374"/>
                        <a:pt x="1816" y="1223"/>
                        <a:pt x="1715" y="1173"/>
                      </a:cubicBezTo>
                      <a:lnTo>
                        <a:pt x="606" y="114"/>
                      </a:lnTo>
                      <a:cubicBezTo>
                        <a:pt x="530" y="38"/>
                        <a:pt x="454" y="0"/>
                        <a:pt x="37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8" name="Google Shape;1608;p16"/>
                <p:cNvSpPr/>
                <p:nvPr/>
              </p:nvSpPr>
              <p:spPr>
                <a:xfrm>
                  <a:off x="3511391" y="3259025"/>
                  <a:ext cx="53715" cy="52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7" h="3127" extrusionOk="0">
                      <a:moveTo>
                        <a:pt x="1614" y="0"/>
                      </a:moveTo>
                      <a:cubicBezTo>
                        <a:pt x="706" y="0"/>
                        <a:pt x="0" y="706"/>
                        <a:pt x="0" y="1563"/>
                      </a:cubicBezTo>
                      <a:cubicBezTo>
                        <a:pt x="0" y="2471"/>
                        <a:pt x="706" y="3126"/>
                        <a:pt x="1614" y="3126"/>
                      </a:cubicBezTo>
                      <a:cubicBezTo>
                        <a:pt x="2471" y="3126"/>
                        <a:pt x="3177" y="2471"/>
                        <a:pt x="3177" y="1563"/>
                      </a:cubicBezTo>
                      <a:cubicBezTo>
                        <a:pt x="3177" y="706"/>
                        <a:pt x="2471" y="0"/>
                        <a:pt x="16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09" name="Google Shape;1609;p16"/>
              <p:cNvGrpSpPr/>
              <p:nvPr/>
            </p:nvGrpSpPr>
            <p:grpSpPr>
              <a:xfrm>
                <a:off x="1732786" y="-87277"/>
                <a:ext cx="226446" cy="1338882"/>
                <a:chOff x="3355550" y="288525"/>
                <a:chExt cx="867275" cy="5127850"/>
              </a:xfrm>
            </p:grpSpPr>
            <p:sp>
              <p:nvSpPr>
                <p:cNvPr id="1610" name="Google Shape;1610;p16"/>
                <p:cNvSpPr/>
                <p:nvPr/>
              </p:nvSpPr>
              <p:spPr>
                <a:xfrm>
                  <a:off x="3606400" y="3754975"/>
                  <a:ext cx="366850" cy="19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74" h="7716" extrusionOk="0">
                      <a:moveTo>
                        <a:pt x="7286" y="1"/>
                      </a:moveTo>
                      <a:cubicBezTo>
                        <a:pt x="7160" y="1"/>
                        <a:pt x="7034" y="51"/>
                        <a:pt x="6959" y="152"/>
                      </a:cubicBezTo>
                      <a:lnTo>
                        <a:pt x="202" y="6858"/>
                      </a:lnTo>
                      <a:cubicBezTo>
                        <a:pt x="1" y="7060"/>
                        <a:pt x="1" y="7362"/>
                        <a:pt x="202" y="7564"/>
                      </a:cubicBezTo>
                      <a:cubicBezTo>
                        <a:pt x="253" y="7614"/>
                        <a:pt x="404" y="7715"/>
                        <a:pt x="505" y="7715"/>
                      </a:cubicBezTo>
                      <a:cubicBezTo>
                        <a:pt x="555" y="7715"/>
                        <a:pt x="706" y="7614"/>
                        <a:pt x="807" y="7564"/>
                      </a:cubicBezTo>
                      <a:lnTo>
                        <a:pt x="7261" y="1161"/>
                      </a:lnTo>
                      <a:lnTo>
                        <a:pt x="13816" y="7564"/>
                      </a:lnTo>
                      <a:cubicBezTo>
                        <a:pt x="13917" y="7665"/>
                        <a:pt x="14043" y="7715"/>
                        <a:pt x="14169" y="7715"/>
                      </a:cubicBezTo>
                      <a:cubicBezTo>
                        <a:pt x="14295" y="7715"/>
                        <a:pt x="14421" y="7665"/>
                        <a:pt x="14522" y="7564"/>
                      </a:cubicBezTo>
                      <a:cubicBezTo>
                        <a:pt x="14673" y="7362"/>
                        <a:pt x="14673" y="7060"/>
                        <a:pt x="14522" y="6858"/>
                      </a:cubicBezTo>
                      <a:lnTo>
                        <a:pt x="7614" y="152"/>
                      </a:lnTo>
                      <a:cubicBezTo>
                        <a:pt x="7538" y="51"/>
                        <a:pt x="7412" y="1"/>
                        <a:pt x="7286" y="1"/>
                      </a:cubicBezTo>
                      <a:close/>
                    </a:path>
                  </a:pathLst>
                </a:custGeom>
                <a:solidFill>
                  <a:srgbClr val="1D20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1" name="Google Shape;1611;p16"/>
                <p:cNvSpPr/>
                <p:nvPr/>
              </p:nvSpPr>
              <p:spPr>
                <a:xfrm>
                  <a:off x="3774050" y="288525"/>
                  <a:ext cx="27750" cy="349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139920" extrusionOk="0">
                      <a:moveTo>
                        <a:pt x="606" y="1"/>
                      </a:moveTo>
                      <a:cubicBezTo>
                        <a:pt x="303" y="1"/>
                        <a:pt x="101" y="253"/>
                        <a:pt x="101" y="505"/>
                      </a:cubicBezTo>
                      <a:lnTo>
                        <a:pt x="1" y="139415"/>
                      </a:lnTo>
                      <a:cubicBezTo>
                        <a:pt x="1" y="139718"/>
                        <a:pt x="253" y="139919"/>
                        <a:pt x="505" y="139919"/>
                      </a:cubicBezTo>
                      <a:cubicBezTo>
                        <a:pt x="807" y="139919"/>
                        <a:pt x="1009" y="139718"/>
                        <a:pt x="1059" y="139466"/>
                      </a:cubicBezTo>
                      <a:lnTo>
                        <a:pt x="1110" y="505"/>
                      </a:lnTo>
                      <a:cubicBezTo>
                        <a:pt x="1110" y="203"/>
                        <a:pt x="858" y="1"/>
                        <a:pt x="606" y="1"/>
                      </a:cubicBezTo>
                      <a:close/>
                    </a:path>
                  </a:pathLst>
                </a:custGeom>
                <a:solidFill>
                  <a:srgbClr val="1D20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612;p16"/>
                <p:cNvSpPr/>
                <p:nvPr/>
              </p:nvSpPr>
              <p:spPr>
                <a:xfrm>
                  <a:off x="3355550" y="3928925"/>
                  <a:ext cx="867275" cy="10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5"/>
                      </a:lnTo>
                      <a:lnTo>
                        <a:pt x="32472" y="4035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3" name="Google Shape;1613;p16"/>
                <p:cNvSpPr/>
                <p:nvPr/>
              </p:nvSpPr>
              <p:spPr>
                <a:xfrm>
                  <a:off x="3355550" y="4029775"/>
                  <a:ext cx="867275" cy="10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4" name="Google Shape;1614;p16"/>
                <p:cNvSpPr/>
                <p:nvPr/>
              </p:nvSpPr>
              <p:spPr>
                <a:xfrm>
                  <a:off x="3355550" y="4130625"/>
                  <a:ext cx="867275" cy="10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4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5" name="Google Shape;1615;p16"/>
                <p:cNvSpPr/>
                <p:nvPr/>
              </p:nvSpPr>
              <p:spPr>
                <a:xfrm>
                  <a:off x="3355550" y="4231450"/>
                  <a:ext cx="867275" cy="10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5"/>
                      </a:lnTo>
                      <a:lnTo>
                        <a:pt x="32472" y="4035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6" name="Google Shape;1616;p16"/>
                <p:cNvSpPr/>
                <p:nvPr/>
              </p:nvSpPr>
              <p:spPr>
                <a:xfrm>
                  <a:off x="3355550" y="4332300"/>
                  <a:ext cx="867275" cy="10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617;p16"/>
                <p:cNvSpPr/>
                <p:nvPr/>
              </p:nvSpPr>
              <p:spPr>
                <a:xfrm>
                  <a:off x="3355550" y="4433150"/>
                  <a:ext cx="867275" cy="10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196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8" name="Google Shape;1618;p16"/>
                <p:cNvSpPr/>
                <p:nvPr/>
              </p:nvSpPr>
              <p:spPr>
                <a:xfrm>
                  <a:off x="3355550" y="4534000"/>
                  <a:ext cx="867275" cy="10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4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9" name="Google Shape;1619;p16"/>
                <p:cNvSpPr/>
                <p:nvPr/>
              </p:nvSpPr>
              <p:spPr>
                <a:xfrm>
                  <a:off x="3355550" y="4634825"/>
                  <a:ext cx="867275" cy="9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3984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3984"/>
                      </a:lnTo>
                      <a:lnTo>
                        <a:pt x="32472" y="3984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0" name="Google Shape;1620;p16"/>
                <p:cNvSpPr/>
                <p:nvPr/>
              </p:nvSpPr>
              <p:spPr>
                <a:xfrm>
                  <a:off x="3355550" y="4734400"/>
                  <a:ext cx="867275" cy="10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86" extrusionOk="0">
                      <a:moveTo>
                        <a:pt x="2371" y="1"/>
                      </a:moveTo>
                      <a:lnTo>
                        <a:pt x="1" y="1967"/>
                      </a:lnTo>
                      <a:lnTo>
                        <a:pt x="2371" y="4085"/>
                      </a:lnTo>
                      <a:lnTo>
                        <a:pt x="32472" y="4085"/>
                      </a:lnTo>
                      <a:lnTo>
                        <a:pt x="34690" y="206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1" name="Google Shape;1621;p16"/>
                <p:cNvSpPr/>
                <p:nvPr/>
              </p:nvSpPr>
              <p:spPr>
                <a:xfrm>
                  <a:off x="3355550" y="4836525"/>
                  <a:ext cx="867275" cy="10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4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2" name="Google Shape;1622;p16"/>
                <p:cNvSpPr/>
                <p:nvPr/>
              </p:nvSpPr>
              <p:spPr>
                <a:xfrm>
                  <a:off x="3355550" y="3976825"/>
                  <a:ext cx="867275" cy="5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119" extrusionOk="0">
                      <a:moveTo>
                        <a:pt x="1" y="1"/>
                      </a:moveTo>
                      <a:lnTo>
                        <a:pt x="2371" y="2119"/>
                      </a:lnTo>
                      <a:lnTo>
                        <a:pt x="32472" y="2119"/>
                      </a:lnTo>
                      <a:lnTo>
                        <a:pt x="34690" y="10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3" name="Google Shape;1623;p16"/>
                <p:cNvSpPr/>
                <p:nvPr/>
              </p:nvSpPr>
              <p:spPr>
                <a:xfrm>
                  <a:off x="3355550" y="4077675"/>
                  <a:ext cx="867275" cy="5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018" extrusionOk="0">
                      <a:moveTo>
                        <a:pt x="1" y="1"/>
                      </a:moveTo>
                      <a:lnTo>
                        <a:pt x="2371" y="2017"/>
                      </a:lnTo>
                      <a:lnTo>
                        <a:pt x="32472" y="2017"/>
                      </a:lnTo>
                      <a:lnTo>
                        <a:pt x="3469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4" name="Google Shape;1624;p16"/>
                <p:cNvSpPr/>
                <p:nvPr/>
              </p:nvSpPr>
              <p:spPr>
                <a:xfrm>
                  <a:off x="3355550" y="4178525"/>
                  <a:ext cx="867275" cy="5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118" extrusionOk="0">
                      <a:moveTo>
                        <a:pt x="1" y="0"/>
                      </a:moveTo>
                      <a:lnTo>
                        <a:pt x="2371" y="2118"/>
                      </a:lnTo>
                      <a:lnTo>
                        <a:pt x="32472" y="2118"/>
                      </a:lnTo>
                      <a:lnTo>
                        <a:pt x="34690" y="10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5" name="Google Shape;1625;p16"/>
                <p:cNvSpPr/>
                <p:nvPr/>
              </p:nvSpPr>
              <p:spPr>
                <a:xfrm>
                  <a:off x="3355550" y="4279350"/>
                  <a:ext cx="867275" cy="5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119" extrusionOk="0">
                      <a:moveTo>
                        <a:pt x="1" y="1"/>
                      </a:moveTo>
                      <a:lnTo>
                        <a:pt x="2371" y="2119"/>
                      </a:lnTo>
                      <a:lnTo>
                        <a:pt x="32472" y="2119"/>
                      </a:lnTo>
                      <a:lnTo>
                        <a:pt x="34690" y="10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1626;p16"/>
                <p:cNvSpPr/>
                <p:nvPr/>
              </p:nvSpPr>
              <p:spPr>
                <a:xfrm>
                  <a:off x="3355550" y="4380200"/>
                  <a:ext cx="867275" cy="5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018" extrusionOk="0">
                      <a:moveTo>
                        <a:pt x="1" y="1"/>
                      </a:moveTo>
                      <a:lnTo>
                        <a:pt x="2371" y="2018"/>
                      </a:lnTo>
                      <a:lnTo>
                        <a:pt x="32472" y="2018"/>
                      </a:lnTo>
                      <a:lnTo>
                        <a:pt x="3469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7" name="Google Shape;1627;p16"/>
                <p:cNvSpPr/>
                <p:nvPr/>
              </p:nvSpPr>
              <p:spPr>
                <a:xfrm>
                  <a:off x="3355550" y="4481050"/>
                  <a:ext cx="867275" cy="5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119" extrusionOk="0">
                      <a:moveTo>
                        <a:pt x="1" y="0"/>
                      </a:moveTo>
                      <a:lnTo>
                        <a:pt x="2371" y="2118"/>
                      </a:lnTo>
                      <a:lnTo>
                        <a:pt x="32472" y="2118"/>
                      </a:lnTo>
                      <a:lnTo>
                        <a:pt x="34690" y="5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8" name="Google Shape;1628;p16"/>
                <p:cNvSpPr/>
                <p:nvPr/>
              </p:nvSpPr>
              <p:spPr>
                <a:xfrm>
                  <a:off x="3355550" y="4584400"/>
                  <a:ext cx="867275" cy="5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018" extrusionOk="0">
                      <a:moveTo>
                        <a:pt x="1" y="1"/>
                      </a:moveTo>
                      <a:lnTo>
                        <a:pt x="2371" y="2018"/>
                      </a:lnTo>
                      <a:lnTo>
                        <a:pt x="32472" y="2018"/>
                      </a:lnTo>
                      <a:lnTo>
                        <a:pt x="3469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629;p16"/>
                <p:cNvSpPr/>
                <p:nvPr/>
              </p:nvSpPr>
              <p:spPr>
                <a:xfrm>
                  <a:off x="3355550" y="4682725"/>
                  <a:ext cx="867275" cy="5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068" extrusionOk="0">
                      <a:moveTo>
                        <a:pt x="1" y="1"/>
                      </a:moveTo>
                      <a:lnTo>
                        <a:pt x="2371" y="2068"/>
                      </a:lnTo>
                      <a:lnTo>
                        <a:pt x="32472" y="2068"/>
                      </a:lnTo>
                      <a:lnTo>
                        <a:pt x="34690" y="10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0" name="Google Shape;1630;p16"/>
                <p:cNvSpPr/>
                <p:nvPr/>
              </p:nvSpPr>
              <p:spPr>
                <a:xfrm>
                  <a:off x="3355550" y="4783575"/>
                  <a:ext cx="867275" cy="5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119" extrusionOk="0">
                      <a:moveTo>
                        <a:pt x="1" y="0"/>
                      </a:moveTo>
                      <a:lnTo>
                        <a:pt x="2371" y="2118"/>
                      </a:lnTo>
                      <a:lnTo>
                        <a:pt x="32472" y="2118"/>
                      </a:lnTo>
                      <a:lnTo>
                        <a:pt x="34690" y="10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1" name="Google Shape;1631;p16"/>
                <p:cNvSpPr/>
                <p:nvPr/>
              </p:nvSpPr>
              <p:spPr>
                <a:xfrm>
                  <a:off x="3355550" y="4886925"/>
                  <a:ext cx="867275" cy="5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018" extrusionOk="0">
                      <a:moveTo>
                        <a:pt x="1" y="1"/>
                      </a:moveTo>
                      <a:lnTo>
                        <a:pt x="2371" y="2018"/>
                      </a:lnTo>
                      <a:lnTo>
                        <a:pt x="32472" y="2018"/>
                      </a:lnTo>
                      <a:lnTo>
                        <a:pt x="3469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2" name="Google Shape;1632;p16"/>
                <p:cNvSpPr/>
                <p:nvPr/>
              </p:nvSpPr>
              <p:spPr>
                <a:xfrm>
                  <a:off x="3651775" y="4936100"/>
                  <a:ext cx="273575" cy="6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43" h="2673" extrusionOk="0">
                      <a:moveTo>
                        <a:pt x="1362" y="0"/>
                      </a:moveTo>
                      <a:cubicBezTo>
                        <a:pt x="656" y="0"/>
                        <a:pt x="1" y="605"/>
                        <a:pt x="1" y="1362"/>
                      </a:cubicBezTo>
                      <a:cubicBezTo>
                        <a:pt x="1" y="2017"/>
                        <a:pt x="555" y="2673"/>
                        <a:pt x="1362" y="2673"/>
                      </a:cubicBezTo>
                      <a:lnTo>
                        <a:pt x="9581" y="2673"/>
                      </a:lnTo>
                      <a:cubicBezTo>
                        <a:pt x="10337" y="2673"/>
                        <a:pt x="10942" y="2118"/>
                        <a:pt x="10942" y="1362"/>
                      </a:cubicBezTo>
                      <a:cubicBezTo>
                        <a:pt x="10942" y="656"/>
                        <a:pt x="10337" y="0"/>
                        <a:pt x="958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3" name="Google Shape;1633;p16"/>
                <p:cNvSpPr/>
                <p:nvPr/>
              </p:nvSpPr>
              <p:spPr>
                <a:xfrm>
                  <a:off x="3731200" y="5230750"/>
                  <a:ext cx="44125" cy="18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" h="7274" extrusionOk="0">
                      <a:moveTo>
                        <a:pt x="1469" y="0"/>
                      </a:moveTo>
                      <a:cubicBezTo>
                        <a:pt x="1387" y="0"/>
                        <a:pt x="1311" y="38"/>
                        <a:pt x="1261" y="114"/>
                      </a:cubicBezTo>
                      <a:lnTo>
                        <a:pt x="101" y="1173"/>
                      </a:lnTo>
                      <a:cubicBezTo>
                        <a:pt x="51" y="1223"/>
                        <a:pt x="0" y="1273"/>
                        <a:pt x="0" y="1425"/>
                      </a:cubicBezTo>
                      <a:lnTo>
                        <a:pt x="0" y="6971"/>
                      </a:lnTo>
                      <a:cubicBezTo>
                        <a:pt x="0" y="7173"/>
                        <a:pt x="101" y="7274"/>
                        <a:pt x="303" y="7274"/>
                      </a:cubicBezTo>
                      <a:cubicBezTo>
                        <a:pt x="504" y="7274"/>
                        <a:pt x="605" y="7173"/>
                        <a:pt x="605" y="6971"/>
                      </a:cubicBezTo>
                      <a:lnTo>
                        <a:pt x="605" y="1526"/>
                      </a:lnTo>
                      <a:lnTo>
                        <a:pt x="1614" y="517"/>
                      </a:lnTo>
                      <a:cubicBezTo>
                        <a:pt x="1765" y="467"/>
                        <a:pt x="1765" y="215"/>
                        <a:pt x="1715" y="114"/>
                      </a:cubicBezTo>
                      <a:cubicBezTo>
                        <a:pt x="1639" y="38"/>
                        <a:pt x="1551" y="0"/>
                        <a:pt x="146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4" name="Google Shape;1634;p16"/>
                <p:cNvSpPr/>
                <p:nvPr/>
              </p:nvSpPr>
              <p:spPr>
                <a:xfrm>
                  <a:off x="3755150" y="4982725"/>
                  <a:ext cx="63050" cy="43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2" h="17346" extrusionOk="0">
                      <a:moveTo>
                        <a:pt x="1261" y="1"/>
                      </a:moveTo>
                      <a:cubicBezTo>
                        <a:pt x="908" y="1"/>
                        <a:pt x="757" y="152"/>
                        <a:pt x="757" y="505"/>
                      </a:cubicBezTo>
                      <a:lnTo>
                        <a:pt x="757" y="10035"/>
                      </a:lnTo>
                      <a:cubicBezTo>
                        <a:pt x="757" y="10136"/>
                        <a:pt x="807" y="10236"/>
                        <a:pt x="908" y="10388"/>
                      </a:cubicBezTo>
                      <a:lnTo>
                        <a:pt x="51" y="11547"/>
                      </a:lnTo>
                      <a:cubicBezTo>
                        <a:pt x="0" y="11598"/>
                        <a:pt x="0" y="11648"/>
                        <a:pt x="0" y="11699"/>
                      </a:cubicBezTo>
                      <a:lnTo>
                        <a:pt x="0" y="16942"/>
                      </a:lnTo>
                      <a:cubicBezTo>
                        <a:pt x="0" y="17144"/>
                        <a:pt x="101" y="17245"/>
                        <a:pt x="303" y="17245"/>
                      </a:cubicBezTo>
                      <a:cubicBezTo>
                        <a:pt x="504" y="17245"/>
                        <a:pt x="605" y="17144"/>
                        <a:pt x="605" y="16942"/>
                      </a:cubicBezTo>
                      <a:lnTo>
                        <a:pt x="605" y="11850"/>
                      </a:lnTo>
                      <a:lnTo>
                        <a:pt x="908" y="11396"/>
                      </a:lnTo>
                      <a:lnTo>
                        <a:pt x="908" y="16993"/>
                      </a:lnTo>
                      <a:cubicBezTo>
                        <a:pt x="908" y="17195"/>
                        <a:pt x="1059" y="17346"/>
                        <a:pt x="1261" y="17346"/>
                      </a:cubicBezTo>
                      <a:cubicBezTo>
                        <a:pt x="1412" y="17346"/>
                        <a:pt x="1563" y="17195"/>
                        <a:pt x="1563" y="16993"/>
                      </a:cubicBezTo>
                      <a:lnTo>
                        <a:pt x="1563" y="11396"/>
                      </a:lnTo>
                      <a:lnTo>
                        <a:pt x="1866" y="11850"/>
                      </a:lnTo>
                      <a:lnTo>
                        <a:pt x="1866" y="16942"/>
                      </a:lnTo>
                      <a:cubicBezTo>
                        <a:pt x="1866" y="17144"/>
                        <a:pt x="2017" y="17245"/>
                        <a:pt x="2168" y="17245"/>
                      </a:cubicBezTo>
                      <a:cubicBezTo>
                        <a:pt x="2370" y="17245"/>
                        <a:pt x="2521" y="17144"/>
                        <a:pt x="2521" y="16942"/>
                      </a:cubicBezTo>
                      <a:lnTo>
                        <a:pt x="2521" y="11699"/>
                      </a:lnTo>
                      <a:cubicBezTo>
                        <a:pt x="2521" y="11648"/>
                        <a:pt x="2521" y="11598"/>
                        <a:pt x="2420" y="11547"/>
                      </a:cubicBezTo>
                      <a:lnTo>
                        <a:pt x="1614" y="10337"/>
                      </a:lnTo>
                      <a:cubicBezTo>
                        <a:pt x="1664" y="10186"/>
                        <a:pt x="1765" y="10136"/>
                        <a:pt x="1765" y="10035"/>
                      </a:cubicBezTo>
                      <a:lnTo>
                        <a:pt x="1765" y="505"/>
                      </a:lnTo>
                      <a:cubicBezTo>
                        <a:pt x="1765" y="253"/>
                        <a:pt x="1563" y="1"/>
                        <a:pt x="126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5" name="Google Shape;1635;p16"/>
                <p:cNvSpPr/>
                <p:nvPr/>
              </p:nvSpPr>
              <p:spPr>
                <a:xfrm>
                  <a:off x="3798000" y="5230750"/>
                  <a:ext cx="46675" cy="18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7" h="7274" extrusionOk="0">
                      <a:moveTo>
                        <a:pt x="379" y="0"/>
                      </a:moveTo>
                      <a:cubicBezTo>
                        <a:pt x="303" y="0"/>
                        <a:pt x="227" y="38"/>
                        <a:pt x="152" y="114"/>
                      </a:cubicBezTo>
                      <a:cubicBezTo>
                        <a:pt x="1" y="215"/>
                        <a:pt x="1" y="416"/>
                        <a:pt x="152" y="517"/>
                      </a:cubicBezTo>
                      <a:lnTo>
                        <a:pt x="1160" y="1526"/>
                      </a:lnTo>
                      <a:lnTo>
                        <a:pt x="1160" y="6971"/>
                      </a:lnTo>
                      <a:cubicBezTo>
                        <a:pt x="1160" y="7173"/>
                        <a:pt x="1311" y="7274"/>
                        <a:pt x="1463" y="7274"/>
                      </a:cubicBezTo>
                      <a:cubicBezTo>
                        <a:pt x="1664" y="7274"/>
                        <a:pt x="1816" y="7173"/>
                        <a:pt x="1816" y="6971"/>
                      </a:cubicBezTo>
                      <a:lnTo>
                        <a:pt x="1816" y="1425"/>
                      </a:lnTo>
                      <a:cubicBezTo>
                        <a:pt x="1866" y="1374"/>
                        <a:pt x="1816" y="1223"/>
                        <a:pt x="1715" y="1173"/>
                      </a:cubicBezTo>
                      <a:lnTo>
                        <a:pt x="606" y="114"/>
                      </a:lnTo>
                      <a:cubicBezTo>
                        <a:pt x="530" y="38"/>
                        <a:pt x="454" y="0"/>
                        <a:pt x="3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6" name="Google Shape;1636;p16"/>
                <p:cNvSpPr/>
                <p:nvPr/>
              </p:nvSpPr>
              <p:spPr>
                <a:xfrm>
                  <a:off x="3746325" y="5171825"/>
                  <a:ext cx="79425" cy="7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7" h="3127" extrusionOk="0">
                      <a:moveTo>
                        <a:pt x="1614" y="0"/>
                      </a:moveTo>
                      <a:cubicBezTo>
                        <a:pt x="706" y="0"/>
                        <a:pt x="0" y="706"/>
                        <a:pt x="0" y="1563"/>
                      </a:cubicBezTo>
                      <a:cubicBezTo>
                        <a:pt x="0" y="2471"/>
                        <a:pt x="706" y="3126"/>
                        <a:pt x="1614" y="3126"/>
                      </a:cubicBezTo>
                      <a:cubicBezTo>
                        <a:pt x="2471" y="3126"/>
                        <a:pt x="3177" y="2471"/>
                        <a:pt x="3177" y="1563"/>
                      </a:cubicBezTo>
                      <a:cubicBezTo>
                        <a:pt x="3177" y="706"/>
                        <a:pt x="2471" y="0"/>
                        <a:pt x="16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37" name="Google Shape;1637;p16"/>
            <p:cNvGrpSpPr/>
            <p:nvPr/>
          </p:nvGrpSpPr>
          <p:grpSpPr>
            <a:xfrm>
              <a:off x="6486226" y="-127243"/>
              <a:ext cx="904761" cy="2635790"/>
              <a:chOff x="6103076" y="-93868"/>
              <a:chExt cx="904761" cy="2635790"/>
            </a:xfrm>
          </p:grpSpPr>
          <p:grpSp>
            <p:nvGrpSpPr>
              <p:cNvPr id="1638" name="Google Shape;1638;p16"/>
              <p:cNvGrpSpPr/>
              <p:nvPr/>
            </p:nvGrpSpPr>
            <p:grpSpPr>
              <a:xfrm>
                <a:off x="6217254" y="-93868"/>
                <a:ext cx="676404" cy="2635790"/>
                <a:chOff x="6992560" y="76657"/>
                <a:chExt cx="676404" cy="2635790"/>
              </a:xfrm>
            </p:grpSpPr>
            <p:sp>
              <p:nvSpPr>
                <p:cNvPr id="1639" name="Google Shape;1639;p16"/>
                <p:cNvSpPr/>
                <p:nvPr/>
              </p:nvSpPr>
              <p:spPr>
                <a:xfrm>
                  <a:off x="7188427" y="2305655"/>
                  <a:ext cx="11898" cy="100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" h="7043" extrusionOk="0">
                      <a:moveTo>
                        <a:pt x="388" y="0"/>
                      </a:moveTo>
                      <a:cubicBezTo>
                        <a:pt x="111" y="0"/>
                        <a:pt x="0" y="167"/>
                        <a:pt x="0" y="388"/>
                      </a:cubicBezTo>
                      <a:lnTo>
                        <a:pt x="0" y="6654"/>
                      </a:lnTo>
                      <a:cubicBezTo>
                        <a:pt x="0" y="6821"/>
                        <a:pt x="222" y="7042"/>
                        <a:pt x="388" y="7042"/>
                      </a:cubicBezTo>
                      <a:cubicBezTo>
                        <a:pt x="610" y="7042"/>
                        <a:pt x="832" y="6932"/>
                        <a:pt x="832" y="6654"/>
                      </a:cubicBezTo>
                      <a:lnTo>
                        <a:pt x="832" y="388"/>
                      </a:lnTo>
                      <a:cubicBezTo>
                        <a:pt x="832" y="167"/>
                        <a:pt x="610" y="0"/>
                        <a:pt x="3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640" name="Google Shape;1640;p16"/>
                <p:cNvGrpSpPr/>
                <p:nvPr/>
              </p:nvGrpSpPr>
              <p:grpSpPr>
                <a:xfrm>
                  <a:off x="6992560" y="76657"/>
                  <a:ext cx="676404" cy="2635790"/>
                  <a:chOff x="6992560" y="76657"/>
                  <a:chExt cx="676404" cy="2635790"/>
                </a:xfrm>
              </p:grpSpPr>
              <p:sp>
                <p:nvSpPr>
                  <p:cNvPr id="1641" name="Google Shape;1641;p16"/>
                  <p:cNvSpPr/>
                  <p:nvPr/>
                </p:nvSpPr>
                <p:spPr>
                  <a:xfrm>
                    <a:off x="7221732" y="76657"/>
                    <a:ext cx="217274" cy="16208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94" h="113344" extrusionOk="0">
                        <a:moveTo>
                          <a:pt x="7652" y="1"/>
                        </a:moveTo>
                        <a:cubicBezTo>
                          <a:pt x="7375" y="1"/>
                          <a:pt x="7098" y="223"/>
                          <a:pt x="7098" y="500"/>
                        </a:cubicBezTo>
                        <a:lnTo>
                          <a:pt x="7042" y="105580"/>
                        </a:lnTo>
                        <a:lnTo>
                          <a:pt x="222" y="112400"/>
                        </a:lnTo>
                        <a:cubicBezTo>
                          <a:pt x="0" y="112622"/>
                          <a:pt x="0" y="112955"/>
                          <a:pt x="222" y="113177"/>
                        </a:cubicBezTo>
                        <a:cubicBezTo>
                          <a:pt x="333" y="113260"/>
                          <a:pt x="471" y="113302"/>
                          <a:pt x="610" y="113302"/>
                        </a:cubicBezTo>
                        <a:cubicBezTo>
                          <a:pt x="749" y="113302"/>
                          <a:pt x="887" y="113260"/>
                          <a:pt x="998" y="113177"/>
                        </a:cubicBezTo>
                        <a:lnTo>
                          <a:pt x="7430" y="106689"/>
                        </a:lnTo>
                        <a:lnTo>
                          <a:pt x="7708" y="106689"/>
                        </a:lnTo>
                        <a:lnTo>
                          <a:pt x="14306" y="113232"/>
                        </a:lnTo>
                        <a:cubicBezTo>
                          <a:pt x="14362" y="113288"/>
                          <a:pt x="14528" y="113343"/>
                          <a:pt x="14639" y="113343"/>
                        </a:cubicBezTo>
                        <a:cubicBezTo>
                          <a:pt x="14805" y="113343"/>
                          <a:pt x="14916" y="113288"/>
                          <a:pt x="14972" y="113232"/>
                        </a:cubicBezTo>
                        <a:cubicBezTo>
                          <a:pt x="15194" y="113066"/>
                          <a:pt x="15194" y="112733"/>
                          <a:pt x="15083" y="112511"/>
                        </a:cubicBezTo>
                        <a:lnTo>
                          <a:pt x="8151" y="105691"/>
                        </a:lnTo>
                        <a:lnTo>
                          <a:pt x="8207" y="555"/>
                        </a:lnTo>
                        <a:cubicBezTo>
                          <a:pt x="8207" y="278"/>
                          <a:pt x="7985" y="1"/>
                          <a:pt x="765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2" name="Google Shape;1642;p16"/>
                  <p:cNvSpPr/>
                  <p:nvPr/>
                </p:nvSpPr>
                <p:spPr>
                  <a:xfrm>
                    <a:off x="7323219" y="2277899"/>
                    <a:ext cx="11912" cy="14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" h="999" extrusionOk="0">
                        <a:moveTo>
                          <a:pt x="389" y="0"/>
                        </a:moveTo>
                        <a:cubicBezTo>
                          <a:pt x="223" y="0"/>
                          <a:pt x="1" y="167"/>
                          <a:pt x="1" y="389"/>
                        </a:cubicBezTo>
                        <a:lnTo>
                          <a:pt x="1" y="610"/>
                        </a:lnTo>
                        <a:cubicBezTo>
                          <a:pt x="1" y="832"/>
                          <a:pt x="223" y="999"/>
                          <a:pt x="389" y="999"/>
                        </a:cubicBezTo>
                        <a:cubicBezTo>
                          <a:pt x="611" y="999"/>
                          <a:pt x="777" y="888"/>
                          <a:pt x="833" y="610"/>
                        </a:cubicBezTo>
                        <a:lnTo>
                          <a:pt x="833" y="389"/>
                        </a:lnTo>
                        <a:cubicBezTo>
                          <a:pt x="833" y="167"/>
                          <a:pt x="611" y="0"/>
                          <a:pt x="38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3" name="Google Shape;1643;p16"/>
                  <p:cNvSpPr/>
                  <p:nvPr/>
                </p:nvSpPr>
                <p:spPr>
                  <a:xfrm>
                    <a:off x="7323219" y="2302481"/>
                    <a:ext cx="11912" cy="2267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" h="15860" extrusionOk="0">
                        <a:moveTo>
                          <a:pt x="389" y="0"/>
                        </a:moveTo>
                        <a:cubicBezTo>
                          <a:pt x="223" y="0"/>
                          <a:pt x="1" y="222"/>
                          <a:pt x="1" y="389"/>
                        </a:cubicBezTo>
                        <a:lnTo>
                          <a:pt x="1" y="777"/>
                        </a:lnTo>
                        <a:cubicBezTo>
                          <a:pt x="1" y="943"/>
                          <a:pt x="223" y="1165"/>
                          <a:pt x="389" y="1165"/>
                        </a:cubicBezTo>
                        <a:cubicBezTo>
                          <a:pt x="611" y="1165"/>
                          <a:pt x="777" y="943"/>
                          <a:pt x="833" y="777"/>
                        </a:cubicBezTo>
                        <a:lnTo>
                          <a:pt x="833" y="389"/>
                        </a:lnTo>
                        <a:cubicBezTo>
                          <a:pt x="833" y="222"/>
                          <a:pt x="611" y="0"/>
                          <a:pt x="389" y="0"/>
                        </a:cubicBezTo>
                        <a:close/>
                        <a:moveTo>
                          <a:pt x="389" y="1775"/>
                        </a:moveTo>
                        <a:cubicBezTo>
                          <a:pt x="223" y="1775"/>
                          <a:pt x="1" y="1997"/>
                          <a:pt x="1" y="2218"/>
                        </a:cubicBezTo>
                        <a:lnTo>
                          <a:pt x="1" y="2551"/>
                        </a:lnTo>
                        <a:cubicBezTo>
                          <a:pt x="1" y="2773"/>
                          <a:pt x="223" y="2995"/>
                          <a:pt x="389" y="2995"/>
                        </a:cubicBezTo>
                        <a:cubicBezTo>
                          <a:pt x="611" y="2995"/>
                          <a:pt x="777" y="2828"/>
                          <a:pt x="833" y="2551"/>
                        </a:cubicBezTo>
                        <a:lnTo>
                          <a:pt x="833" y="2218"/>
                        </a:lnTo>
                        <a:cubicBezTo>
                          <a:pt x="833" y="1997"/>
                          <a:pt x="611" y="1775"/>
                          <a:pt x="389" y="1775"/>
                        </a:cubicBezTo>
                        <a:close/>
                        <a:moveTo>
                          <a:pt x="389" y="3660"/>
                        </a:moveTo>
                        <a:cubicBezTo>
                          <a:pt x="223" y="3660"/>
                          <a:pt x="1" y="3882"/>
                          <a:pt x="1" y="4104"/>
                        </a:cubicBezTo>
                        <a:lnTo>
                          <a:pt x="1" y="4436"/>
                        </a:lnTo>
                        <a:cubicBezTo>
                          <a:pt x="1" y="4658"/>
                          <a:pt x="223" y="4825"/>
                          <a:pt x="389" y="4825"/>
                        </a:cubicBezTo>
                        <a:cubicBezTo>
                          <a:pt x="611" y="4825"/>
                          <a:pt x="777" y="4658"/>
                          <a:pt x="833" y="4436"/>
                        </a:cubicBezTo>
                        <a:lnTo>
                          <a:pt x="833" y="4104"/>
                        </a:lnTo>
                        <a:cubicBezTo>
                          <a:pt x="833" y="3882"/>
                          <a:pt x="611" y="3660"/>
                          <a:pt x="389" y="3660"/>
                        </a:cubicBezTo>
                        <a:close/>
                        <a:moveTo>
                          <a:pt x="389" y="5490"/>
                        </a:moveTo>
                        <a:cubicBezTo>
                          <a:pt x="223" y="5490"/>
                          <a:pt x="1" y="5656"/>
                          <a:pt x="1" y="5878"/>
                        </a:cubicBezTo>
                        <a:lnTo>
                          <a:pt x="1" y="6211"/>
                        </a:lnTo>
                        <a:cubicBezTo>
                          <a:pt x="1" y="6488"/>
                          <a:pt x="223" y="6655"/>
                          <a:pt x="389" y="6655"/>
                        </a:cubicBezTo>
                        <a:cubicBezTo>
                          <a:pt x="611" y="6655"/>
                          <a:pt x="777" y="6488"/>
                          <a:pt x="833" y="6211"/>
                        </a:cubicBezTo>
                        <a:lnTo>
                          <a:pt x="833" y="5878"/>
                        </a:lnTo>
                        <a:cubicBezTo>
                          <a:pt x="833" y="5656"/>
                          <a:pt x="611" y="5490"/>
                          <a:pt x="389" y="5490"/>
                        </a:cubicBezTo>
                        <a:close/>
                        <a:moveTo>
                          <a:pt x="389" y="7320"/>
                        </a:moveTo>
                        <a:cubicBezTo>
                          <a:pt x="223" y="7320"/>
                          <a:pt x="1" y="7542"/>
                          <a:pt x="1" y="7764"/>
                        </a:cubicBezTo>
                        <a:lnTo>
                          <a:pt x="1" y="8096"/>
                        </a:lnTo>
                        <a:cubicBezTo>
                          <a:pt x="1" y="8318"/>
                          <a:pt x="223" y="8540"/>
                          <a:pt x="389" y="8540"/>
                        </a:cubicBezTo>
                        <a:cubicBezTo>
                          <a:pt x="611" y="8540"/>
                          <a:pt x="777" y="8373"/>
                          <a:pt x="833" y="8096"/>
                        </a:cubicBezTo>
                        <a:lnTo>
                          <a:pt x="833" y="7764"/>
                        </a:lnTo>
                        <a:cubicBezTo>
                          <a:pt x="833" y="7542"/>
                          <a:pt x="611" y="7320"/>
                          <a:pt x="389" y="7320"/>
                        </a:cubicBezTo>
                        <a:close/>
                        <a:moveTo>
                          <a:pt x="389" y="9205"/>
                        </a:moveTo>
                        <a:cubicBezTo>
                          <a:pt x="223" y="9205"/>
                          <a:pt x="1" y="9427"/>
                          <a:pt x="1" y="9593"/>
                        </a:cubicBezTo>
                        <a:lnTo>
                          <a:pt x="1" y="9982"/>
                        </a:lnTo>
                        <a:cubicBezTo>
                          <a:pt x="1" y="10259"/>
                          <a:pt x="223" y="10370"/>
                          <a:pt x="389" y="10370"/>
                        </a:cubicBezTo>
                        <a:cubicBezTo>
                          <a:pt x="611" y="10370"/>
                          <a:pt x="777" y="10203"/>
                          <a:pt x="833" y="9982"/>
                        </a:cubicBezTo>
                        <a:lnTo>
                          <a:pt x="833" y="9593"/>
                        </a:lnTo>
                        <a:cubicBezTo>
                          <a:pt x="833" y="9316"/>
                          <a:pt x="611" y="9205"/>
                          <a:pt x="389" y="9205"/>
                        </a:cubicBezTo>
                        <a:close/>
                        <a:moveTo>
                          <a:pt x="389" y="10980"/>
                        </a:moveTo>
                        <a:cubicBezTo>
                          <a:pt x="223" y="10980"/>
                          <a:pt x="1" y="11202"/>
                          <a:pt x="1" y="11423"/>
                        </a:cubicBezTo>
                        <a:lnTo>
                          <a:pt x="1" y="11756"/>
                        </a:lnTo>
                        <a:cubicBezTo>
                          <a:pt x="1" y="11978"/>
                          <a:pt x="223" y="12200"/>
                          <a:pt x="389" y="12200"/>
                        </a:cubicBezTo>
                        <a:cubicBezTo>
                          <a:pt x="611" y="12200"/>
                          <a:pt x="777" y="12033"/>
                          <a:pt x="833" y="11756"/>
                        </a:cubicBezTo>
                        <a:lnTo>
                          <a:pt x="833" y="11423"/>
                        </a:lnTo>
                        <a:cubicBezTo>
                          <a:pt x="833" y="11202"/>
                          <a:pt x="611" y="10980"/>
                          <a:pt x="389" y="10980"/>
                        </a:cubicBezTo>
                        <a:close/>
                        <a:moveTo>
                          <a:pt x="389" y="12865"/>
                        </a:moveTo>
                        <a:cubicBezTo>
                          <a:pt x="223" y="12865"/>
                          <a:pt x="1" y="13087"/>
                          <a:pt x="1" y="13309"/>
                        </a:cubicBezTo>
                        <a:lnTo>
                          <a:pt x="1" y="13641"/>
                        </a:lnTo>
                        <a:cubicBezTo>
                          <a:pt x="1" y="13863"/>
                          <a:pt x="223" y="14085"/>
                          <a:pt x="389" y="14085"/>
                        </a:cubicBezTo>
                        <a:cubicBezTo>
                          <a:pt x="611" y="14085"/>
                          <a:pt x="777" y="13863"/>
                          <a:pt x="833" y="13641"/>
                        </a:cubicBezTo>
                        <a:lnTo>
                          <a:pt x="833" y="13309"/>
                        </a:lnTo>
                        <a:cubicBezTo>
                          <a:pt x="833" y="13031"/>
                          <a:pt x="611" y="12865"/>
                          <a:pt x="389" y="12865"/>
                        </a:cubicBezTo>
                        <a:close/>
                        <a:moveTo>
                          <a:pt x="389" y="14695"/>
                        </a:moveTo>
                        <a:cubicBezTo>
                          <a:pt x="223" y="14695"/>
                          <a:pt x="1" y="14861"/>
                          <a:pt x="1" y="15083"/>
                        </a:cubicBezTo>
                        <a:lnTo>
                          <a:pt x="1" y="15471"/>
                        </a:lnTo>
                        <a:cubicBezTo>
                          <a:pt x="1" y="15749"/>
                          <a:pt x="223" y="15859"/>
                          <a:pt x="389" y="15859"/>
                        </a:cubicBezTo>
                        <a:cubicBezTo>
                          <a:pt x="611" y="15859"/>
                          <a:pt x="777" y="15749"/>
                          <a:pt x="833" y="15471"/>
                        </a:cubicBezTo>
                        <a:lnTo>
                          <a:pt x="833" y="15083"/>
                        </a:lnTo>
                        <a:cubicBezTo>
                          <a:pt x="833" y="14806"/>
                          <a:pt x="611" y="14695"/>
                          <a:pt x="389" y="14695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4" name="Google Shape;1644;p16"/>
                  <p:cNvSpPr/>
                  <p:nvPr/>
                </p:nvSpPr>
                <p:spPr>
                  <a:xfrm>
                    <a:off x="7323219" y="2537988"/>
                    <a:ext cx="11912" cy="150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" h="1054" extrusionOk="0">
                        <a:moveTo>
                          <a:pt x="389" y="0"/>
                        </a:moveTo>
                        <a:cubicBezTo>
                          <a:pt x="223" y="0"/>
                          <a:pt x="1" y="222"/>
                          <a:pt x="1" y="444"/>
                        </a:cubicBezTo>
                        <a:lnTo>
                          <a:pt x="1" y="610"/>
                        </a:lnTo>
                        <a:cubicBezTo>
                          <a:pt x="1" y="832"/>
                          <a:pt x="223" y="1054"/>
                          <a:pt x="389" y="1054"/>
                        </a:cubicBezTo>
                        <a:cubicBezTo>
                          <a:pt x="611" y="1054"/>
                          <a:pt x="777" y="943"/>
                          <a:pt x="833" y="610"/>
                        </a:cubicBezTo>
                        <a:lnTo>
                          <a:pt x="833" y="444"/>
                        </a:lnTo>
                        <a:cubicBezTo>
                          <a:pt x="833" y="222"/>
                          <a:pt x="611" y="0"/>
                          <a:pt x="38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5" name="Google Shape;1645;p16"/>
                  <p:cNvSpPr/>
                  <p:nvPr/>
                </p:nvSpPr>
                <p:spPr>
                  <a:xfrm>
                    <a:off x="6992560" y="1716481"/>
                    <a:ext cx="676404" cy="549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301" h="38429" extrusionOk="0">
                        <a:moveTo>
                          <a:pt x="21460" y="1"/>
                        </a:moveTo>
                        <a:cubicBezTo>
                          <a:pt x="9594" y="1"/>
                          <a:pt x="1" y="8596"/>
                          <a:pt x="1" y="19187"/>
                        </a:cubicBezTo>
                        <a:cubicBezTo>
                          <a:pt x="1" y="29834"/>
                          <a:pt x="9594" y="38429"/>
                          <a:pt x="21460" y="38429"/>
                        </a:cubicBezTo>
                        <a:cubicBezTo>
                          <a:pt x="22181" y="38429"/>
                          <a:pt x="22957" y="38318"/>
                          <a:pt x="23678" y="38262"/>
                        </a:cubicBezTo>
                        <a:cubicBezTo>
                          <a:pt x="24455" y="38318"/>
                          <a:pt x="25120" y="38429"/>
                          <a:pt x="25896" y="38429"/>
                        </a:cubicBezTo>
                        <a:cubicBezTo>
                          <a:pt x="37763" y="38429"/>
                          <a:pt x="47300" y="29834"/>
                          <a:pt x="47300" y="19187"/>
                        </a:cubicBezTo>
                        <a:cubicBezTo>
                          <a:pt x="47300" y="8596"/>
                          <a:pt x="37652" y="1"/>
                          <a:pt x="25896" y="1"/>
                        </a:cubicBezTo>
                        <a:cubicBezTo>
                          <a:pt x="25120" y="1"/>
                          <a:pt x="24344" y="56"/>
                          <a:pt x="23678" y="167"/>
                        </a:cubicBezTo>
                        <a:cubicBezTo>
                          <a:pt x="22902" y="56"/>
                          <a:pt x="22181" y="1"/>
                          <a:pt x="2146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6" name="Google Shape;1646;p16"/>
                  <p:cNvSpPr/>
                  <p:nvPr/>
                </p:nvSpPr>
                <p:spPr>
                  <a:xfrm>
                    <a:off x="7188427" y="1664157"/>
                    <a:ext cx="279923" cy="697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4880" extrusionOk="0">
                        <a:moveTo>
                          <a:pt x="0" y="0"/>
                        </a:moveTo>
                        <a:lnTo>
                          <a:pt x="0" y="4880"/>
                        </a:lnTo>
                        <a:lnTo>
                          <a:pt x="19574" y="4880"/>
                        </a:lnTo>
                        <a:lnTo>
                          <a:pt x="19574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7" name="Google Shape;1647;p16"/>
                  <p:cNvSpPr/>
                  <p:nvPr/>
                </p:nvSpPr>
                <p:spPr>
                  <a:xfrm>
                    <a:off x="7188427" y="2248556"/>
                    <a:ext cx="279923" cy="705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4936" extrusionOk="0">
                        <a:moveTo>
                          <a:pt x="0" y="1"/>
                        </a:moveTo>
                        <a:lnTo>
                          <a:pt x="0" y="4936"/>
                        </a:lnTo>
                        <a:lnTo>
                          <a:pt x="19574" y="4936"/>
                        </a:lnTo>
                        <a:lnTo>
                          <a:pt x="195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8" name="Google Shape;1648;p16"/>
                  <p:cNvSpPr/>
                  <p:nvPr/>
                </p:nvSpPr>
                <p:spPr>
                  <a:xfrm>
                    <a:off x="7217757" y="2305655"/>
                    <a:ext cx="11912" cy="1007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" h="7043" extrusionOk="0">
                        <a:moveTo>
                          <a:pt x="444" y="0"/>
                        </a:moveTo>
                        <a:cubicBezTo>
                          <a:pt x="223" y="0"/>
                          <a:pt x="1" y="167"/>
                          <a:pt x="1" y="388"/>
                        </a:cubicBezTo>
                        <a:lnTo>
                          <a:pt x="1" y="6654"/>
                        </a:lnTo>
                        <a:cubicBezTo>
                          <a:pt x="1" y="6821"/>
                          <a:pt x="223" y="7042"/>
                          <a:pt x="444" y="7042"/>
                        </a:cubicBezTo>
                        <a:cubicBezTo>
                          <a:pt x="666" y="7042"/>
                          <a:pt x="833" y="6932"/>
                          <a:pt x="833" y="6654"/>
                        </a:cubicBezTo>
                        <a:lnTo>
                          <a:pt x="833" y="388"/>
                        </a:lnTo>
                        <a:cubicBezTo>
                          <a:pt x="833" y="167"/>
                          <a:pt x="611" y="0"/>
                          <a:pt x="44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9" name="Google Shape;1649;p16"/>
                  <p:cNvSpPr/>
                  <p:nvPr/>
                </p:nvSpPr>
                <p:spPr>
                  <a:xfrm>
                    <a:off x="7247887" y="2305655"/>
                    <a:ext cx="11912" cy="1007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" h="7043" extrusionOk="0">
                        <a:moveTo>
                          <a:pt x="389" y="0"/>
                        </a:moveTo>
                        <a:cubicBezTo>
                          <a:pt x="112" y="0"/>
                          <a:pt x="1" y="167"/>
                          <a:pt x="1" y="388"/>
                        </a:cubicBezTo>
                        <a:lnTo>
                          <a:pt x="1" y="6654"/>
                        </a:lnTo>
                        <a:cubicBezTo>
                          <a:pt x="1" y="6821"/>
                          <a:pt x="223" y="7042"/>
                          <a:pt x="389" y="7042"/>
                        </a:cubicBezTo>
                        <a:cubicBezTo>
                          <a:pt x="666" y="7042"/>
                          <a:pt x="833" y="6932"/>
                          <a:pt x="833" y="6654"/>
                        </a:cubicBezTo>
                        <a:lnTo>
                          <a:pt x="833" y="388"/>
                        </a:lnTo>
                        <a:cubicBezTo>
                          <a:pt x="833" y="167"/>
                          <a:pt x="611" y="0"/>
                          <a:pt x="38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0" name="Google Shape;1650;p16"/>
                  <p:cNvSpPr/>
                  <p:nvPr/>
                </p:nvSpPr>
                <p:spPr>
                  <a:xfrm>
                    <a:off x="7278818" y="2305655"/>
                    <a:ext cx="11912" cy="1007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" h="7043" extrusionOk="0">
                        <a:moveTo>
                          <a:pt x="389" y="0"/>
                        </a:moveTo>
                        <a:cubicBezTo>
                          <a:pt x="167" y="0"/>
                          <a:pt x="1" y="167"/>
                          <a:pt x="1" y="388"/>
                        </a:cubicBezTo>
                        <a:lnTo>
                          <a:pt x="1" y="6654"/>
                        </a:lnTo>
                        <a:cubicBezTo>
                          <a:pt x="1" y="6821"/>
                          <a:pt x="167" y="7042"/>
                          <a:pt x="389" y="7042"/>
                        </a:cubicBezTo>
                        <a:cubicBezTo>
                          <a:pt x="611" y="7042"/>
                          <a:pt x="721" y="6932"/>
                          <a:pt x="832" y="6654"/>
                        </a:cubicBezTo>
                        <a:lnTo>
                          <a:pt x="832" y="388"/>
                        </a:lnTo>
                        <a:cubicBezTo>
                          <a:pt x="832" y="167"/>
                          <a:pt x="611" y="0"/>
                          <a:pt x="38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1" name="Google Shape;1651;p16"/>
                  <p:cNvSpPr/>
                  <p:nvPr/>
                </p:nvSpPr>
                <p:spPr>
                  <a:xfrm>
                    <a:off x="7308161" y="2305655"/>
                    <a:ext cx="11898" cy="1007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2" h="7043" extrusionOk="0">
                        <a:moveTo>
                          <a:pt x="444" y="0"/>
                        </a:moveTo>
                        <a:cubicBezTo>
                          <a:pt x="167" y="0"/>
                          <a:pt x="0" y="167"/>
                          <a:pt x="0" y="388"/>
                        </a:cubicBezTo>
                        <a:lnTo>
                          <a:pt x="0" y="6654"/>
                        </a:lnTo>
                        <a:cubicBezTo>
                          <a:pt x="0" y="6821"/>
                          <a:pt x="222" y="7042"/>
                          <a:pt x="444" y="7042"/>
                        </a:cubicBezTo>
                        <a:cubicBezTo>
                          <a:pt x="610" y="7042"/>
                          <a:pt x="777" y="6932"/>
                          <a:pt x="832" y="6654"/>
                        </a:cubicBezTo>
                        <a:lnTo>
                          <a:pt x="832" y="388"/>
                        </a:lnTo>
                        <a:cubicBezTo>
                          <a:pt x="832" y="167"/>
                          <a:pt x="610" y="0"/>
                          <a:pt x="44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2" name="Google Shape;1652;p16"/>
                  <p:cNvSpPr/>
                  <p:nvPr/>
                </p:nvSpPr>
                <p:spPr>
                  <a:xfrm>
                    <a:off x="7338291" y="2305655"/>
                    <a:ext cx="11912" cy="1007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" h="7043" extrusionOk="0">
                        <a:moveTo>
                          <a:pt x="389" y="0"/>
                        </a:moveTo>
                        <a:cubicBezTo>
                          <a:pt x="167" y="0"/>
                          <a:pt x="0" y="167"/>
                          <a:pt x="0" y="388"/>
                        </a:cubicBezTo>
                        <a:lnTo>
                          <a:pt x="0" y="6654"/>
                        </a:lnTo>
                        <a:cubicBezTo>
                          <a:pt x="0" y="6821"/>
                          <a:pt x="167" y="7042"/>
                          <a:pt x="389" y="7042"/>
                        </a:cubicBezTo>
                        <a:cubicBezTo>
                          <a:pt x="610" y="7042"/>
                          <a:pt x="832" y="6932"/>
                          <a:pt x="832" y="6654"/>
                        </a:cubicBezTo>
                        <a:lnTo>
                          <a:pt x="832" y="388"/>
                        </a:lnTo>
                        <a:cubicBezTo>
                          <a:pt x="832" y="167"/>
                          <a:pt x="610" y="0"/>
                          <a:pt x="38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3" name="Google Shape;1653;p16"/>
                  <p:cNvSpPr/>
                  <p:nvPr/>
                </p:nvSpPr>
                <p:spPr>
                  <a:xfrm>
                    <a:off x="7367635" y="2305655"/>
                    <a:ext cx="11898" cy="1007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2" h="7043" extrusionOk="0">
                        <a:moveTo>
                          <a:pt x="444" y="0"/>
                        </a:moveTo>
                        <a:cubicBezTo>
                          <a:pt x="166" y="0"/>
                          <a:pt x="0" y="167"/>
                          <a:pt x="0" y="388"/>
                        </a:cubicBezTo>
                        <a:lnTo>
                          <a:pt x="0" y="6654"/>
                        </a:lnTo>
                        <a:cubicBezTo>
                          <a:pt x="0" y="6821"/>
                          <a:pt x="222" y="7042"/>
                          <a:pt x="444" y="7042"/>
                        </a:cubicBezTo>
                        <a:cubicBezTo>
                          <a:pt x="610" y="7042"/>
                          <a:pt x="832" y="6932"/>
                          <a:pt x="832" y="6654"/>
                        </a:cubicBezTo>
                        <a:lnTo>
                          <a:pt x="832" y="388"/>
                        </a:lnTo>
                        <a:cubicBezTo>
                          <a:pt x="832" y="167"/>
                          <a:pt x="610" y="0"/>
                          <a:pt x="44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4" name="Google Shape;1654;p16"/>
                  <p:cNvSpPr/>
                  <p:nvPr/>
                </p:nvSpPr>
                <p:spPr>
                  <a:xfrm>
                    <a:off x="7397765" y="2305655"/>
                    <a:ext cx="11898" cy="1007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2" h="7043" extrusionOk="0">
                        <a:moveTo>
                          <a:pt x="388" y="0"/>
                        </a:moveTo>
                        <a:cubicBezTo>
                          <a:pt x="167" y="0"/>
                          <a:pt x="0" y="167"/>
                          <a:pt x="0" y="388"/>
                        </a:cubicBezTo>
                        <a:lnTo>
                          <a:pt x="0" y="6654"/>
                        </a:lnTo>
                        <a:cubicBezTo>
                          <a:pt x="0" y="6821"/>
                          <a:pt x="167" y="7042"/>
                          <a:pt x="388" y="7042"/>
                        </a:cubicBezTo>
                        <a:cubicBezTo>
                          <a:pt x="610" y="7042"/>
                          <a:pt x="832" y="6932"/>
                          <a:pt x="832" y="6654"/>
                        </a:cubicBezTo>
                        <a:lnTo>
                          <a:pt x="832" y="388"/>
                        </a:lnTo>
                        <a:cubicBezTo>
                          <a:pt x="832" y="167"/>
                          <a:pt x="610" y="0"/>
                          <a:pt x="38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5" name="Google Shape;1655;p16"/>
                  <p:cNvSpPr/>
                  <p:nvPr/>
                </p:nvSpPr>
                <p:spPr>
                  <a:xfrm>
                    <a:off x="7427895" y="2305655"/>
                    <a:ext cx="11912" cy="1007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" h="7043" extrusionOk="0">
                        <a:moveTo>
                          <a:pt x="444" y="0"/>
                        </a:moveTo>
                        <a:cubicBezTo>
                          <a:pt x="167" y="0"/>
                          <a:pt x="0" y="167"/>
                          <a:pt x="0" y="388"/>
                        </a:cubicBezTo>
                        <a:lnTo>
                          <a:pt x="0" y="6654"/>
                        </a:lnTo>
                        <a:cubicBezTo>
                          <a:pt x="0" y="6821"/>
                          <a:pt x="222" y="7042"/>
                          <a:pt x="444" y="7042"/>
                        </a:cubicBezTo>
                        <a:cubicBezTo>
                          <a:pt x="666" y="7042"/>
                          <a:pt x="777" y="6932"/>
                          <a:pt x="832" y="6654"/>
                        </a:cubicBezTo>
                        <a:lnTo>
                          <a:pt x="832" y="388"/>
                        </a:lnTo>
                        <a:cubicBezTo>
                          <a:pt x="832" y="167"/>
                          <a:pt x="666" y="0"/>
                          <a:pt x="44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6" name="Google Shape;1656;p16"/>
                  <p:cNvSpPr/>
                  <p:nvPr/>
                </p:nvSpPr>
                <p:spPr>
                  <a:xfrm>
                    <a:off x="7458025" y="2305655"/>
                    <a:ext cx="11912" cy="1007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" h="7043" extrusionOk="0">
                        <a:moveTo>
                          <a:pt x="389" y="0"/>
                        </a:moveTo>
                        <a:cubicBezTo>
                          <a:pt x="222" y="0"/>
                          <a:pt x="0" y="167"/>
                          <a:pt x="0" y="388"/>
                        </a:cubicBezTo>
                        <a:lnTo>
                          <a:pt x="0" y="6654"/>
                        </a:lnTo>
                        <a:cubicBezTo>
                          <a:pt x="0" y="6821"/>
                          <a:pt x="222" y="7042"/>
                          <a:pt x="389" y="7042"/>
                        </a:cubicBezTo>
                        <a:cubicBezTo>
                          <a:pt x="610" y="7042"/>
                          <a:pt x="777" y="6932"/>
                          <a:pt x="832" y="6654"/>
                        </a:cubicBezTo>
                        <a:lnTo>
                          <a:pt x="832" y="388"/>
                        </a:lnTo>
                        <a:cubicBezTo>
                          <a:pt x="832" y="167"/>
                          <a:pt x="610" y="0"/>
                          <a:pt x="38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7" name="Google Shape;1657;p16"/>
                  <p:cNvSpPr/>
                  <p:nvPr/>
                </p:nvSpPr>
                <p:spPr>
                  <a:xfrm>
                    <a:off x="7289128" y="2581402"/>
                    <a:ext cx="31732" cy="1294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9" h="9053" extrusionOk="0">
                        <a:moveTo>
                          <a:pt x="1809" y="0"/>
                        </a:moveTo>
                        <a:cubicBezTo>
                          <a:pt x="1706" y="0"/>
                          <a:pt x="1608" y="42"/>
                          <a:pt x="1553" y="125"/>
                        </a:cubicBezTo>
                        <a:lnTo>
                          <a:pt x="167" y="1400"/>
                        </a:lnTo>
                        <a:cubicBezTo>
                          <a:pt x="111" y="1511"/>
                          <a:pt x="0" y="1622"/>
                          <a:pt x="0" y="1678"/>
                        </a:cubicBezTo>
                        <a:lnTo>
                          <a:pt x="0" y="8609"/>
                        </a:lnTo>
                        <a:cubicBezTo>
                          <a:pt x="0" y="8831"/>
                          <a:pt x="222" y="9053"/>
                          <a:pt x="444" y="9053"/>
                        </a:cubicBezTo>
                        <a:cubicBezTo>
                          <a:pt x="666" y="9053"/>
                          <a:pt x="832" y="8886"/>
                          <a:pt x="832" y="8609"/>
                        </a:cubicBezTo>
                        <a:lnTo>
                          <a:pt x="832" y="1844"/>
                        </a:lnTo>
                        <a:lnTo>
                          <a:pt x="2108" y="569"/>
                        </a:lnTo>
                        <a:cubicBezTo>
                          <a:pt x="2218" y="513"/>
                          <a:pt x="2218" y="236"/>
                          <a:pt x="2108" y="125"/>
                        </a:cubicBezTo>
                        <a:cubicBezTo>
                          <a:pt x="2024" y="42"/>
                          <a:pt x="1913" y="0"/>
                          <a:pt x="180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8" name="Google Shape;1658;p16"/>
                  <p:cNvSpPr/>
                  <p:nvPr/>
                </p:nvSpPr>
                <p:spPr>
                  <a:xfrm>
                    <a:off x="7307360" y="2583190"/>
                    <a:ext cx="47590" cy="1292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8" h="9039" extrusionOk="0">
                        <a:moveTo>
                          <a:pt x="1609" y="0"/>
                        </a:moveTo>
                        <a:cubicBezTo>
                          <a:pt x="1387" y="0"/>
                          <a:pt x="1165" y="166"/>
                          <a:pt x="1165" y="388"/>
                        </a:cubicBezTo>
                        <a:lnTo>
                          <a:pt x="1165" y="444"/>
                        </a:lnTo>
                        <a:lnTo>
                          <a:pt x="56" y="1830"/>
                        </a:lnTo>
                        <a:cubicBezTo>
                          <a:pt x="1" y="1941"/>
                          <a:pt x="1" y="1996"/>
                          <a:pt x="1" y="2052"/>
                        </a:cubicBezTo>
                        <a:lnTo>
                          <a:pt x="1" y="8595"/>
                        </a:lnTo>
                        <a:cubicBezTo>
                          <a:pt x="1" y="8761"/>
                          <a:pt x="112" y="8983"/>
                          <a:pt x="389" y="8983"/>
                        </a:cubicBezTo>
                        <a:cubicBezTo>
                          <a:pt x="611" y="8983"/>
                          <a:pt x="833" y="8761"/>
                          <a:pt x="833" y="8595"/>
                        </a:cubicBezTo>
                        <a:lnTo>
                          <a:pt x="833" y="2218"/>
                        </a:lnTo>
                        <a:lnTo>
                          <a:pt x="1221" y="1664"/>
                        </a:lnTo>
                        <a:lnTo>
                          <a:pt x="1221" y="8650"/>
                        </a:lnTo>
                        <a:cubicBezTo>
                          <a:pt x="1221" y="8872"/>
                          <a:pt x="1442" y="9039"/>
                          <a:pt x="1664" y="9039"/>
                        </a:cubicBezTo>
                        <a:cubicBezTo>
                          <a:pt x="1886" y="9039"/>
                          <a:pt x="2052" y="8872"/>
                          <a:pt x="2052" y="8650"/>
                        </a:cubicBezTo>
                        <a:lnTo>
                          <a:pt x="2052" y="1664"/>
                        </a:lnTo>
                        <a:lnTo>
                          <a:pt x="2496" y="2218"/>
                        </a:lnTo>
                        <a:lnTo>
                          <a:pt x="2496" y="8595"/>
                        </a:lnTo>
                        <a:cubicBezTo>
                          <a:pt x="2496" y="8761"/>
                          <a:pt x="2718" y="8983"/>
                          <a:pt x="2884" y="8983"/>
                        </a:cubicBezTo>
                        <a:cubicBezTo>
                          <a:pt x="3106" y="8983"/>
                          <a:pt x="3328" y="8761"/>
                          <a:pt x="3328" y="8595"/>
                        </a:cubicBezTo>
                        <a:lnTo>
                          <a:pt x="3328" y="2052"/>
                        </a:lnTo>
                        <a:cubicBezTo>
                          <a:pt x="3328" y="1996"/>
                          <a:pt x="3328" y="1941"/>
                          <a:pt x="3272" y="1830"/>
                        </a:cubicBezTo>
                        <a:lnTo>
                          <a:pt x="1997" y="333"/>
                        </a:lnTo>
                        <a:cubicBezTo>
                          <a:pt x="1997" y="111"/>
                          <a:pt x="1775" y="0"/>
                          <a:pt x="160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9" name="Google Shape;1659;p16"/>
                  <p:cNvSpPr/>
                  <p:nvPr/>
                </p:nvSpPr>
                <p:spPr>
                  <a:xfrm>
                    <a:off x="7339078" y="2580416"/>
                    <a:ext cx="32532" cy="1304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5" h="9122" extrusionOk="0">
                        <a:moveTo>
                          <a:pt x="410" y="0"/>
                        </a:moveTo>
                        <a:cubicBezTo>
                          <a:pt x="306" y="0"/>
                          <a:pt x="195" y="28"/>
                          <a:pt x="112" y="83"/>
                        </a:cubicBezTo>
                        <a:cubicBezTo>
                          <a:pt x="1" y="250"/>
                          <a:pt x="1" y="527"/>
                          <a:pt x="112" y="638"/>
                        </a:cubicBezTo>
                        <a:lnTo>
                          <a:pt x="1443" y="1913"/>
                        </a:lnTo>
                        <a:lnTo>
                          <a:pt x="1443" y="8678"/>
                        </a:lnTo>
                        <a:cubicBezTo>
                          <a:pt x="1443" y="8900"/>
                          <a:pt x="1609" y="9122"/>
                          <a:pt x="1886" y="9122"/>
                        </a:cubicBezTo>
                        <a:cubicBezTo>
                          <a:pt x="2052" y="9122"/>
                          <a:pt x="2274" y="8955"/>
                          <a:pt x="2274" y="8678"/>
                        </a:cubicBezTo>
                        <a:lnTo>
                          <a:pt x="2274" y="1747"/>
                        </a:lnTo>
                        <a:cubicBezTo>
                          <a:pt x="2219" y="1691"/>
                          <a:pt x="2163" y="1580"/>
                          <a:pt x="2052" y="1469"/>
                        </a:cubicBezTo>
                        <a:lnTo>
                          <a:pt x="666" y="83"/>
                        </a:lnTo>
                        <a:cubicBezTo>
                          <a:pt x="611" y="28"/>
                          <a:pt x="514" y="0"/>
                          <a:pt x="41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0" name="Google Shape;1660;p16"/>
                  <p:cNvSpPr/>
                  <p:nvPr/>
                </p:nvSpPr>
                <p:spPr>
                  <a:xfrm>
                    <a:off x="7301026" y="2537988"/>
                    <a:ext cx="57100" cy="579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93" h="4049" extrusionOk="0">
                        <a:moveTo>
                          <a:pt x="1941" y="0"/>
                        </a:moveTo>
                        <a:cubicBezTo>
                          <a:pt x="943" y="0"/>
                          <a:pt x="0" y="943"/>
                          <a:pt x="0" y="2052"/>
                        </a:cubicBezTo>
                        <a:cubicBezTo>
                          <a:pt x="0" y="3161"/>
                          <a:pt x="832" y="4048"/>
                          <a:pt x="1941" y="4048"/>
                        </a:cubicBezTo>
                        <a:cubicBezTo>
                          <a:pt x="3050" y="4048"/>
                          <a:pt x="3993" y="3161"/>
                          <a:pt x="3993" y="2052"/>
                        </a:cubicBezTo>
                        <a:cubicBezTo>
                          <a:pt x="3993" y="943"/>
                          <a:pt x="3050" y="0"/>
                          <a:pt x="194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661" name="Google Shape;1661;p16"/>
              <p:cNvGrpSpPr/>
              <p:nvPr/>
            </p:nvGrpSpPr>
            <p:grpSpPr>
              <a:xfrm>
                <a:off x="6103076" y="-93868"/>
                <a:ext cx="904761" cy="2635790"/>
                <a:chOff x="3005950" y="538925"/>
                <a:chExt cx="1581750" cy="4608025"/>
              </a:xfrm>
            </p:grpSpPr>
            <p:sp>
              <p:nvSpPr>
                <p:cNvPr id="1662" name="Google Shape;1662;p16"/>
                <p:cNvSpPr/>
                <p:nvPr/>
              </p:nvSpPr>
              <p:spPr>
                <a:xfrm>
                  <a:off x="3610375" y="538925"/>
                  <a:ext cx="379850" cy="283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4" h="113344" extrusionOk="0">
                      <a:moveTo>
                        <a:pt x="7652" y="1"/>
                      </a:moveTo>
                      <a:cubicBezTo>
                        <a:pt x="7375" y="1"/>
                        <a:pt x="7098" y="223"/>
                        <a:pt x="7098" y="500"/>
                      </a:cubicBezTo>
                      <a:lnTo>
                        <a:pt x="7042" y="105580"/>
                      </a:lnTo>
                      <a:lnTo>
                        <a:pt x="222" y="112400"/>
                      </a:lnTo>
                      <a:cubicBezTo>
                        <a:pt x="0" y="112622"/>
                        <a:pt x="0" y="112955"/>
                        <a:pt x="222" y="113177"/>
                      </a:cubicBezTo>
                      <a:cubicBezTo>
                        <a:pt x="333" y="113260"/>
                        <a:pt x="471" y="113302"/>
                        <a:pt x="610" y="113302"/>
                      </a:cubicBezTo>
                      <a:cubicBezTo>
                        <a:pt x="749" y="113302"/>
                        <a:pt x="887" y="113260"/>
                        <a:pt x="998" y="113177"/>
                      </a:cubicBezTo>
                      <a:lnTo>
                        <a:pt x="7430" y="106689"/>
                      </a:lnTo>
                      <a:lnTo>
                        <a:pt x="7708" y="106689"/>
                      </a:lnTo>
                      <a:lnTo>
                        <a:pt x="14306" y="113232"/>
                      </a:lnTo>
                      <a:cubicBezTo>
                        <a:pt x="14362" y="113288"/>
                        <a:pt x="14528" y="113343"/>
                        <a:pt x="14639" y="113343"/>
                      </a:cubicBezTo>
                      <a:cubicBezTo>
                        <a:pt x="14805" y="113343"/>
                        <a:pt x="14916" y="113288"/>
                        <a:pt x="14972" y="113232"/>
                      </a:cubicBezTo>
                      <a:cubicBezTo>
                        <a:pt x="15194" y="113066"/>
                        <a:pt x="15194" y="112733"/>
                        <a:pt x="15083" y="112511"/>
                      </a:cubicBezTo>
                      <a:lnTo>
                        <a:pt x="8151" y="105691"/>
                      </a:lnTo>
                      <a:lnTo>
                        <a:pt x="8207" y="555"/>
                      </a:lnTo>
                      <a:cubicBezTo>
                        <a:pt x="8207" y="278"/>
                        <a:pt x="7985" y="1"/>
                        <a:pt x="7652" y="1"/>
                      </a:cubicBezTo>
                      <a:close/>
                    </a:path>
                  </a:pathLst>
                </a:custGeom>
                <a:solidFill>
                  <a:srgbClr val="1D20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3" name="Google Shape;1663;p16"/>
                <p:cNvSpPr/>
                <p:nvPr/>
              </p:nvSpPr>
              <p:spPr>
                <a:xfrm>
                  <a:off x="3787800" y="4387250"/>
                  <a:ext cx="20825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999" extrusionOk="0">
                      <a:moveTo>
                        <a:pt x="389" y="0"/>
                      </a:moveTo>
                      <a:cubicBezTo>
                        <a:pt x="223" y="0"/>
                        <a:pt x="1" y="167"/>
                        <a:pt x="1" y="389"/>
                      </a:cubicBezTo>
                      <a:lnTo>
                        <a:pt x="1" y="610"/>
                      </a:lnTo>
                      <a:cubicBezTo>
                        <a:pt x="1" y="832"/>
                        <a:pt x="223" y="999"/>
                        <a:pt x="389" y="999"/>
                      </a:cubicBezTo>
                      <a:cubicBezTo>
                        <a:pt x="611" y="999"/>
                        <a:pt x="777" y="888"/>
                        <a:pt x="833" y="610"/>
                      </a:cubicBezTo>
                      <a:lnTo>
                        <a:pt x="833" y="389"/>
                      </a:lnTo>
                      <a:cubicBezTo>
                        <a:pt x="833" y="167"/>
                        <a:pt x="611" y="0"/>
                        <a:pt x="389" y="0"/>
                      </a:cubicBezTo>
                      <a:close/>
                    </a:path>
                  </a:pathLst>
                </a:custGeom>
                <a:solidFill>
                  <a:srgbClr val="BD37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4" name="Google Shape;1664;p16"/>
                <p:cNvSpPr/>
                <p:nvPr/>
              </p:nvSpPr>
              <p:spPr>
                <a:xfrm>
                  <a:off x="3787800" y="4430225"/>
                  <a:ext cx="20825" cy="39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15860" extrusionOk="0">
                      <a:moveTo>
                        <a:pt x="389" y="0"/>
                      </a:moveTo>
                      <a:cubicBezTo>
                        <a:pt x="223" y="0"/>
                        <a:pt x="1" y="222"/>
                        <a:pt x="1" y="389"/>
                      </a:cubicBezTo>
                      <a:lnTo>
                        <a:pt x="1" y="777"/>
                      </a:lnTo>
                      <a:cubicBezTo>
                        <a:pt x="1" y="943"/>
                        <a:pt x="223" y="1165"/>
                        <a:pt x="389" y="1165"/>
                      </a:cubicBezTo>
                      <a:cubicBezTo>
                        <a:pt x="611" y="1165"/>
                        <a:pt x="777" y="943"/>
                        <a:pt x="833" y="777"/>
                      </a:cubicBezTo>
                      <a:lnTo>
                        <a:pt x="833" y="389"/>
                      </a:lnTo>
                      <a:cubicBezTo>
                        <a:pt x="833" y="222"/>
                        <a:pt x="611" y="0"/>
                        <a:pt x="389" y="0"/>
                      </a:cubicBezTo>
                      <a:close/>
                      <a:moveTo>
                        <a:pt x="389" y="1775"/>
                      </a:moveTo>
                      <a:cubicBezTo>
                        <a:pt x="223" y="1775"/>
                        <a:pt x="1" y="1997"/>
                        <a:pt x="1" y="2218"/>
                      </a:cubicBezTo>
                      <a:lnTo>
                        <a:pt x="1" y="2551"/>
                      </a:lnTo>
                      <a:cubicBezTo>
                        <a:pt x="1" y="2773"/>
                        <a:pt x="223" y="2995"/>
                        <a:pt x="389" y="2995"/>
                      </a:cubicBezTo>
                      <a:cubicBezTo>
                        <a:pt x="611" y="2995"/>
                        <a:pt x="777" y="2828"/>
                        <a:pt x="833" y="2551"/>
                      </a:cubicBezTo>
                      <a:lnTo>
                        <a:pt x="833" y="2218"/>
                      </a:lnTo>
                      <a:cubicBezTo>
                        <a:pt x="833" y="1997"/>
                        <a:pt x="611" y="1775"/>
                        <a:pt x="389" y="1775"/>
                      </a:cubicBezTo>
                      <a:close/>
                      <a:moveTo>
                        <a:pt x="389" y="3660"/>
                      </a:moveTo>
                      <a:cubicBezTo>
                        <a:pt x="223" y="3660"/>
                        <a:pt x="1" y="3882"/>
                        <a:pt x="1" y="4104"/>
                      </a:cubicBezTo>
                      <a:lnTo>
                        <a:pt x="1" y="4436"/>
                      </a:lnTo>
                      <a:cubicBezTo>
                        <a:pt x="1" y="4658"/>
                        <a:pt x="223" y="4825"/>
                        <a:pt x="389" y="4825"/>
                      </a:cubicBezTo>
                      <a:cubicBezTo>
                        <a:pt x="611" y="4825"/>
                        <a:pt x="777" y="4658"/>
                        <a:pt x="833" y="4436"/>
                      </a:cubicBezTo>
                      <a:lnTo>
                        <a:pt x="833" y="4104"/>
                      </a:lnTo>
                      <a:cubicBezTo>
                        <a:pt x="833" y="3882"/>
                        <a:pt x="611" y="3660"/>
                        <a:pt x="389" y="3660"/>
                      </a:cubicBezTo>
                      <a:close/>
                      <a:moveTo>
                        <a:pt x="389" y="5490"/>
                      </a:moveTo>
                      <a:cubicBezTo>
                        <a:pt x="223" y="5490"/>
                        <a:pt x="1" y="5656"/>
                        <a:pt x="1" y="5878"/>
                      </a:cubicBezTo>
                      <a:lnTo>
                        <a:pt x="1" y="6211"/>
                      </a:lnTo>
                      <a:cubicBezTo>
                        <a:pt x="1" y="6488"/>
                        <a:pt x="223" y="6655"/>
                        <a:pt x="389" y="6655"/>
                      </a:cubicBezTo>
                      <a:cubicBezTo>
                        <a:pt x="611" y="6655"/>
                        <a:pt x="777" y="6488"/>
                        <a:pt x="833" y="6211"/>
                      </a:cubicBezTo>
                      <a:lnTo>
                        <a:pt x="833" y="5878"/>
                      </a:lnTo>
                      <a:cubicBezTo>
                        <a:pt x="833" y="5656"/>
                        <a:pt x="611" y="5490"/>
                        <a:pt x="389" y="5490"/>
                      </a:cubicBezTo>
                      <a:close/>
                      <a:moveTo>
                        <a:pt x="389" y="7320"/>
                      </a:moveTo>
                      <a:cubicBezTo>
                        <a:pt x="223" y="7320"/>
                        <a:pt x="1" y="7542"/>
                        <a:pt x="1" y="7764"/>
                      </a:cubicBezTo>
                      <a:lnTo>
                        <a:pt x="1" y="8096"/>
                      </a:lnTo>
                      <a:cubicBezTo>
                        <a:pt x="1" y="8318"/>
                        <a:pt x="223" y="8540"/>
                        <a:pt x="389" y="8540"/>
                      </a:cubicBezTo>
                      <a:cubicBezTo>
                        <a:pt x="611" y="8540"/>
                        <a:pt x="777" y="8373"/>
                        <a:pt x="833" y="8096"/>
                      </a:cubicBezTo>
                      <a:lnTo>
                        <a:pt x="833" y="7764"/>
                      </a:lnTo>
                      <a:cubicBezTo>
                        <a:pt x="833" y="7542"/>
                        <a:pt x="611" y="7320"/>
                        <a:pt x="389" y="7320"/>
                      </a:cubicBezTo>
                      <a:close/>
                      <a:moveTo>
                        <a:pt x="389" y="9205"/>
                      </a:moveTo>
                      <a:cubicBezTo>
                        <a:pt x="223" y="9205"/>
                        <a:pt x="1" y="9427"/>
                        <a:pt x="1" y="9593"/>
                      </a:cubicBezTo>
                      <a:lnTo>
                        <a:pt x="1" y="9982"/>
                      </a:lnTo>
                      <a:cubicBezTo>
                        <a:pt x="1" y="10259"/>
                        <a:pt x="223" y="10370"/>
                        <a:pt x="389" y="10370"/>
                      </a:cubicBezTo>
                      <a:cubicBezTo>
                        <a:pt x="611" y="10370"/>
                        <a:pt x="777" y="10203"/>
                        <a:pt x="833" y="9982"/>
                      </a:cubicBezTo>
                      <a:lnTo>
                        <a:pt x="833" y="9593"/>
                      </a:lnTo>
                      <a:cubicBezTo>
                        <a:pt x="833" y="9316"/>
                        <a:pt x="611" y="9205"/>
                        <a:pt x="389" y="9205"/>
                      </a:cubicBezTo>
                      <a:close/>
                      <a:moveTo>
                        <a:pt x="389" y="10980"/>
                      </a:moveTo>
                      <a:cubicBezTo>
                        <a:pt x="223" y="10980"/>
                        <a:pt x="1" y="11202"/>
                        <a:pt x="1" y="11423"/>
                      </a:cubicBezTo>
                      <a:lnTo>
                        <a:pt x="1" y="11756"/>
                      </a:lnTo>
                      <a:cubicBezTo>
                        <a:pt x="1" y="11978"/>
                        <a:pt x="223" y="12200"/>
                        <a:pt x="389" y="12200"/>
                      </a:cubicBezTo>
                      <a:cubicBezTo>
                        <a:pt x="611" y="12200"/>
                        <a:pt x="777" y="12033"/>
                        <a:pt x="833" y="11756"/>
                      </a:cubicBezTo>
                      <a:lnTo>
                        <a:pt x="833" y="11423"/>
                      </a:lnTo>
                      <a:cubicBezTo>
                        <a:pt x="833" y="11202"/>
                        <a:pt x="611" y="10980"/>
                        <a:pt x="389" y="10980"/>
                      </a:cubicBezTo>
                      <a:close/>
                      <a:moveTo>
                        <a:pt x="389" y="12865"/>
                      </a:moveTo>
                      <a:cubicBezTo>
                        <a:pt x="223" y="12865"/>
                        <a:pt x="1" y="13087"/>
                        <a:pt x="1" y="13309"/>
                      </a:cubicBezTo>
                      <a:lnTo>
                        <a:pt x="1" y="13641"/>
                      </a:lnTo>
                      <a:cubicBezTo>
                        <a:pt x="1" y="13863"/>
                        <a:pt x="223" y="14085"/>
                        <a:pt x="389" y="14085"/>
                      </a:cubicBezTo>
                      <a:cubicBezTo>
                        <a:pt x="611" y="14085"/>
                        <a:pt x="777" y="13863"/>
                        <a:pt x="833" y="13641"/>
                      </a:cubicBezTo>
                      <a:lnTo>
                        <a:pt x="833" y="13309"/>
                      </a:lnTo>
                      <a:cubicBezTo>
                        <a:pt x="833" y="13031"/>
                        <a:pt x="611" y="12865"/>
                        <a:pt x="389" y="12865"/>
                      </a:cubicBezTo>
                      <a:close/>
                      <a:moveTo>
                        <a:pt x="389" y="14695"/>
                      </a:moveTo>
                      <a:cubicBezTo>
                        <a:pt x="223" y="14695"/>
                        <a:pt x="1" y="14861"/>
                        <a:pt x="1" y="15083"/>
                      </a:cubicBezTo>
                      <a:lnTo>
                        <a:pt x="1" y="15471"/>
                      </a:lnTo>
                      <a:cubicBezTo>
                        <a:pt x="1" y="15749"/>
                        <a:pt x="223" y="15859"/>
                        <a:pt x="389" y="15859"/>
                      </a:cubicBezTo>
                      <a:cubicBezTo>
                        <a:pt x="611" y="15859"/>
                        <a:pt x="777" y="15749"/>
                        <a:pt x="833" y="15471"/>
                      </a:cubicBezTo>
                      <a:lnTo>
                        <a:pt x="833" y="15083"/>
                      </a:lnTo>
                      <a:cubicBezTo>
                        <a:pt x="833" y="14806"/>
                        <a:pt x="611" y="14695"/>
                        <a:pt x="389" y="146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5" name="Google Shape;1665;p16"/>
                <p:cNvSpPr/>
                <p:nvPr/>
              </p:nvSpPr>
              <p:spPr>
                <a:xfrm>
                  <a:off x="3787800" y="4841950"/>
                  <a:ext cx="20825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1054" extrusionOk="0">
                      <a:moveTo>
                        <a:pt x="389" y="0"/>
                      </a:moveTo>
                      <a:cubicBezTo>
                        <a:pt x="223" y="0"/>
                        <a:pt x="1" y="222"/>
                        <a:pt x="1" y="444"/>
                      </a:cubicBezTo>
                      <a:lnTo>
                        <a:pt x="1" y="610"/>
                      </a:lnTo>
                      <a:cubicBezTo>
                        <a:pt x="1" y="832"/>
                        <a:pt x="223" y="1054"/>
                        <a:pt x="389" y="1054"/>
                      </a:cubicBezTo>
                      <a:cubicBezTo>
                        <a:pt x="611" y="1054"/>
                        <a:pt x="777" y="943"/>
                        <a:pt x="833" y="610"/>
                      </a:cubicBezTo>
                      <a:lnTo>
                        <a:pt x="833" y="444"/>
                      </a:lnTo>
                      <a:cubicBezTo>
                        <a:pt x="833" y="222"/>
                        <a:pt x="611" y="0"/>
                        <a:pt x="389" y="0"/>
                      </a:cubicBezTo>
                      <a:close/>
                    </a:path>
                  </a:pathLst>
                </a:custGeom>
                <a:solidFill>
                  <a:srgbClr val="BD37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6" name="Google Shape;1666;p16"/>
                <p:cNvSpPr/>
                <p:nvPr/>
              </p:nvSpPr>
              <p:spPr>
                <a:xfrm>
                  <a:off x="3209725" y="3405750"/>
                  <a:ext cx="1182525" cy="96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01" h="38429" extrusionOk="0">
                      <a:moveTo>
                        <a:pt x="21460" y="1"/>
                      </a:moveTo>
                      <a:cubicBezTo>
                        <a:pt x="9594" y="1"/>
                        <a:pt x="1" y="8596"/>
                        <a:pt x="1" y="19187"/>
                      </a:cubicBezTo>
                      <a:cubicBezTo>
                        <a:pt x="1" y="29834"/>
                        <a:pt x="9594" y="38429"/>
                        <a:pt x="21460" y="38429"/>
                      </a:cubicBezTo>
                      <a:cubicBezTo>
                        <a:pt x="22181" y="38429"/>
                        <a:pt x="22957" y="38318"/>
                        <a:pt x="23678" y="38262"/>
                      </a:cubicBezTo>
                      <a:cubicBezTo>
                        <a:pt x="24455" y="38318"/>
                        <a:pt x="25120" y="38429"/>
                        <a:pt x="25896" y="38429"/>
                      </a:cubicBezTo>
                      <a:cubicBezTo>
                        <a:pt x="37763" y="38429"/>
                        <a:pt x="47300" y="29834"/>
                        <a:pt x="47300" y="19187"/>
                      </a:cubicBezTo>
                      <a:cubicBezTo>
                        <a:pt x="47300" y="8596"/>
                        <a:pt x="37652" y="1"/>
                        <a:pt x="25896" y="1"/>
                      </a:cubicBezTo>
                      <a:cubicBezTo>
                        <a:pt x="25120" y="1"/>
                        <a:pt x="24344" y="56"/>
                        <a:pt x="23678" y="167"/>
                      </a:cubicBezTo>
                      <a:cubicBezTo>
                        <a:pt x="22902" y="56"/>
                        <a:pt x="22181" y="1"/>
                        <a:pt x="214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7" name="Google Shape;1667;p16"/>
                <p:cNvSpPr/>
                <p:nvPr/>
              </p:nvSpPr>
              <p:spPr>
                <a:xfrm>
                  <a:off x="3552150" y="3314275"/>
                  <a:ext cx="489375" cy="12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4880" extrusionOk="0">
                      <a:moveTo>
                        <a:pt x="0" y="0"/>
                      </a:moveTo>
                      <a:lnTo>
                        <a:pt x="0" y="4880"/>
                      </a:lnTo>
                      <a:lnTo>
                        <a:pt x="19574" y="4880"/>
                      </a:lnTo>
                      <a:lnTo>
                        <a:pt x="1957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8" name="Google Shape;1668;p16"/>
                <p:cNvSpPr/>
                <p:nvPr/>
              </p:nvSpPr>
              <p:spPr>
                <a:xfrm>
                  <a:off x="3552150" y="4335950"/>
                  <a:ext cx="489375" cy="12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4936" extrusionOk="0">
                      <a:moveTo>
                        <a:pt x="0" y="1"/>
                      </a:moveTo>
                      <a:lnTo>
                        <a:pt x="0" y="4936"/>
                      </a:lnTo>
                      <a:lnTo>
                        <a:pt x="19574" y="4936"/>
                      </a:lnTo>
                      <a:lnTo>
                        <a:pt x="1957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9" name="Google Shape;1669;p16"/>
                <p:cNvSpPr/>
                <p:nvPr/>
              </p:nvSpPr>
              <p:spPr>
                <a:xfrm>
                  <a:off x="3005950" y="3437650"/>
                  <a:ext cx="546225" cy="89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49" h="35933" extrusionOk="0">
                      <a:moveTo>
                        <a:pt x="21848" y="0"/>
                      </a:moveTo>
                      <a:lnTo>
                        <a:pt x="21848" y="0"/>
                      </a:lnTo>
                      <a:cubicBezTo>
                        <a:pt x="21847" y="1"/>
                        <a:pt x="1" y="14474"/>
                        <a:pt x="21848" y="35933"/>
                      </a:cubicBezTo>
                      <a:lnTo>
                        <a:pt x="21848" y="35933"/>
                      </a:lnTo>
                      <a:cubicBezTo>
                        <a:pt x="21848" y="35933"/>
                        <a:pt x="8762" y="17578"/>
                        <a:pt x="2184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0" name="Google Shape;1670;p16"/>
                <p:cNvSpPr/>
                <p:nvPr/>
              </p:nvSpPr>
              <p:spPr>
                <a:xfrm>
                  <a:off x="4042875" y="3437650"/>
                  <a:ext cx="544825" cy="89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93" h="35933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3143" y="17578"/>
                        <a:pt x="1" y="35933"/>
                        <a:pt x="1" y="35933"/>
                      </a:cubicBezTo>
                      <a:cubicBezTo>
                        <a:pt x="21792" y="14474"/>
                        <a:pt x="2" y="1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1" name="Google Shape;1671;p16"/>
                <p:cNvSpPr/>
                <p:nvPr/>
              </p:nvSpPr>
              <p:spPr>
                <a:xfrm>
                  <a:off x="3898700" y="3437650"/>
                  <a:ext cx="331350" cy="89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4" h="35933" extrusionOk="0">
                      <a:moveTo>
                        <a:pt x="1" y="0"/>
                      </a:moveTo>
                      <a:cubicBezTo>
                        <a:pt x="7043" y="19186"/>
                        <a:pt x="1" y="35933"/>
                        <a:pt x="1" y="35933"/>
                      </a:cubicBezTo>
                      <a:lnTo>
                        <a:pt x="2441" y="35933"/>
                      </a:lnTo>
                      <a:cubicBezTo>
                        <a:pt x="13254" y="15249"/>
                        <a:pt x="2330" y="0"/>
                        <a:pt x="233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2" name="Google Shape;1672;p16"/>
                <p:cNvSpPr/>
                <p:nvPr/>
              </p:nvSpPr>
              <p:spPr>
                <a:xfrm>
                  <a:off x="3359450" y="3437650"/>
                  <a:ext cx="331350" cy="89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4" h="35878" extrusionOk="0">
                      <a:moveTo>
                        <a:pt x="10813" y="0"/>
                      </a:moveTo>
                      <a:cubicBezTo>
                        <a:pt x="10813" y="0"/>
                        <a:pt x="0" y="15249"/>
                        <a:pt x="10813" y="35877"/>
                      </a:cubicBezTo>
                      <a:lnTo>
                        <a:pt x="13253" y="35877"/>
                      </a:lnTo>
                      <a:cubicBezTo>
                        <a:pt x="13253" y="35877"/>
                        <a:pt x="6156" y="19186"/>
                        <a:pt x="13253" y="56"/>
                      </a:cubicBezTo>
                      <a:lnTo>
                        <a:pt x="1081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3" name="Google Shape;1673;p16"/>
                <p:cNvSpPr/>
                <p:nvPr/>
              </p:nvSpPr>
              <p:spPr>
                <a:xfrm>
                  <a:off x="3671350" y="3437650"/>
                  <a:ext cx="278675" cy="89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7" h="35933" extrusionOk="0">
                      <a:moveTo>
                        <a:pt x="3550" y="0"/>
                      </a:moveTo>
                      <a:cubicBezTo>
                        <a:pt x="1" y="18077"/>
                        <a:pt x="3494" y="35933"/>
                        <a:pt x="3494" y="35933"/>
                      </a:cubicBezTo>
                      <a:lnTo>
                        <a:pt x="5768" y="35933"/>
                      </a:lnTo>
                      <a:cubicBezTo>
                        <a:pt x="11147" y="15859"/>
                        <a:pt x="5768" y="0"/>
                        <a:pt x="576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4" name="Google Shape;1674;p16"/>
                <p:cNvSpPr/>
                <p:nvPr/>
              </p:nvSpPr>
              <p:spPr>
                <a:xfrm>
                  <a:off x="3552150" y="4435775"/>
                  <a:ext cx="20800" cy="1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" h="7043" extrusionOk="0">
                      <a:moveTo>
                        <a:pt x="388" y="0"/>
                      </a:moveTo>
                      <a:cubicBezTo>
                        <a:pt x="111" y="0"/>
                        <a:pt x="0" y="167"/>
                        <a:pt x="0" y="388"/>
                      </a:cubicBezTo>
                      <a:lnTo>
                        <a:pt x="0" y="6654"/>
                      </a:lnTo>
                      <a:cubicBezTo>
                        <a:pt x="0" y="6821"/>
                        <a:pt x="222" y="7042"/>
                        <a:pt x="388" y="7042"/>
                      </a:cubicBezTo>
                      <a:cubicBezTo>
                        <a:pt x="610" y="7042"/>
                        <a:pt x="832" y="6932"/>
                        <a:pt x="832" y="6654"/>
                      </a:cubicBezTo>
                      <a:lnTo>
                        <a:pt x="832" y="388"/>
                      </a:lnTo>
                      <a:cubicBezTo>
                        <a:pt x="832" y="167"/>
                        <a:pt x="610" y="0"/>
                        <a:pt x="3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5" name="Google Shape;1675;p16"/>
                <p:cNvSpPr/>
                <p:nvPr/>
              </p:nvSpPr>
              <p:spPr>
                <a:xfrm>
                  <a:off x="3603425" y="4435775"/>
                  <a:ext cx="20825" cy="1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7043" extrusionOk="0">
                      <a:moveTo>
                        <a:pt x="444" y="0"/>
                      </a:moveTo>
                      <a:cubicBezTo>
                        <a:pt x="223" y="0"/>
                        <a:pt x="1" y="167"/>
                        <a:pt x="1" y="388"/>
                      </a:cubicBezTo>
                      <a:lnTo>
                        <a:pt x="1" y="6654"/>
                      </a:lnTo>
                      <a:cubicBezTo>
                        <a:pt x="1" y="6821"/>
                        <a:pt x="223" y="7042"/>
                        <a:pt x="444" y="7042"/>
                      </a:cubicBezTo>
                      <a:cubicBezTo>
                        <a:pt x="666" y="7042"/>
                        <a:pt x="833" y="6932"/>
                        <a:pt x="833" y="6654"/>
                      </a:cubicBezTo>
                      <a:lnTo>
                        <a:pt x="833" y="388"/>
                      </a:lnTo>
                      <a:cubicBezTo>
                        <a:pt x="833" y="167"/>
                        <a:pt x="611" y="0"/>
                        <a:pt x="4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6" name="Google Shape;1676;p16"/>
                <p:cNvSpPr/>
                <p:nvPr/>
              </p:nvSpPr>
              <p:spPr>
                <a:xfrm>
                  <a:off x="3656100" y="4435775"/>
                  <a:ext cx="20825" cy="1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7043" extrusionOk="0">
                      <a:moveTo>
                        <a:pt x="389" y="0"/>
                      </a:moveTo>
                      <a:cubicBezTo>
                        <a:pt x="112" y="0"/>
                        <a:pt x="1" y="167"/>
                        <a:pt x="1" y="388"/>
                      </a:cubicBezTo>
                      <a:lnTo>
                        <a:pt x="1" y="6654"/>
                      </a:lnTo>
                      <a:cubicBezTo>
                        <a:pt x="1" y="6821"/>
                        <a:pt x="223" y="7042"/>
                        <a:pt x="389" y="7042"/>
                      </a:cubicBezTo>
                      <a:cubicBezTo>
                        <a:pt x="666" y="7042"/>
                        <a:pt x="833" y="6932"/>
                        <a:pt x="833" y="6654"/>
                      </a:cubicBezTo>
                      <a:lnTo>
                        <a:pt x="833" y="388"/>
                      </a:lnTo>
                      <a:cubicBezTo>
                        <a:pt x="833" y="167"/>
                        <a:pt x="611" y="0"/>
                        <a:pt x="38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7" name="Google Shape;1677;p16"/>
                <p:cNvSpPr/>
                <p:nvPr/>
              </p:nvSpPr>
              <p:spPr>
                <a:xfrm>
                  <a:off x="3710175" y="4435775"/>
                  <a:ext cx="20825" cy="1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7043" extrusionOk="0">
                      <a:moveTo>
                        <a:pt x="389" y="0"/>
                      </a:moveTo>
                      <a:cubicBezTo>
                        <a:pt x="167" y="0"/>
                        <a:pt x="1" y="167"/>
                        <a:pt x="1" y="388"/>
                      </a:cubicBezTo>
                      <a:lnTo>
                        <a:pt x="1" y="6654"/>
                      </a:lnTo>
                      <a:cubicBezTo>
                        <a:pt x="1" y="6821"/>
                        <a:pt x="167" y="7042"/>
                        <a:pt x="389" y="7042"/>
                      </a:cubicBezTo>
                      <a:cubicBezTo>
                        <a:pt x="611" y="7042"/>
                        <a:pt x="721" y="6932"/>
                        <a:pt x="832" y="6654"/>
                      </a:cubicBezTo>
                      <a:lnTo>
                        <a:pt x="832" y="388"/>
                      </a:lnTo>
                      <a:cubicBezTo>
                        <a:pt x="832" y="167"/>
                        <a:pt x="611" y="0"/>
                        <a:pt x="38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8" name="Google Shape;1678;p16"/>
                <p:cNvSpPr/>
                <p:nvPr/>
              </p:nvSpPr>
              <p:spPr>
                <a:xfrm>
                  <a:off x="3761475" y="4435775"/>
                  <a:ext cx="20800" cy="1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" h="7043" extrusionOk="0">
                      <a:moveTo>
                        <a:pt x="444" y="0"/>
                      </a:moveTo>
                      <a:cubicBezTo>
                        <a:pt x="167" y="0"/>
                        <a:pt x="0" y="167"/>
                        <a:pt x="0" y="388"/>
                      </a:cubicBezTo>
                      <a:lnTo>
                        <a:pt x="0" y="6654"/>
                      </a:lnTo>
                      <a:cubicBezTo>
                        <a:pt x="0" y="6821"/>
                        <a:pt x="222" y="7042"/>
                        <a:pt x="444" y="7042"/>
                      </a:cubicBezTo>
                      <a:cubicBezTo>
                        <a:pt x="610" y="7042"/>
                        <a:pt x="777" y="6932"/>
                        <a:pt x="832" y="6654"/>
                      </a:cubicBezTo>
                      <a:lnTo>
                        <a:pt x="832" y="388"/>
                      </a:lnTo>
                      <a:cubicBezTo>
                        <a:pt x="832" y="167"/>
                        <a:pt x="610" y="0"/>
                        <a:pt x="4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9" name="Google Shape;1679;p16"/>
                <p:cNvSpPr/>
                <p:nvPr/>
              </p:nvSpPr>
              <p:spPr>
                <a:xfrm>
                  <a:off x="3814150" y="4435775"/>
                  <a:ext cx="20825" cy="1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7043" extrusionOk="0">
                      <a:moveTo>
                        <a:pt x="389" y="0"/>
                      </a:moveTo>
                      <a:cubicBezTo>
                        <a:pt x="167" y="0"/>
                        <a:pt x="0" y="167"/>
                        <a:pt x="0" y="388"/>
                      </a:cubicBezTo>
                      <a:lnTo>
                        <a:pt x="0" y="6654"/>
                      </a:lnTo>
                      <a:cubicBezTo>
                        <a:pt x="0" y="6821"/>
                        <a:pt x="167" y="7042"/>
                        <a:pt x="389" y="7042"/>
                      </a:cubicBezTo>
                      <a:cubicBezTo>
                        <a:pt x="610" y="7042"/>
                        <a:pt x="832" y="6932"/>
                        <a:pt x="832" y="6654"/>
                      </a:cubicBezTo>
                      <a:lnTo>
                        <a:pt x="832" y="388"/>
                      </a:lnTo>
                      <a:cubicBezTo>
                        <a:pt x="832" y="167"/>
                        <a:pt x="610" y="0"/>
                        <a:pt x="38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0" name="Google Shape;1680;p16"/>
                <p:cNvSpPr/>
                <p:nvPr/>
              </p:nvSpPr>
              <p:spPr>
                <a:xfrm>
                  <a:off x="3865450" y="4435775"/>
                  <a:ext cx="20800" cy="1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" h="7043" extrusionOk="0">
                      <a:moveTo>
                        <a:pt x="444" y="0"/>
                      </a:moveTo>
                      <a:cubicBezTo>
                        <a:pt x="166" y="0"/>
                        <a:pt x="0" y="167"/>
                        <a:pt x="0" y="388"/>
                      </a:cubicBezTo>
                      <a:lnTo>
                        <a:pt x="0" y="6654"/>
                      </a:lnTo>
                      <a:cubicBezTo>
                        <a:pt x="0" y="6821"/>
                        <a:pt x="222" y="7042"/>
                        <a:pt x="444" y="7042"/>
                      </a:cubicBezTo>
                      <a:cubicBezTo>
                        <a:pt x="610" y="7042"/>
                        <a:pt x="832" y="6932"/>
                        <a:pt x="832" y="6654"/>
                      </a:cubicBezTo>
                      <a:lnTo>
                        <a:pt x="832" y="388"/>
                      </a:lnTo>
                      <a:cubicBezTo>
                        <a:pt x="832" y="167"/>
                        <a:pt x="610" y="0"/>
                        <a:pt x="4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1" name="Google Shape;1681;p16"/>
                <p:cNvSpPr/>
                <p:nvPr/>
              </p:nvSpPr>
              <p:spPr>
                <a:xfrm>
                  <a:off x="3918125" y="4435775"/>
                  <a:ext cx="20800" cy="1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" h="7043" extrusionOk="0">
                      <a:moveTo>
                        <a:pt x="388" y="0"/>
                      </a:moveTo>
                      <a:cubicBezTo>
                        <a:pt x="167" y="0"/>
                        <a:pt x="0" y="167"/>
                        <a:pt x="0" y="388"/>
                      </a:cubicBezTo>
                      <a:lnTo>
                        <a:pt x="0" y="6654"/>
                      </a:lnTo>
                      <a:cubicBezTo>
                        <a:pt x="0" y="6821"/>
                        <a:pt x="167" y="7042"/>
                        <a:pt x="388" y="7042"/>
                      </a:cubicBezTo>
                      <a:cubicBezTo>
                        <a:pt x="610" y="7042"/>
                        <a:pt x="832" y="6932"/>
                        <a:pt x="832" y="6654"/>
                      </a:cubicBezTo>
                      <a:lnTo>
                        <a:pt x="832" y="388"/>
                      </a:lnTo>
                      <a:cubicBezTo>
                        <a:pt x="832" y="167"/>
                        <a:pt x="610" y="0"/>
                        <a:pt x="3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2" name="Google Shape;1682;p16"/>
                <p:cNvSpPr/>
                <p:nvPr/>
              </p:nvSpPr>
              <p:spPr>
                <a:xfrm>
                  <a:off x="3970800" y="4435775"/>
                  <a:ext cx="20825" cy="1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7043" extrusionOk="0">
                      <a:moveTo>
                        <a:pt x="444" y="0"/>
                      </a:moveTo>
                      <a:cubicBezTo>
                        <a:pt x="167" y="0"/>
                        <a:pt x="0" y="167"/>
                        <a:pt x="0" y="388"/>
                      </a:cubicBezTo>
                      <a:lnTo>
                        <a:pt x="0" y="6654"/>
                      </a:lnTo>
                      <a:cubicBezTo>
                        <a:pt x="0" y="6821"/>
                        <a:pt x="222" y="7042"/>
                        <a:pt x="444" y="7042"/>
                      </a:cubicBezTo>
                      <a:cubicBezTo>
                        <a:pt x="666" y="7042"/>
                        <a:pt x="777" y="6932"/>
                        <a:pt x="832" y="6654"/>
                      </a:cubicBezTo>
                      <a:lnTo>
                        <a:pt x="832" y="388"/>
                      </a:lnTo>
                      <a:cubicBezTo>
                        <a:pt x="832" y="167"/>
                        <a:pt x="666" y="0"/>
                        <a:pt x="4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3" name="Google Shape;1683;p16"/>
                <p:cNvSpPr/>
                <p:nvPr/>
              </p:nvSpPr>
              <p:spPr>
                <a:xfrm>
                  <a:off x="4023475" y="4435775"/>
                  <a:ext cx="20825" cy="1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7043" extrusionOk="0">
                      <a:moveTo>
                        <a:pt x="389" y="0"/>
                      </a:moveTo>
                      <a:cubicBezTo>
                        <a:pt x="222" y="0"/>
                        <a:pt x="0" y="167"/>
                        <a:pt x="0" y="388"/>
                      </a:cubicBezTo>
                      <a:lnTo>
                        <a:pt x="0" y="6654"/>
                      </a:lnTo>
                      <a:cubicBezTo>
                        <a:pt x="0" y="6821"/>
                        <a:pt x="222" y="7042"/>
                        <a:pt x="389" y="7042"/>
                      </a:cubicBezTo>
                      <a:cubicBezTo>
                        <a:pt x="610" y="7042"/>
                        <a:pt x="777" y="6932"/>
                        <a:pt x="832" y="6654"/>
                      </a:cubicBezTo>
                      <a:lnTo>
                        <a:pt x="832" y="388"/>
                      </a:lnTo>
                      <a:cubicBezTo>
                        <a:pt x="832" y="167"/>
                        <a:pt x="610" y="0"/>
                        <a:pt x="38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4" name="Google Shape;1684;p16"/>
                <p:cNvSpPr/>
                <p:nvPr/>
              </p:nvSpPr>
              <p:spPr>
                <a:xfrm>
                  <a:off x="3728200" y="4917850"/>
                  <a:ext cx="55475" cy="22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" h="9053" extrusionOk="0">
                      <a:moveTo>
                        <a:pt x="1809" y="0"/>
                      </a:moveTo>
                      <a:cubicBezTo>
                        <a:pt x="1706" y="0"/>
                        <a:pt x="1608" y="42"/>
                        <a:pt x="1553" y="125"/>
                      </a:cubicBezTo>
                      <a:lnTo>
                        <a:pt x="167" y="1400"/>
                      </a:lnTo>
                      <a:cubicBezTo>
                        <a:pt x="111" y="1511"/>
                        <a:pt x="0" y="1622"/>
                        <a:pt x="0" y="1678"/>
                      </a:cubicBezTo>
                      <a:lnTo>
                        <a:pt x="0" y="8609"/>
                      </a:lnTo>
                      <a:cubicBezTo>
                        <a:pt x="0" y="8831"/>
                        <a:pt x="222" y="9053"/>
                        <a:pt x="444" y="9053"/>
                      </a:cubicBezTo>
                      <a:cubicBezTo>
                        <a:pt x="666" y="9053"/>
                        <a:pt x="832" y="8886"/>
                        <a:pt x="832" y="8609"/>
                      </a:cubicBezTo>
                      <a:lnTo>
                        <a:pt x="832" y="1844"/>
                      </a:lnTo>
                      <a:lnTo>
                        <a:pt x="2108" y="569"/>
                      </a:lnTo>
                      <a:cubicBezTo>
                        <a:pt x="2218" y="513"/>
                        <a:pt x="2218" y="236"/>
                        <a:pt x="2108" y="125"/>
                      </a:cubicBezTo>
                      <a:cubicBezTo>
                        <a:pt x="2024" y="42"/>
                        <a:pt x="1913" y="0"/>
                        <a:pt x="180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5" name="Google Shape;1685;p16"/>
                <p:cNvSpPr/>
                <p:nvPr/>
              </p:nvSpPr>
              <p:spPr>
                <a:xfrm>
                  <a:off x="3760075" y="4920975"/>
                  <a:ext cx="83200" cy="22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8" h="9039" extrusionOk="0">
                      <a:moveTo>
                        <a:pt x="1609" y="0"/>
                      </a:moveTo>
                      <a:cubicBezTo>
                        <a:pt x="1387" y="0"/>
                        <a:pt x="1165" y="166"/>
                        <a:pt x="1165" y="388"/>
                      </a:cubicBezTo>
                      <a:lnTo>
                        <a:pt x="1165" y="444"/>
                      </a:lnTo>
                      <a:lnTo>
                        <a:pt x="56" y="1830"/>
                      </a:lnTo>
                      <a:cubicBezTo>
                        <a:pt x="1" y="1941"/>
                        <a:pt x="1" y="1996"/>
                        <a:pt x="1" y="2052"/>
                      </a:cubicBezTo>
                      <a:lnTo>
                        <a:pt x="1" y="8595"/>
                      </a:lnTo>
                      <a:cubicBezTo>
                        <a:pt x="1" y="8761"/>
                        <a:pt x="112" y="8983"/>
                        <a:pt x="389" y="8983"/>
                      </a:cubicBezTo>
                      <a:cubicBezTo>
                        <a:pt x="611" y="8983"/>
                        <a:pt x="833" y="8761"/>
                        <a:pt x="833" y="8595"/>
                      </a:cubicBezTo>
                      <a:lnTo>
                        <a:pt x="833" y="2218"/>
                      </a:lnTo>
                      <a:lnTo>
                        <a:pt x="1221" y="1664"/>
                      </a:lnTo>
                      <a:lnTo>
                        <a:pt x="1221" y="8650"/>
                      </a:lnTo>
                      <a:cubicBezTo>
                        <a:pt x="1221" y="8872"/>
                        <a:pt x="1442" y="9039"/>
                        <a:pt x="1664" y="9039"/>
                      </a:cubicBezTo>
                      <a:cubicBezTo>
                        <a:pt x="1886" y="9039"/>
                        <a:pt x="2052" y="8872"/>
                        <a:pt x="2052" y="8650"/>
                      </a:cubicBezTo>
                      <a:lnTo>
                        <a:pt x="2052" y="1664"/>
                      </a:lnTo>
                      <a:lnTo>
                        <a:pt x="2496" y="2218"/>
                      </a:lnTo>
                      <a:lnTo>
                        <a:pt x="2496" y="8595"/>
                      </a:lnTo>
                      <a:cubicBezTo>
                        <a:pt x="2496" y="8761"/>
                        <a:pt x="2718" y="8983"/>
                        <a:pt x="2884" y="8983"/>
                      </a:cubicBezTo>
                      <a:cubicBezTo>
                        <a:pt x="3106" y="8983"/>
                        <a:pt x="3328" y="8761"/>
                        <a:pt x="3328" y="8595"/>
                      </a:cubicBezTo>
                      <a:lnTo>
                        <a:pt x="3328" y="2052"/>
                      </a:lnTo>
                      <a:cubicBezTo>
                        <a:pt x="3328" y="1996"/>
                        <a:pt x="3328" y="1941"/>
                        <a:pt x="3272" y="1830"/>
                      </a:cubicBezTo>
                      <a:lnTo>
                        <a:pt x="1997" y="333"/>
                      </a:lnTo>
                      <a:cubicBezTo>
                        <a:pt x="1997" y="111"/>
                        <a:pt x="1775" y="0"/>
                        <a:pt x="160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6" name="Google Shape;1686;p16"/>
                <p:cNvSpPr/>
                <p:nvPr/>
              </p:nvSpPr>
              <p:spPr>
                <a:xfrm>
                  <a:off x="3815525" y="4916125"/>
                  <a:ext cx="56875" cy="22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5" h="9122" extrusionOk="0">
                      <a:moveTo>
                        <a:pt x="410" y="0"/>
                      </a:moveTo>
                      <a:cubicBezTo>
                        <a:pt x="306" y="0"/>
                        <a:pt x="195" y="28"/>
                        <a:pt x="112" y="83"/>
                      </a:cubicBezTo>
                      <a:cubicBezTo>
                        <a:pt x="1" y="250"/>
                        <a:pt x="1" y="527"/>
                        <a:pt x="112" y="638"/>
                      </a:cubicBezTo>
                      <a:lnTo>
                        <a:pt x="1443" y="1913"/>
                      </a:lnTo>
                      <a:lnTo>
                        <a:pt x="1443" y="8678"/>
                      </a:lnTo>
                      <a:cubicBezTo>
                        <a:pt x="1443" y="8900"/>
                        <a:pt x="1609" y="9122"/>
                        <a:pt x="1886" y="9122"/>
                      </a:cubicBezTo>
                      <a:cubicBezTo>
                        <a:pt x="2052" y="9122"/>
                        <a:pt x="2274" y="8955"/>
                        <a:pt x="2274" y="8678"/>
                      </a:cubicBezTo>
                      <a:lnTo>
                        <a:pt x="2274" y="1747"/>
                      </a:lnTo>
                      <a:cubicBezTo>
                        <a:pt x="2219" y="1691"/>
                        <a:pt x="2163" y="1580"/>
                        <a:pt x="2052" y="1469"/>
                      </a:cubicBezTo>
                      <a:lnTo>
                        <a:pt x="666" y="83"/>
                      </a:lnTo>
                      <a:cubicBezTo>
                        <a:pt x="611" y="28"/>
                        <a:pt x="514" y="0"/>
                        <a:pt x="41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7" name="Google Shape;1687;p16"/>
                <p:cNvSpPr/>
                <p:nvPr/>
              </p:nvSpPr>
              <p:spPr>
                <a:xfrm>
                  <a:off x="3749000" y="4841950"/>
                  <a:ext cx="99825" cy="10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4049" extrusionOk="0">
                      <a:moveTo>
                        <a:pt x="1941" y="0"/>
                      </a:moveTo>
                      <a:cubicBezTo>
                        <a:pt x="943" y="0"/>
                        <a:pt x="0" y="943"/>
                        <a:pt x="0" y="2052"/>
                      </a:cubicBezTo>
                      <a:cubicBezTo>
                        <a:pt x="0" y="3161"/>
                        <a:pt x="832" y="4048"/>
                        <a:pt x="1941" y="4048"/>
                      </a:cubicBezTo>
                      <a:cubicBezTo>
                        <a:pt x="3050" y="4048"/>
                        <a:pt x="3993" y="3161"/>
                        <a:pt x="3993" y="2052"/>
                      </a:cubicBezTo>
                      <a:cubicBezTo>
                        <a:pt x="3993" y="943"/>
                        <a:pt x="3050" y="0"/>
                        <a:pt x="1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8" name="Google Shape;1688;p16"/>
                <p:cNvSpPr/>
                <p:nvPr/>
              </p:nvSpPr>
              <p:spPr>
                <a:xfrm>
                  <a:off x="3801675" y="4335950"/>
                  <a:ext cx="242625" cy="12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5" h="4936" extrusionOk="0">
                      <a:moveTo>
                        <a:pt x="0" y="1"/>
                      </a:moveTo>
                      <a:lnTo>
                        <a:pt x="0" y="4936"/>
                      </a:lnTo>
                      <a:lnTo>
                        <a:pt x="9704" y="4936"/>
                      </a:lnTo>
                      <a:lnTo>
                        <a:pt x="970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9" name="Google Shape;1689;p16"/>
                <p:cNvSpPr/>
                <p:nvPr/>
              </p:nvSpPr>
              <p:spPr>
                <a:xfrm>
                  <a:off x="3801675" y="3314275"/>
                  <a:ext cx="242625" cy="12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5" h="4880" extrusionOk="0">
                      <a:moveTo>
                        <a:pt x="0" y="0"/>
                      </a:moveTo>
                      <a:lnTo>
                        <a:pt x="0" y="4880"/>
                      </a:lnTo>
                      <a:lnTo>
                        <a:pt x="9704" y="4880"/>
                      </a:lnTo>
                      <a:lnTo>
                        <a:pt x="970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90" name="Google Shape;1690;p16"/>
            <p:cNvGrpSpPr/>
            <p:nvPr/>
          </p:nvGrpSpPr>
          <p:grpSpPr>
            <a:xfrm>
              <a:off x="6259782" y="-256789"/>
              <a:ext cx="226462" cy="1338982"/>
              <a:chOff x="1732769" y="-87277"/>
              <a:chExt cx="226462" cy="1338982"/>
            </a:xfrm>
          </p:grpSpPr>
          <p:grpSp>
            <p:nvGrpSpPr>
              <p:cNvPr id="1691" name="Google Shape;1691;p16"/>
              <p:cNvGrpSpPr/>
              <p:nvPr/>
            </p:nvGrpSpPr>
            <p:grpSpPr>
              <a:xfrm>
                <a:off x="1732769" y="-87276"/>
                <a:ext cx="226462" cy="1338981"/>
                <a:chOff x="3247110" y="-43551"/>
                <a:chExt cx="586538" cy="3467965"/>
              </a:xfrm>
            </p:grpSpPr>
            <p:sp>
              <p:nvSpPr>
                <p:cNvPr id="1692" name="Google Shape;1692;p16"/>
                <p:cNvSpPr/>
                <p:nvPr/>
              </p:nvSpPr>
              <p:spPr>
                <a:xfrm>
                  <a:off x="3416760" y="2300809"/>
                  <a:ext cx="248101" cy="130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74" h="7716" extrusionOk="0">
                      <a:moveTo>
                        <a:pt x="7286" y="1"/>
                      </a:moveTo>
                      <a:cubicBezTo>
                        <a:pt x="7160" y="1"/>
                        <a:pt x="7034" y="51"/>
                        <a:pt x="6959" y="152"/>
                      </a:cubicBezTo>
                      <a:lnTo>
                        <a:pt x="202" y="6858"/>
                      </a:lnTo>
                      <a:cubicBezTo>
                        <a:pt x="1" y="7060"/>
                        <a:pt x="1" y="7362"/>
                        <a:pt x="202" y="7564"/>
                      </a:cubicBezTo>
                      <a:cubicBezTo>
                        <a:pt x="253" y="7614"/>
                        <a:pt x="404" y="7715"/>
                        <a:pt x="505" y="7715"/>
                      </a:cubicBezTo>
                      <a:cubicBezTo>
                        <a:pt x="555" y="7715"/>
                        <a:pt x="706" y="7614"/>
                        <a:pt x="807" y="7564"/>
                      </a:cubicBezTo>
                      <a:lnTo>
                        <a:pt x="7261" y="1161"/>
                      </a:lnTo>
                      <a:lnTo>
                        <a:pt x="13816" y="7564"/>
                      </a:lnTo>
                      <a:cubicBezTo>
                        <a:pt x="13917" y="7665"/>
                        <a:pt x="14043" y="7715"/>
                        <a:pt x="14169" y="7715"/>
                      </a:cubicBezTo>
                      <a:cubicBezTo>
                        <a:pt x="14295" y="7715"/>
                        <a:pt x="14421" y="7665"/>
                        <a:pt x="14522" y="7564"/>
                      </a:cubicBezTo>
                      <a:cubicBezTo>
                        <a:pt x="14673" y="7362"/>
                        <a:pt x="14673" y="7060"/>
                        <a:pt x="14522" y="6858"/>
                      </a:cubicBezTo>
                      <a:lnTo>
                        <a:pt x="7614" y="152"/>
                      </a:lnTo>
                      <a:cubicBezTo>
                        <a:pt x="7538" y="51"/>
                        <a:pt x="7412" y="1"/>
                        <a:pt x="728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3" name="Google Shape;1693;p16"/>
                <p:cNvSpPr/>
                <p:nvPr/>
              </p:nvSpPr>
              <p:spPr>
                <a:xfrm>
                  <a:off x="3530141" y="-43551"/>
                  <a:ext cx="18767" cy="2365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139920" extrusionOk="0">
                      <a:moveTo>
                        <a:pt x="606" y="1"/>
                      </a:moveTo>
                      <a:cubicBezTo>
                        <a:pt x="303" y="1"/>
                        <a:pt x="101" y="253"/>
                        <a:pt x="101" y="505"/>
                      </a:cubicBezTo>
                      <a:lnTo>
                        <a:pt x="1" y="139415"/>
                      </a:lnTo>
                      <a:cubicBezTo>
                        <a:pt x="1" y="139718"/>
                        <a:pt x="253" y="139919"/>
                        <a:pt x="505" y="139919"/>
                      </a:cubicBezTo>
                      <a:cubicBezTo>
                        <a:pt x="807" y="139919"/>
                        <a:pt x="1009" y="139718"/>
                        <a:pt x="1059" y="139466"/>
                      </a:cubicBezTo>
                      <a:lnTo>
                        <a:pt x="1110" y="505"/>
                      </a:lnTo>
                      <a:cubicBezTo>
                        <a:pt x="1110" y="203"/>
                        <a:pt x="858" y="1"/>
                        <a:pt x="6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4" name="Google Shape;1694;p16"/>
                <p:cNvSpPr/>
                <p:nvPr/>
              </p:nvSpPr>
              <p:spPr>
                <a:xfrm>
                  <a:off x="3247110" y="2418452"/>
                  <a:ext cx="586538" cy="68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5"/>
                      </a:lnTo>
                      <a:lnTo>
                        <a:pt x="32472" y="4035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5" name="Google Shape;1695;p16"/>
                <p:cNvSpPr/>
                <p:nvPr/>
              </p:nvSpPr>
              <p:spPr>
                <a:xfrm>
                  <a:off x="3247110" y="2486657"/>
                  <a:ext cx="586538" cy="68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6" name="Google Shape;1696;p16"/>
                <p:cNvSpPr/>
                <p:nvPr/>
              </p:nvSpPr>
              <p:spPr>
                <a:xfrm>
                  <a:off x="3247110" y="2554862"/>
                  <a:ext cx="586538" cy="68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4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7" name="Google Shape;1697;p16"/>
                <p:cNvSpPr/>
                <p:nvPr/>
              </p:nvSpPr>
              <p:spPr>
                <a:xfrm>
                  <a:off x="3247110" y="2623049"/>
                  <a:ext cx="586538" cy="68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5"/>
                      </a:lnTo>
                      <a:lnTo>
                        <a:pt x="32472" y="4035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8" name="Google Shape;1698;p16"/>
                <p:cNvSpPr/>
                <p:nvPr/>
              </p:nvSpPr>
              <p:spPr>
                <a:xfrm>
                  <a:off x="3247110" y="2691254"/>
                  <a:ext cx="586538" cy="68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9" name="Google Shape;1699;p16"/>
                <p:cNvSpPr/>
                <p:nvPr/>
              </p:nvSpPr>
              <p:spPr>
                <a:xfrm>
                  <a:off x="3247110" y="2759459"/>
                  <a:ext cx="586538" cy="68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196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0" name="Google Shape;1700;p16"/>
                <p:cNvSpPr/>
                <p:nvPr/>
              </p:nvSpPr>
              <p:spPr>
                <a:xfrm>
                  <a:off x="3247110" y="2827664"/>
                  <a:ext cx="586538" cy="68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4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1" name="Google Shape;1701;p16"/>
                <p:cNvSpPr/>
                <p:nvPr/>
              </p:nvSpPr>
              <p:spPr>
                <a:xfrm>
                  <a:off x="3247110" y="2895852"/>
                  <a:ext cx="586538" cy="67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3984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3984"/>
                      </a:lnTo>
                      <a:lnTo>
                        <a:pt x="32472" y="3984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2" name="Google Shape;1702;p16"/>
                <p:cNvSpPr/>
                <p:nvPr/>
              </p:nvSpPr>
              <p:spPr>
                <a:xfrm>
                  <a:off x="3247110" y="2963195"/>
                  <a:ext cx="586538" cy="69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86" extrusionOk="0">
                      <a:moveTo>
                        <a:pt x="2371" y="1"/>
                      </a:moveTo>
                      <a:lnTo>
                        <a:pt x="1" y="1967"/>
                      </a:lnTo>
                      <a:lnTo>
                        <a:pt x="2371" y="4085"/>
                      </a:lnTo>
                      <a:lnTo>
                        <a:pt x="32472" y="4085"/>
                      </a:lnTo>
                      <a:lnTo>
                        <a:pt x="34690" y="206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3" name="Google Shape;1703;p16"/>
                <p:cNvSpPr/>
                <p:nvPr/>
              </p:nvSpPr>
              <p:spPr>
                <a:xfrm>
                  <a:off x="3247110" y="3032262"/>
                  <a:ext cx="586538" cy="68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4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4" name="Google Shape;1704;p16"/>
                <p:cNvSpPr/>
                <p:nvPr/>
              </p:nvSpPr>
              <p:spPr>
                <a:xfrm>
                  <a:off x="3447447" y="3099604"/>
                  <a:ext cx="185019" cy="45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43" h="2673" extrusionOk="0">
                      <a:moveTo>
                        <a:pt x="1362" y="0"/>
                      </a:moveTo>
                      <a:cubicBezTo>
                        <a:pt x="656" y="0"/>
                        <a:pt x="1" y="605"/>
                        <a:pt x="1" y="1362"/>
                      </a:cubicBezTo>
                      <a:cubicBezTo>
                        <a:pt x="1" y="2017"/>
                        <a:pt x="555" y="2673"/>
                        <a:pt x="1362" y="2673"/>
                      </a:cubicBezTo>
                      <a:lnTo>
                        <a:pt x="9581" y="2673"/>
                      </a:lnTo>
                      <a:cubicBezTo>
                        <a:pt x="10337" y="2673"/>
                        <a:pt x="10942" y="2118"/>
                        <a:pt x="10942" y="1362"/>
                      </a:cubicBezTo>
                      <a:cubicBezTo>
                        <a:pt x="10942" y="656"/>
                        <a:pt x="10337" y="0"/>
                        <a:pt x="958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5" name="Google Shape;1705;p16"/>
                <p:cNvSpPr/>
                <p:nvPr/>
              </p:nvSpPr>
              <p:spPr>
                <a:xfrm>
                  <a:off x="3501162" y="3298876"/>
                  <a:ext cx="29842" cy="122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" h="7274" extrusionOk="0">
                      <a:moveTo>
                        <a:pt x="1469" y="0"/>
                      </a:moveTo>
                      <a:cubicBezTo>
                        <a:pt x="1387" y="0"/>
                        <a:pt x="1311" y="38"/>
                        <a:pt x="1261" y="114"/>
                      </a:cubicBezTo>
                      <a:lnTo>
                        <a:pt x="101" y="1173"/>
                      </a:lnTo>
                      <a:cubicBezTo>
                        <a:pt x="51" y="1223"/>
                        <a:pt x="0" y="1273"/>
                        <a:pt x="0" y="1425"/>
                      </a:cubicBezTo>
                      <a:lnTo>
                        <a:pt x="0" y="6971"/>
                      </a:lnTo>
                      <a:cubicBezTo>
                        <a:pt x="0" y="7173"/>
                        <a:pt x="101" y="7274"/>
                        <a:pt x="303" y="7274"/>
                      </a:cubicBezTo>
                      <a:cubicBezTo>
                        <a:pt x="504" y="7274"/>
                        <a:pt x="605" y="7173"/>
                        <a:pt x="605" y="6971"/>
                      </a:cubicBezTo>
                      <a:lnTo>
                        <a:pt x="605" y="1526"/>
                      </a:lnTo>
                      <a:lnTo>
                        <a:pt x="1614" y="517"/>
                      </a:lnTo>
                      <a:cubicBezTo>
                        <a:pt x="1765" y="467"/>
                        <a:pt x="1765" y="215"/>
                        <a:pt x="1715" y="114"/>
                      </a:cubicBezTo>
                      <a:cubicBezTo>
                        <a:pt x="1639" y="38"/>
                        <a:pt x="1551" y="0"/>
                        <a:pt x="146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6" name="Google Shape;1706;p16"/>
                <p:cNvSpPr/>
                <p:nvPr/>
              </p:nvSpPr>
              <p:spPr>
                <a:xfrm>
                  <a:off x="3517359" y="3131137"/>
                  <a:ext cx="42641" cy="29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2" h="17346" extrusionOk="0">
                      <a:moveTo>
                        <a:pt x="1261" y="1"/>
                      </a:moveTo>
                      <a:cubicBezTo>
                        <a:pt x="908" y="1"/>
                        <a:pt x="757" y="152"/>
                        <a:pt x="757" y="505"/>
                      </a:cubicBezTo>
                      <a:lnTo>
                        <a:pt x="757" y="10035"/>
                      </a:lnTo>
                      <a:cubicBezTo>
                        <a:pt x="757" y="10136"/>
                        <a:pt x="807" y="10236"/>
                        <a:pt x="908" y="10388"/>
                      </a:cubicBezTo>
                      <a:lnTo>
                        <a:pt x="51" y="11547"/>
                      </a:lnTo>
                      <a:cubicBezTo>
                        <a:pt x="0" y="11598"/>
                        <a:pt x="0" y="11648"/>
                        <a:pt x="0" y="11699"/>
                      </a:cubicBezTo>
                      <a:lnTo>
                        <a:pt x="0" y="16942"/>
                      </a:lnTo>
                      <a:cubicBezTo>
                        <a:pt x="0" y="17144"/>
                        <a:pt x="101" y="17245"/>
                        <a:pt x="303" y="17245"/>
                      </a:cubicBezTo>
                      <a:cubicBezTo>
                        <a:pt x="504" y="17245"/>
                        <a:pt x="605" y="17144"/>
                        <a:pt x="605" y="16942"/>
                      </a:cubicBezTo>
                      <a:lnTo>
                        <a:pt x="605" y="11850"/>
                      </a:lnTo>
                      <a:lnTo>
                        <a:pt x="908" y="11396"/>
                      </a:lnTo>
                      <a:lnTo>
                        <a:pt x="908" y="16993"/>
                      </a:lnTo>
                      <a:cubicBezTo>
                        <a:pt x="908" y="17195"/>
                        <a:pt x="1059" y="17346"/>
                        <a:pt x="1261" y="17346"/>
                      </a:cubicBezTo>
                      <a:cubicBezTo>
                        <a:pt x="1412" y="17346"/>
                        <a:pt x="1563" y="17195"/>
                        <a:pt x="1563" y="16993"/>
                      </a:cubicBezTo>
                      <a:lnTo>
                        <a:pt x="1563" y="11396"/>
                      </a:lnTo>
                      <a:lnTo>
                        <a:pt x="1866" y="11850"/>
                      </a:lnTo>
                      <a:lnTo>
                        <a:pt x="1866" y="16942"/>
                      </a:lnTo>
                      <a:cubicBezTo>
                        <a:pt x="1866" y="17144"/>
                        <a:pt x="2017" y="17245"/>
                        <a:pt x="2168" y="17245"/>
                      </a:cubicBezTo>
                      <a:cubicBezTo>
                        <a:pt x="2370" y="17245"/>
                        <a:pt x="2521" y="17144"/>
                        <a:pt x="2521" y="16942"/>
                      </a:cubicBezTo>
                      <a:lnTo>
                        <a:pt x="2521" y="11699"/>
                      </a:lnTo>
                      <a:cubicBezTo>
                        <a:pt x="2521" y="11648"/>
                        <a:pt x="2521" y="11598"/>
                        <a:pt x="2420" y="11547"/>
                      </a:cubicBezTo>
                      <a:lnTo>
                        <a:pt x="1614" y="10337"/>
                      </a:lnTo>
                      <a:cubicBezTo>
                        <a:pt x="1664" y="10186"/>
                        <a:pt x="1765" y="10136"/>
                        <a:pt x="1765" y="10035"/>
                      </a:cubicBezTo>
                      <a:lnTo>
                        <a:pt x="1765" y="505"/>
                      </a:lnTo>
                      <a:cubicBezTo>
                        <a:pt x="1765" y="253"/>
                        <a:pt x="1563" y="1"/>
                        <a:pt x="126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7" name="Google Shape;1707;p16"/>
                <p:cNvSpPr/>
                <p:nvPr/>
              </p:nvSpPr>
              <p:spPr>
                <a:xfrm>
                  <a:off x="3546339" y="3298876"/>
                  <a:ext cx="31566" cy="122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7" h="7274" extrusionOk="0">
                      <a:moveTo>
                        <a:pt x="379" y="0"/>
                      </a:moveTo>
                      <a:cubicBezTo>
                        <a:pt x="303" y="0"/>
                        <a:pt x="227" y="38"/>
                        <a:pt x="152" y="114"/>
                      </a:cubicBezTo>
                      <a:cubicBezTo>
                        <a:pt x="1" y="215"/>
                        <a:pt x="1" y="416"/>
                        <a:pt x="152" y="517"/>
                      </a:cubicBezTo>
                      <a:lnTo>
                        <a:pt x="1160" y="1526"/>
                      </a:lnTo>
                      <a:lnTo>
                        <a:pt x="1160" y="6971"/>
                      </a:lnTo>
                      <a:cubicBezTo>
                        <a:pt x="1160" y="7173"/>
                        <a:pt x="1311" y="7274"/>
                        <a:pt x="1463" y="7274"/>
                      </a:cubicBezTo>
                      <a:cubicBezTo>
                        <a:pt x="1664" y="7274"/>
                        <a:pt x="1816" y="7173"/>
                        <a:pt x="1816" y="6971"/>
                      </a:cubicBezTo>
                      <a:lnTo>
                        <a:pt x="1816" y="1425"/>
                      </a:lnTo>
                      <a:cubicBezTo>
                        <a:pt x="1866" y="1374"/>
                        <a:pt x="1816" y="1223"/>
                        <a:pt x="1715" y="1173"/>
                      </a:cubicBezTo>
                      <a:lnTo>
                        <a:pt x="606" y="114"/>
                      </a:lnTo>
                      <a:cubicBezTo>
                        <a:pt x="530" y="38"/>
                        <a:pt x="454" y="0"/>
                        <a:pt x="37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8" name="Google Shape;1708;p16"/>
                <p:cNvSpPr/>
                <p:nvPr/>
              </p:nvSpPr>
              <p:spPr>
                <a:xfrm>
                  <a:off x="3511391" y="3259025"/>
                  <a:ext cx="53715" cy="52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7" h="3127" extrusionOk="0">
                      <a:moveTo>
                        <a:pt x="1614" y="0"/>
                      </a:moveTo>
                      <a:cubicBezTo>
                        <a:pt x="706" y="0"/>
                        <a:pt x="0" y="706"/>
                        <a:pt x="0" y="1563"/>
                      </a:cubicBezTo>
                      <a:cubicBezTo>
                        <a:pt x="0" y="2471"/>
                        <a:pt x="706" y="3126"/>
                        <a:pt x="1614" y="3126"/>
                      </a:cubicBezTo>
                      <a:cubicBezTo>
                        <a:pt x="2471" y="3126"/>
                        <a:pt x="3177" y="2471"/>
                        <a:pt x="3177" y="1563"/>
                      </a:cubicBezTo>
                      <a:cubicBezTo>
                        <a:pt x="3177" y="706"/>
                        <a:pt x="2471" y="0"/>
                        <a:pt x="16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09" name="Google Shape;1709;p16"/>
              <p:cNvGrpSpPr/>
              <p:nvPr/>
            </p:nvGrpSpPr>
            <p:grpSpPr>
              <a:xfrm>
                <a:off x="1732786" y="-87277"/>
                <a:ext cx="226446" cy="1338882"/>
                <a:chOff x="3355550" y="288525"/>
                <a:chExt cx="867275" cy="5127850"/>
              </a:xfrm>
            </p:grpSpPr>
            <p:sp>
              <p:nvSpPr>
                <p:cNvPr id="1710" name="Google Shape;1710;p16"/>
                <p:cNvSpPr/>
                <p:nvPr/>
              </p:nvSpPr>
              <p:spPr>
                <a:xfrm>
                  <a:off x="3606400" y="3754975"/>
                  <a:ext cx="366850" cy="19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74" h="7716" extrusionOk="0">
                      <a:moveTo>
                        <a:pt x="7286" y="1"/>
                      </a:moveTo>
                      <a:cubicBezTo>
                        <a:pt x="7160" y="1"/>
                        <a:pt x="7034" y="51"/>
                        <a:pt x="6959" y="152"/>
                      </a:cubicBezTo>
                      <a:lnTo>
                        <a:pt x="202" y="6858"/>
                      </a:lnTo>
                      <a:cubicBezTo>
                        <a:pt x="1" y="7060"/>
                        <a:pt x="1" y="7362"/>
                        <a:pt x="202" y="7564"/>
                      </a:cubicBezTo>
                      <a:cubicBezTo>
                        <a:pt x="253" y="7614"/>
                        <a:pt x="404" y="7715"/>
                        <a:pt x="505" y="7715"/>
                      </a:cubicBezTo>
                      <a:cubicBezTo>
                        <a:pt x="555" y="7715"/>
                        <a:pt x="706" y="7614"/>
                        <a:pt x="807" y="7564"/>
                      </a:cubicBezTo>
                      <a:lnTo>
                        <a:pt x="7261" y="1161"/>
                      </a:lnTo>
                      <a:lnTo>
                        <a:pt x="13816" y="7564"/>
                      </a:lnTo>
                      <a:cubicBezTo>
                        <a:pt x="13917" y="7665"/>
                        <a:pt x="14043" y="7715"/>
                        <a:pt x="14169" y="7715"/>
                      </a:cubicBezTo>
                      <a:cubicBezTo>
                        <a:pt x="14295" y="7715"/>
                        <a:pt x="14421" y="7665"/>
                        <a:pt x="14522" y="7564"/>
                      </a:cubicBezTo>
                      <a:cubicBezTo>
                        <a:pt x="14673" y="7362"/>
                        <a:pt x="14673" y="7060"/>
                        <a:pt x="14522" y="6858"/>
                      </a:cubicBezTo>
                      <a:lnTo>
                        <a:pt x="7614" y="152"/>
                      </a:lnTo>
                      <a:cubicBezTo>
                        <a:pt x="7538" y="51"/>
                        <a:pt x="7412" y="1"/>
                        <a:pt x="7286" y="1"/>
                      </a:cubicBezTo>
                      <a:close/>
                    </a:path>
                  </a:pathLst>
                </a:custGeom>
                <a:solidFill>
                  <a:srgbClr val="1D20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1" name="Google Shape;1711;p16"/>
                <p:cNvSpPr/>
                <p:nvPr/>
              </p:nvSpPr>
              <p:spPr>
                <a:xfrm>
                  <a:off x="3774050" y="288525"/>
                  <a:ext cx="27750" cy="349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139920" extrusionOk="0">
                      <a:moveTo>
                        <a:pt x="606" y="1"/>
                      </a:moveTo>
                      <a:cubicBezTo>
                        <a:pt x="303" y="1"/>
                        <a:pt x="101" y="253"/>
                        <a:pt x="101" y="505"/>
                      </a:cubicBezTo>
                      <a:lnTo>
                        <a:pt x="1" y="139415"/>
                      </a:lnTo>
                      <a:cubicBezTo>
                        <a:pt x="1" y="139718"/>
                        <a:pt x="253" y="139919"/>
                        <a:pt x="505" y="139919"/>
                      </a:cubicBezTo>
                      <a:cubicBezTo>
                        <a:pt x="807" y="139919"/>
                        <a:pt x="1009" y="139718"/>
                        <a:pt x="1059" y="139466"/>
                      </a:cubicBezTo>
                      <a:lnTo>
                        <a:pt x="1110" y="505"/>
                      </a:lnTo>
                      <a:cubicBezTo>
                        <a:pt x="1110" y="203"/>
                        <a:pt x="858" y="1"/>
                        <a:pt x="606" y="1"/>
                      </a:cubicBezTo>
                      <a:close/>
                    </a:path>
                  </a:pathLst>
                </a:custGeom>
                <a:solidFill>
                  <a:srgbClr val="1D20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2" name="Google Shape;1712;p16"/>
                <p:cNvSpPr/>
                <p:nvPr/>
              </p:nvSpPr>
              <p:spPr>
                <a:xfrm>
                  <a:off x="3355550" y="3928925"/>
                  <a:ext cx="867275" cy="10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5"/>
                      </a:lnTo>
                      <a:lnTo>
                        <a:pt x="32472" y="4035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3" name="Google Shape;1713;p16"/>
                <p:cNvSpPr/>
                <p:nvPr/>
              </p:nvSpPr>
              <p:spPr>
                <a:xfrm>
                  <a:off x="3355550" y="4029775"/>
                  <a:ext cx="867275" cy="10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4" name="Google Shape;1714;p16"/>
                <p:cNvSpPr/>
                <p:nvPr/>
              </p:nvSpPr>
              <p:spPr>
                <a:xfrm>
                  <a:off x="3355550" y="4130625"/>
                  <a:ext cx="867275" cy="10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4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5" name="Google Shape;1715;p16"/>
                <p:cNvSpPr/>
                <p:nvPr/>
              </p:nvSpPr>
              <p:spPr>
                <a:xfrm>
                  <a:off x="3355550" y="4231450"/>
                  <a:ext cx="867275" cy="10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5"/>
                      </a:lnTo>
                      <a:lnTo>
                        <a:pt x="32472" y="4035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6" name="Google Shape;1716;p16"/>
                <p:cNvSpPr/>
                <p:nvPr/>
              </p:nvSpPr>
              <p:spPr>
                <a:xfrm>
                  <a:off x="3355550" y="4332300"/>
                  <a:ext cx="867275" cy="10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7" name="Google Shape;1717;p16"/>
                <p:cNvSpPr/>
                <p:nvPr/>
              </p:nvSpPr>
              <p:spPr>
                <a:xfrm>
                  <a:off x="3355550" y="4433150"/>
                  <a:ext cx="867275" cy="10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196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8" name="Google Shape;1718;p16"/>
                <p:cNvSpPr/>
                <p:nvPr/>
              </p:nvSpPr>
              <p:spPr>
                <a:xfrm>
                  <a:off x="3355550" y="4534000"/>
                  <a:ext cx="867275" cy="10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4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9" name="Google Shape;1719;p16"/>
                <p:cNvSpPr/>
                <p:nvPr/>
              </p:nvSpPr>
              <p:spPr>
                <a:xfrm>
                  <a:off x="3355550" y="4634825"/>
                  <a:ext cx="867275" cy="9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3984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3984"/>
                      </a:lnTo>
                      <a:lnTo>
                        <a:pt x="32472" y="3984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0" name="Google Shape;1720;p16"/>
                <p:cNvSpPr/>
                <p:nvPr/>
              </p:nvSpPr>
              <p:spPr>
                <a:xfrm>
                  <a:off x="3355550" y="4734400"/>
                  <a:ext cx="867275" cy="10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86" extrusionOk="0">
                      <a:moveTo>
                        <a:pt x="2371" y="1"/>
                      </a:moveTo>
                      <a:lnTo>
                        <a:pt x="1" y="1967"/>
                      </a:lnTo>
                      <a:lnTo>
                        <a:pt x="2371" y="4085"/>
                      </a:lnTo>
                      <a:lnTo>
                        <a:pt x="32472" y="4085"/>
                      </a:lnTo>
                      <a:lnTo>
                        <a:pt x="34690" y="206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16"/>
                <p:cNvSpPr/>
                <p:nvPr/>
              </p:nvSpPr>
              <p:spPr>
                <a:xfrm>
                  <a:off x="3355550" y="4836525"/>
                  <a:ext cx="867275" cy="10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4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16"/>
                <p:cNvSpPr/>
                <p:nvPr/>
              </p:nvSpPr>
              <p:spPr>
                <a:xfrm>
                  <a:off x="3355550" y="3976825"/>
                  <a:ext cx="867275" cy="5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119" extrusionOk="0">
                      <a:moveTo>
                        <a:pt x="1" y="1"/>
                      </a:moveTo>
                      <a:lnTo>
                        <a:pt x="2371" y="2119"/>
                      </a:lnTo>
                      <a:lnTo>
                        <a:pt x="32472" y="2119"/>
                      </a:lnTo>
                      <a:lnTo>
                        <a:pt x="34690" y="10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16"/>
                <p:cNvSpPr/>
                <p:nvPr/>
              </p:nvSpPr>
              <p:spPr>
                <a:xfrm>
                  <a:off x="3355550" y="4077675"/>
                  <a:ext cx="867275" cy="5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018" extrusionOk="0">
                      <a:moveTo>
                        <a:pt x="1" y="1"/>
                      </a:moveTo>
                      <a:lnTo>
                        <a:pt x="2371" y="2017"/>
                      </a:lnTo>
                      <a:lnTo>
                        <a:pt x="32472" y="2017"/>
                      </a:lnTo>
                      <a:lnTo>
                        <a:pt x="3469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4" name="Google Shape;1724;p16"/>
                <p:cNvSpPr/>
                <p:nvPr/>
              </p:nvSpPr>
              <p:spPr>
                <a:xfrm>
                  <a:off x="3355550" y="4178525"/>
                  <a:ext cx="867275" cy="5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118" extrusionOk="0">
                      <a:moveTo>
                        <a:pt x="1" y="0"/>
                      </a:moveTo>
                      <a:lnTo>
                        <a:pt x="2371" y="2118"/>
                      </a:lnTo>
                      <a:lnTo>
                        <a:pt x="32472" y="2118"/>
                      </a:lnTo>
                      <a:lnTo>
                        <a:pt x="34690" y="10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5" name="Google Shape;1725;p16"/>
                <p:cNvSpPr/>
                <p:nvPr/>
              </p:nvSpPr>
              <p:spPr>
                <a:xfrm>
                  <a:off x="3355550" y="4279350"/>
                  <a:ext cx="867275" cy="5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119" extrusionOk="0">
                      <a:moveTo>
                        <a:pt x="1" y="1"/>
                      </a:moveTo>
                      <a:lnTo>
                        <a:pt x="2371" y="2119"/>
                      </a:lnTo>
                      <a:lnTo>
                        <a:pt x="32472" y="2119"/>
                      </a:lnTo>
                      <a:lnTo>
                        <a:pt x="34690" y="10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6" name="Google Shape;1726;p16"/>
                <p:cNvSpPr/>
                <p:nvPr/>
              </p:nvSpPr>
              <p:spPr>
                <a:xfrm>
                  <a:off x="3355550" y="4380200"/>
                  <a:ext cx="867275" cy="5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018" extrusionOk="0">
                      <a:moveTo>
                        <a:pt x="1" y="1"/>
                      </a:moveTo>
                      <a:lnTo>
                        <a:pt x="2371" y="2018"/>
                      </a:lnTo>
                      <a:lnTo>
                        <a:pt x="32472" y="2018"/>
                      </a:lnTo>
                      <a:lnTo>
                        <a:pt x="3469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7" name="Google Shape;1727;p16"/>
                <p:cNvSpPr/>
                <p:nvPr/>
              </p:nvSpPr>
              <p:spPr>
                <a:xfrm>
                  <a:off x="3355550" y="4481050"/>
                  <a:ext cx="867275" cy="5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119" extrusionOk="0">
                      <a:moveTo>
                        <a:pt x="1" y="0"/>
                      </a:moveTo>
                      <a:lnTo>
                        <a:pt x="2371" y="2118"/>
                      </a:lnTo>
                      <a:lnTo>
                        <a:pt x="32472" y="2118"/>
                      </a:lnTo>
                      <a:lnTo>
                        <a:pt x="34690" y="5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8" name="Google Shape;1728;p16"/>
                <p:cNvSpPr/>
                <p:nvPr/>
              </p:nvSpPr>
              <p:spPr>
                <a:xfrm>
                  <a:off x="3355550" y="4584400"/>
                  <a:ext cx="867275" cy="5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018" extrusionOk="0">
                      <a:moveTo>
                        <a:pt x="1" y="1"/>
                      </a:moveTo>
                      <a:lnTo>
                        <a:pt x="2371" y="2018"/>
                      </a:lnTo>
                      <a:lnTo>
                        <a:pt x="32472" y="2018"/>
                      </a:lnTo>
                      <a:lnTo>
                        <a:pt x="3469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9" name="Google Shape;1729;p16"/>
                <p:cNvSpPr/>
                <p:nvPr/>
              </p:nvSpPr>
              <p:spPr>
                <a:xfrm>
                  <a:off x="3355550" y="4682725"/>
                  <a:ext cx="867275" cy="5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068" extrusionOk="0">
                      <a:moveTo>
                        <a:pt x="1" y="1"/>
                      </a:moveTo>
                      <a:lnTo>
                        <a:pt x="2371" y="2068"/>
                      </a:lnTo>
                      <a:lnTo>
                        <a:pt x="32472" y="2068"/>
                      </a:lnTo>
                      <a:lnTo>
                        <a:pt x="34690" y="10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0" name="Google Shape;1730;p16"/>
                <p:cNvSpPr/>
                <p:nvPr/>
              </p:nvSpPr>
              <p:spPr>
                <a:xfrm>
                  <a:off x="3355550" y="4783575"/>
                  <a:ext cx="867275" cy="5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119" extrusionOk="0">
                      <a:moveTo>
                        <a:pt x="1" y="0"/>
                      </a:moveTo>
                      <a:lnTo>
                        <a:pt x="2371" y="2118"/>
                      </a:lnTo>
                      <a:lnTo>
                        <a:pt x="32472" y="2118"/>
                      </a:lnTo>
                      <a:lnTo>
                        <a:pt x="34690" y="10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1" name="Google Shape;1731;p16"/>
                <p:cNvSpPr/>
                <p:nvPr/>
              </p:nvSpPr>
              <p:spPr>
                <a:xfrm>
                  <a:off x="3355550" y="4886925"/>
                  <a:ext cx="867275" cy="5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018" extrusionOk="0">
                      <a:moveTo>
                        <a:pt x="1" y="1"/>
                      </a:moveTo>
                      <a:lnTo>
                        <a:pt x="2371" y="2018"/>
                      </a:lnTo>
                      <a:lnTo>
                        <a:pt x="32472" y="2018"/>
                      </a:lnTo>
                      <a:lnTo>
                        <a:pt x="3469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2" name="Google Shape;1732;p16"/>
                <p:cNvSpPr/>
                <p:nvPr/>
              </p:nvSpPr>
              <p:spPr>
                <a:xfrm>
                  <a:off x="3651775" y="4936100"/>
                  <a:ext cx="273575" cy="6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43" h="2673" extrusionOk="0">
                      <a:moveTo>
                        <a:pt x="1362" y="0"/>
                      </a:moveTo>
                      <a:cubicBezTo>
                        <a:pt x="656" y="0"/>
                        <a:pt x="1" y="605"/>
                        <a:pt x="1" y="1362"/>
                      </a:cubicBezTo>
                      <a:cubicBezTo>
                        <a:pt x="1" y="2017"/>
                        <a:pt x="555" y="2673"/>
                        <a:pt x="1362" y="2673"/>
                      </a:cubicBezTo>
                      <a:lnTo>
                        <a:pt x="9581" y="2673"/>
                      </a:lnTo>
                      <a:cubicBezTo>
                        <a:pt x="10337" y="2673"/>
                        <a:pt x="10942" y="2118"/>
                        <a:pt x="10942" y="1362"/>
                      </a:cubicBezTo>
                      <a:cubicBezTo>
                        <a:pt x="10942" y="656"/>
                        <a:pt x="10337" y="0"/>
                        <a:pt x="958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3" name="Google Shape;1733;p16"/>
                <p:cNvSpPr/>
                <p:nvPr/>
              </p:nvSpPr>
              <p:spPr>
                <a:xfrm>
                  <a:off x="3731200" y="5230750"/>
                  <a:ext cx="44125" cy="18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" h="7274" extrusionOk="0">
                      <a:moveTo>
                        <a:pt x="1469" y="0"/>
                      </a:moveTo>
                      <a:cubicBezTo>
                        <a:pt x="1387" y="0"/>
                        <a:pt x="1311" y="38"/>
                        <a:pt x="1261" y="114"/>
                      </a:cubicBezTo>
                      <a:lnTo>
                        <a:pt x="101" y="1173"/>
                      </a:lnTo>
                      <a:cubicBezTo>
                        <a:pt x="51" y="1223"/>
                        <a:pt x="0" y="1273"/>
                        <a:pt x="0" y="1425"/>
                      </a:cubicBezTo>
                      <a:lnTo>
                        <a:pt x="0" y="6971"/>
                      </a:lnTo>
                      <a:cubicBezTo>
                        <a:pt x="0" y="7173"/>
                        <a:pt x="101" y="7274"/>
                        <a:pt x="303" y="7274"/>
                      </a:cubicBezTo>
                      <a:cubicBezTo>
                        <a:pt x="504" y="7274"/>
                        <a:pt x="605" y="7173"/>
                        <a:pt x="605" y="6971"/>
                      </a:cubicBezTo>
                      <a:lnTo>
                        <a:pt x="605" y="1526"/>
                      </a:lnTo>
                      <a:lnTo>
                        <a:pt x="1614" y="517"/>
                      </a:lnTo>
                      <a:cubicBezTo>
                        <a:pt x="1765" y="467"/>
                        <a:pt x="1765" y="215"/>
                        <a:pt x="1715" y="114"/>
                      </a:cubicBezTo>
                      <a:cubicBezTo>
                        <a:pt x="1639" y="38"/>
                        <a:pt x="1551" y="0"/>
                        <a:pt x="146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4" name="Google Shape;1734;p16"/>
                <p:cNvSpPr/>
                <p:nvPr/>
              </p:nvSpPr>
              <p:spPr>
                <a:xfrm>
                  <a:off x="3755150" y="4982725"/>
                  <a:ext cx="63050" cy="43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2" h="17346" extrusionOk="0">
                      <a:moveTo>
                        <a:pt x="1261" y="1"/>
                      </a:moveTo>
                      <a:cubicBezTo>
                        <a:pt x="908" y="1"/>
                        <a:pt x="757" y="152"/>
                        <a:pt x="757" y="505"/>
                      </a:cubicBezTo>
                      <a:lnTo>
                        <a:pt x="757" y="10035"/>
                      </a:lnTo>
                      <a:cubicBezTo>
                        <a:pt x="757" y="10136"/>
                        <a:pt x="807" y="10236"/>
                        <a:pt x="908" y="10388"/>
                      </a:cubicBezTo>
                      <a:lnTo>
                        <a:pt x="51" y="11547"/>
                      </a:lnTo>
                      <a:cubicBezTo>
                        <a:pt x="0" y="11598"/>
                        <a:pt x="0" y="11648"/>
                        <a:pt x="0" y="11699"/>
                      </a:cubicBezTo>
                      <a:lnTo>
                        <a:pt x="0" y="16942"/>
                      </a:lnTo>
                      <a:cubicBezTo>
                        <a:pt x="0" y="17144"/>
                        <a:pt x="101" y="17245"/>
                        <a:pt x="303" y="17245"/>
                      </a:cubicBezTo>
                      <a:cubicBezTo>
                        <a:pt x="504" y="17245"/>
                        <a:pt x="605" y="17144"/>
                        <a:pt x="605" y="16942"/>
                      </a:cubicBezTo>
                      <a:lnTo>
                        <a:pt x="605" y="11850"/>
                      </a:lnTo>
                      <a:lnTo>
                        <a:pt x="908" y="11396"/>
                      </a:lnTo>
                      <a:lnTo>
                        <a:pt x="908" y="16993"/>
                      </a:lnTo>
                      <a:cubicBezTo>
                        <a:pt x="908" y="17195"/>
                        <a:pt x="1059" y="17346"/>
                        <a:pt x="1261" y="17346"/>
                      </a:cubicBezTo>
                      <a:cubicBezTo>
                        <a:pt x="1412" y="17346"/>
                        <a:pt x="1563" y="17195"/>
                        <a:pt x="1563" y="16993"/>
                      </a:cubicBezTo>
                      <a:lnTo>
                        <a:pt x="1563" y="11396"/>
                      </a:lnTo>
                      <a:lnTo>
                        <a:pt x="1866" y="11850"/>
                      </a:lnTo>
                      <a:lnTo>
                        <a:pt x="1866" y="16942"/>
                      </a:lnTo>
                      <a:cubicBezTo>
                        <a:pt x="1866" y="17144"/>
                        <a:pt x="2017" y="17245"/>
                        <a:pt x="2168" y="17245"/>
                      </a:cubicBezTo>
                      <a:cubicBezTo>
                        <a:pt x="2370" y="17245"/>
                        <a:pt x="2521" y="17144"/>
                        <a:pt x="2521" y="16942"/>
                      </a:cubicBezTo>
                      <a:lnTo>
                        <a:pt x="2521" y="11699"/>
                      </a:lnTo>
                      <a:cubicBezTo>
                        <a:pt x="2521" y="11648"/>
                        <a:pt x="2521" y="11598"/>
                        <a:pt x="2420" y="11547"/>
                      </a:cubicBezTo>
                      <a:lnTo>
                        <a:pt x="1614" y="10337"/>
                      </a:lnTo>
                      <a:cubicBezTo>
                        <a:pt x="1664" y="10186"/>
                        <a:pt x="1765" y="10136"/>
                        <a:pt x="1765" y="10035"/>
                      </a:cubicBezTo>
                      <a:lnTo>
                        <a:pt x="1765" y="505"/>
                      </a:lnTo>
                      <a:cubicBezTo>
                        <a:pt x="1765" y="253"/>
                        <a:pt x="1563" y="1"/>
                        <a:pt x="126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5" name="Google Shape;1735;p16"/>
                <p:cNvSpPr/>
                <p:nvPr/>
              </p:nvSpPr>
              <p:spPr>
                <a:xfrm>
                  <a:off x="3798000" y="5230750"/>
                  <a:ext cx="46675" cy="18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7" h="7274" extrusionOk="0">
                      <a:moveTo>
                        <a:pt x="379" y="0"/>
                      </a:moveTo>
                      <a:cubicBezTo>
                        <a:pt x="303" y="0"/>
                        <a:pt x="227" y="38"/>
                        <a:pt x="152" y="114"/>
                      </a:cubicBezTo>
                      <a:cubicBezTo>
                        <a:pt x="1" y="215"/>
                        <a:pt x="1" y="416"/>
                        <a:pt x="152" y="517"/>
                      </a:cubicBezTo>
                      <a:lnTo>
                        <a:pt x="1160" y="1526"/>
                      </a:lnTo>
                      <a:lnTo>
                        <a:pt x="1160" y="6971"/>
                      </a:lnTo>
                      <a:cubicBezTo>
                        <a:pt x="1160" y="7173"/>
                        <a:pt x="1311" y="7274"/>
                        <a:pt x="1463" y="7274"/>
                      </a:cubicBezTo>
                      <a:cubicBezTo>
                        <a:pt x="1664" y="7274"/>
                        <a:pt x="1816" y="7173"/>
                        <a:pt x="1816" y="6971"/>
                      </a:cubicBezTo>
                      <a:lnTo>
                        <a:pt x="1816" y="1425"/>
                      </a:lnTo>
                      <a:cubicBezTo>
                        <a:pt x="1866" y="1374"/>
                        <a:pt x="1816" y="1223"/>
                        <a:pt x="1715" y="1173"/>
                      </a:cubicBezTo>
                      <a:lnTo>
                        <a:pt x="606" y="114"/>
                      </a:lnTo>
                      <a:cubicBezTo>
                        <a:pt x="530" y="38"/>
                        <a:pt x="454" y="0"/>
                        <a:pt x="3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6" name="Google Shape;1736;p16"/>
                <p:cNvSpPr/>
                <p:nvPr/>
              </p:nvSpPr>
              <p:spPr>
                <a:xfrm>
                  <a:off x="3746325" y="5171825"/>
                  <a:ext cx="79425" cy="7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7" h="3127" extrusionOk="0">
                      <a:moveTo>
                        <a:pt x="1614" y="0"/>
                      </a:moveTo>
                      <a:cubicBezTo>
                        <a:pt x="706" y="0"/>
                        <a:pt x="0" y="706"/>
                        <a:pt x="0" y="1563"/>
                      </a:cubicBezTo>
                      <a:cubicBezTo>
                        <a:pt x="0" y="2471"/>
                        <a:pt x="706" y="3126"/>
                        <a:pt x="1614" y="3126"/>
                      </a:cubicBezTo>
                      <a:cubicBezTo>
                        <a:pt x="2471" y="3126"/>
                        <a:pt x="3177" y="2471"/>
                        <a:pt x="3177" y="1563"/>
                      </a:cubicBezTo>
                      <a:cubicBezTo>
                        <a:pt x="3177" y="706"/>
                        <a:pt x="2471" y="0"/>
                        <a:pt x="16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737" name="Google Shape;1737;p16"/>
          <p:cNvGrpSpPr/>
          <p:nvPr/>
        </p:nvGrpSpPr>
        <p:grpSpPr>
          <a:xfrm>
            <a:off x="423244" y="-971543"/>
            <a:ext cx="1416168" cy="2635790"/>
            <a:chOff x="3010119" y="-947543"/>
            <a:chExt cx="1416168" cy="2635790"/>
          </a:xfrm>
        </p:grpSpPr>
        <p:grpSp>
          <p:nvGrpSpPr>
            <p:cNvPr id="1738" name="Google Shape;1738;p16"/>
            <p:cNvGrpSpPr/>
            <p:nvPr/>
          </p:nvGrpSpPr>
          <p:grpSpPr>
            <a:xfrm>
              <a:off x="3521526" y="-947543"/>
              <a:ext cx="904761" cy="2635790"/>
              <a:chOff x="6103076" y="-93868"/>
              <a:chExt cx="904761" cy="2635790"/>
            </a:xfrm>
          </p:grpSpPr>
          <p:grpSp>
            <p:nvGrpSpPr>
              <p:cNvPr id="1739" name="Google Shape;1739;p16"/>
              <p:cNvGrpSpPr/>
              <p:nvPr/>
            </p:nvGrpSpPr>
            <p:grpSpPr>
              <a:xfrm>
                <a:off x="6217254" y="-93868"/>
                <a:ext cx="676404" cy="2635790"/>
                <a:chOff x="6992560" y="76657"/>
                <a:chExt cx="676404" cy="2635790"/>
              </a:xfrm>
            </p:grpSpPr>
            <p:sp>
              <p:nvSpPr>
                <p:cNvPr id="1740" name="Google Shape;1740;p16"/>
                <p:cNvSpPr/>
                <p:nvPr/>
              </p:nvSpPr>
              <p:spPr>
                <a:xfrm>
                  <a:off x="7188427" y="2305655"/>
                  <a:ext cx="11898" cy="100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" h="7043" extrusionOk="0">
                      <a:moveTo>
                        <a:pt x="388" y="0"/>
                      </a:moveTo>
                      <a:cubicBezTo>
                        <a:pt x="111" y="0"/>
                        <a:pt x="0" y="167"/>
                        <a:pt x="0" y="388"/>
                      </a:cubicBezTo>
                      <a:lnTo>
                        <a:pt x="0" y="6654"/>
                      </a:lnTo>
                      <a:cubicBezTo>
                        <a:pt x="0" y="6821"/>
                        <a:pt x="222" y="7042"/>
                        <a:pt x="388" y="7042"/>
                      </a:cubicBezTo>
                      <a:cubicBezTo>
                        <a:pt x="610" y="7042"/>
                        <a:pt x="832" y="6932"/>
                        <a:pt x="832" y="6654"/>
                      </a:cubicBezTo>
                      <a:lnTo>
                        <a:pt x="832" y="388"/>
                      </a:lnTo>
                      <a:cubicBezTo>
                        <a:pt x="832" y="167"/>
                        <a:pt x="610" y="0"/>
                        <a:pt x="3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741" name="Google Shape;1741;p16"/>
                <p:cNvGrpSpPr/>
                <p:nvPr/>
              </p:nvGrpSpPr>
              <p:grpSpPr>
                <a:xfrm>
                  <a:off x="6992560" y="76657"/>
                  <a:ext cx="676404" cy="2635790"/>
                  <a:chOff x="6992560" y="76657"/>
                  <a:chExt cx="676404" cy="2635790"/>
                </a:xfrm>
              </p:grpSpPr>
              <p:sp>
                <p:nvSpPr>
                  <p:cNvPr id="1742" name="Google Shape;1742;p16"/>
                  <p:cNvSpPr/>
                  <p:nvPr/>
                </p:nvSpPr>
                <p:spPr>
                  <a:xfrm>
                    <a:off x="7221732" y="76657"/>
                    <a:ext cx="217274" cy="16208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94" h="113344" extrusionOk="0">
                        <a:moveTo>
                          <a:pt x="7652" y="1"/>
                        </a:moveTo>
                        <a:cubicBezTo>
                          <a:pt x="7375" y="1"/>
                          <a:pt x="7098" y="223"/>
                          <a:pt x="7098" y="500"/>
                        </a:cubicBezTo>
                        <a:lnTo>
                          <a:pt x="7042" y="105580"/>
                        </a:lnTo>
                        <a:lnTo>
                          <a:pt x="222" y="112400"/>
                        </a:lnTo>
                        <a:cubicBezTo>
                          <a:pt x="0" y="112622"/>
                          <a:pt x="0" y="112955"/>
                          <a:pt x="222" y="113177"/>
                        </a:cubicBezTo>
                        <a:cubicBezTo>
                          <a:pt x="333" y="113260"/>
                          <a:pt x="471" y="113302"/>
                          <a:pt x="610" y="113302"/>
                        </a:cubicBezTo>
                        <a:cubicBezTo>
                          <a:pt x="749" y="113302"/>
                          <a:pt x="887" y="113260"/>
                          <a:pt x="998" y="113177"/>
                        </a:cubicBezTo>
                        <a:lnTo>
                          <a:pt x="7430" y="106689"/>
                        </a:lnTo>
                        <a:lnTo>
                          <a:pt x="7708" y="106689"/>
                        </a:lnTo>
                        <a:lnTo>
                          <a:pt x="14306" y="113232"/>
                        </a:lnTo>
                        <a:cubicBezTo>
                          <a:pt x="14362" y="113288"/>
                          <a:pt x="14528" y="113343"/>
                          <a:pt x="14639" y="113343"/>
                        </a:cubicBezTo>
                        <a:cubicBezTo>
                          <a:pt x="14805" y="113343"/>
                          <a:pt x="14916" y="113288"/>
                          <a:pt x="14972" y="113232"/>
                        </a:cubicBezTo>
                        <a:cubicBezTo>
                          <a:pt x="15194" y="113066"/>
                          <a:pt x="15194" y="112733"/>
                          <a:pt x="15083" y="112511"/>
                        </a:cubicBezTo>
                        <a:lnTo>
                          <a:pt x="8151" y="105691"/>
                        </a:lnTo>
                        <a:lnTo>
                          <a:pt x="8207" y="555"/>
                        </a:lnTo>
                        <a:cubicBezTo>
                          <a:pt x="8207" y="278"/>
                          <a:pt x="7985" y="1"/>
                          <a:pt x="765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3" name="Google Shape;1743;p16"/>
                  <p:cNvSpPr/>
                  <p:nvPr/>
                </p:nvSpPr>
                <p:spPr>
                  <a:xfrm>
                    <a:off x="7323219" y="2277899"/>
                    <a:ext cx="11912" cy="14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" h="999" extrusionOk="0">
                        <a:moveTo>
                          <a:pt x="389" y="0"/>
                        </a:moveTo>
                        <a:cubicBezTo>
                          <a:pt x="223" y="0"/>
                          <a:pt x="1" y="167"/>
                          <a:pt x="1" y="389"/>
                        </a:cubicBezTo>
                        <a:lnTo>
                          <a:pt x="1" y="610"/>
                        </a:lnTo>
                        <a:cubicBezTo>
                          <a:pt x="1" y="832"/>
                          <a:pt x="223" y="999"/>
                          <a:pt x="389" y="999"/>
                        </a:cubicBezTo>
                        <a:cubicBezTo>
                          <a:pt x="611" y="999"/>
                          <a:pt x="777" y="888"/>
                          <a:pt x="833" y="610"/>
                        </a:cubicBezTo>
                        <a:lnTo>
                          <a:pt x="833" y="389"/>
                        </a:lnTo>
                        <a:cubicBezTo>
                          <a:pt x="833" y="167"/>
                          <a:pt x="611" y="0"/>
                          <a:pt x="38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4" name="Google Shape;1744;p16"/>
                  <p:cNvSpPr/>
                  <p:nvPr/>
                </p:nvSpPr>
                <p:spPr>
                  <a:xfrm>
                    <a:off x="7323219" y="2302481"/>
                    <a:ext cx="11912" cy="2267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" h="15860" extrusionOk="0">
                        <a:moveTo>
                          <a:pt x="389" y="0"/>
                        </a:moveTo>
                        <a:cubicBezTo>
                          <a:pt x="223" y="0"/>
                          <a:pt x="1" y="222"/>
                          <a:pt x="1" y="389"/>
                        </a:cubicBezTo>
                        <a:lnTo>
                          <a:pt x="1" y="777"/>
                        </a:lnTo>
                        <a:cubicBezTo>
                          <a:pt x="1" y="943"/>
                          <a:pt x="223" y="1165"/>
                          <a:pt x="389" y="1165"/>
                        </a:cubicBezTo>
                        <a:cubicBezTo>
                          <a:pt x="611" y="1165"/>
                          <a:pt x="777" y="943"/>
                          <a:pt x="833" y="777"/>
                        </a:cubicBezTo>
                        <a:lnTo>
                          <a:pt x="833" y="389"/>
                        </a:lnTo>
                        <a:cubicBezTo>
                          <a:pt x="833" y="222"/>
                          <a:pt x="611" y="0"/>
                          <a:pt x="389" y="0"/>
                        </a:cubicBezTo>
                        <a:close/>
                        <a:moveTo>
                          <a:pt x="389" y="1775"/>
                        </a:moveTo>
                        <a:cubicBezTo>
                          <a:pt x="223" y="1775"/>
                          <a:pt x="1" y="1997"/>
                          <a:pt x="1" y="2218"/>
                        </a:cubicBezTo>
                        <a:lnTo>
                          <a:pt x="1" y="2551"/>
                        </a:lnTo>
                        <a:cubicBezTo>
                          <a:pt x="1" y="2773"/>
                          <a:pt x="223" y="2995"/>
                          <a:pt x="389" y="2995"/>
                        </a:cubicBezTo>
                        <a:cubicBezTo>
                          <a:pt x="611" y="2995"/>
                          <a:pt x="777" y="2828"/>
                          <a:pt x="833" y="2551"/>
                        </a:cubicBezTo>
                        <a:lnTo>
                          <a:pt x="833" y="2218"/>
                        </a:lnTo>
                        <a:cubicBezTo>
                          <a:pt x="833" y="1997"/>
                          <a:pt x="611" y="1775"/>
                          <a:pt x="389" y="1775"/>
                        </a:cubicBezTo>
                        <a:close/>
                        <a:moveTo>
                          <a:pt x="389" y="3660"/>
                        </a:moveTo>
                        <a:cubicBezTo>
                          <a:pt x="223" y="3660"/>
                          <a:pt x="1" y="3882"/>
                          <a:pt x="1" y="4104"/>
                        </a:cubicBezTo>
                        <a:lnTo>
                          <a:pt x="1" y="4436"/>
                        </a:lnTo>
                        <a:cubicBezTo>
                          <a:pt x="1" y="4658"/>
                          <a:pt x="223" y="4825"/>
                          <a:pt x="389" y="4825"/>
                        </a:cubicBezTo>
                        <a:cubicBezTo>
                          <a:pt x="611" y="4825"/>
                          <a:pt x="777" y="4658"/>
                          <a:pt x="833" y="4436"/>
                        </a:cubicBezTo>
                        <a:lnTo>
                          <a:pt x="833" y="4104"/>
                        </a:lnTo>
                        <a:cubicBezTo>
                          <a:pt x="833" y="3882"/>
                          <a:pt x="611" y="3660"/>
                          <a:pt x="389" y="3660"/>
                        </a:cubicBezTo>
                        <a:close/>
                        <a:moveTo>
                          <a:pt x="389" y="5490"/>
                        </a:moveTo>
                        <a:cubicBezTo>
                          <a:pt x="223" y="5490"/>
                          <a:pt x="1" y="5656"/>
                          <a:pt x="1" y="5878"/>
                        </a:cubicBezTo>
                        <a:lnTo>
                          <a:pt x="1" y="6211"/>
                        </a:lnTo>
                        <a:cubicBezTo>
                          <a:pt x="1" y="6488"/>
                          <a:pt x="223" y="6655"/>
                          <a:pt x="389" y="6655"/>
                        </a:cubicBezTo>
                        <a:cubicBezTo>
                          <a:pt x="611" y="6655"/>
                          <a:pt x="777" y="6488"/>
                          <a:pt x="833" y="6211"/>
                        </a:cubicBezTo>
                        <a:lnTo>
                          <a:pt x="833" y="5878"/>
                        </a:lnTo>
                        <a:cubicBezTo>
                          <a:pt x="833" y="5656"/>
                          <a:pt x="611" y="5490"/>
                          <a:pt x="389" y="5490"/>
                        </a:cubicBezTo>
                        <a:close/>
                        <a:moveTo>
                          <a:pt x="389" y="7320"/>
                        </a:moveTo>
                        <a:cubicBezTo>
                          <a:pt x="223" y="7320"/>
                          <a:pt x="1" y="7542"/>
                          <a:pt x="1" y="7764"/>
                        </a:cubicBezTo>
                        <a:lnTo>
                          <a:pt x="1" y="8096"/>
                        </a:lnTo>
                        <a:cubicBezTo>
                          <a:pt x="1" y="8318"/>
                          <a:pt x="223" y="8540"/>
                          <a:pt x="389" y="8540"/>
                        </a:cubicBezTo>
                        <a:cubicBezTo>
                          <a:pt x="611" y="8540"/>
                          <a:pt x="777" y="8373"/>
                          <a:pt x="833" y="8096"/>
                        </a:cubicBezTo>
                        <a:lnTo>
                          <a:pt x="833" y="7764"/>
                        </a:lnTo>
                        <a:cubicBezTo>
                          <a:pt x="833" y="7542"/>
                          <a:pt x="611" y="7320"/>
                          <a:pt x="389" y="7320"/>
                        </a:cubicBezTo>
                        <a:close/>
                        <a:moveTo>
                          <a:pt x="389" y="9205"/>
                        </a:moveTo>
                        <a:cubicBezTo>
                          <a:pt x="223" y="9205"/>
                          <a:pt x="1" y="9427"/>
                          <a:pt x="1" y="9593"/>
                        </a:cubicBezTo>
                        <a:lnTo>
                          <a:pt x="1" y="9982"/>
                        </a:lnTo>
                        <a:cubicBezTo>
                          <a:pt x="1" y="10259"/>
                          <a:pt x="223" y="10370"/>
                          <a:pt x="389" y="10370"/>
                        </a:cubicBezTo>
                        <a:cubicBezTo>
                          <a:pt x="611" y="10370"/>
                          <a:pt x="777" y="10203"/>
                          <a:pt x="833" y="9982"/>
                        </a:cubicBezTo>
                        <a:lnTo>
                          <a:pt x="833" y="9593"/>
                        </a:lnTo>
                        <a:cubicBezTo>
                          <a:pt x="833" y="9316"/>
                          <a:pt x="611" y="9205"/>
                          <a:pt x="389" y="9205"/>
                        </a:cubicBezTo>
                        <a:close/>
                        <a:moveTo>
                          <a:pt x="389" y="10980"/>
                        </a:moveTo>
                        <a:cubicBezTo>
                          <a:pt x="223" y="10980"/>
                          <a:pt x="1" y="11202"/>
                          <a:pt x="1" y="11423"/>
                        </a:cubicBezTo>
                        <a:lnTo>
                          <a:pt x="1" y="11756"/>
                        </a:lnTo>
                        <a:cubicBezTo>
                          <a:pt x="1" y="11978"/>
                          <a:pt x="223" y="12200"/>
                          <a:pt x="389" y="12200"/>
                        </a:cubicBezTo>
                        <a:cubicBezTo>
                          <a:pt x="611" y="12200"/>
                          <a:pt x="777" y="12033"/>
                          <a:pt x="833" y="11756"/>
                        </a:cubicBezTo>
                        <a:lnTo>
                          <a:pt x="833" y="11423"/>
                        </a:lnTo>
                        <a:cubicBezTo>
                          <a:pt x="833" y="11202"/>
                          <a:pt x="611" y="10980"/>
                          <a:pt x="389" y="10980"/>
                        </a:cubicBezTo>
                        <a:close/>
                        <a:moveTo>
                          <a:pt x="389" y="12865"/>
                        </a:moveTo>
                        <a:cubicBezTo>
                          <a:pt x="223" y="12865"/>
                          <a:pt x="1" y="13087"/>
                          <a:pt x="1" y="13309"/>
                        </a:cubicBezTo>
                        <a:lnTo>
                          <a:pt x="1" y="13641"/>
                        </a:lnTo>
                        <a:cubicBezTo>
                          <a:pt x="1" y="13863"/>
                          <a:pt x="223" y="14085"/>
                          <a:pt x="389" y="14085"/>
                        </a:cubicBezTo>
                        <a:cubicBezTo>
                          <a:pt x="611" y="14085"/>
                          <a:pt x="777" y="13863"/>
                          <a:pt x="833" y="13641"/>
                        </a:cubicBezTo>
                        <a:lnTo>
                          <a:pt x="833" y="13309"/>
                        </a:lnTo>
                        <a:cubicBezTo>
                          <a:pt x="833" y="13031"/>
                          <a:pt x="611" y="12865"/>
                          <a:pt x="389" y="12865"/>
                        </a:cubicBezTo>
                        <a:close/>
                        <a:moveTo>
                          <a:pt x="389" y="14695"/>
                        </a:moveTo>
                        <a:cubicBezTo>
                          <a:pt x="223" y="14695"/>
                          <a:pt x="1" y="14861"/>
                          <a:pt x="1" y="15083"/>
                        </a:cubicBezTo>
                        <a:lnTo>
                          <a:pt x="1" y="15471"/>
                        </a:lnTo>
                        <a:cubicBezTo>
                          <a:pt x="1" y="15749"/>
                          <a:pt x="223" y="15859"/>
                          <a:pt x="389" y="15859"/>
                        </a:cubicBezTo>
                        <a:cubicBezTo>
                          <a:pt x="611" y="15859"/>
                          <a:pt x="777" y="15749"/>
                          <a:pt x="833" y="15471"/>
                        </a:cubicBezTo>
                        <a:lnTo>
                          <a:pt x="833" y="15083"/>
                        </a:lnTo>
                        <a:cubicBezTo>
                          <a:pt x="833" y="14806"/>
                          <a:pt x="611" y="14695"/>
                          <a:pt x="389" y="14695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5" name="Google Shape;1745;p16"/>
                  <p:cNvSpPr/>
                  <p:nvPr/>
                </p:nvSpPr>
                <p:spPr>
                  <a:xfrm>
                    <a:off x="7323219" y="2537988"/>
                    <a:ext cx="11912" cy="150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" h="1054" extrusionOk="0">
                        <a:moveTo>
                          <a:pt x="389" y="0"/>
                        </a:moveTo>
                        <a:cubicBezTo>
                          <a:pt x="223" y="0"/>
                          <a:pt x="1" y="222"/>
                          <a:pt x="1" y="444"/>
                        </a:cubicBezTo>
                        <a:lnTo>
                          <a:pt x="1" y="610"/>
                        </a:lnTo>
                        <a:cubicBezTo>
                          <a:pt x="1" y="832"/>
                          <a:pt x="223" y="1054"/>
                          <a:pt x="389" y="1054"/>
                        </a:cubicBezTo>
                        <a:cubicBezTo>
                          <a:pt x="611" y="1054"/>
                          <a:pt x="777" y="943"/>
                          <a:pt x="833" y="610"/>
                        </a:cubicBezTo>
                        <a:lnTo>
                          <a:pt x="833" y="444"/>
                        </a:lnTo>
                        <a:cubicBezTo>
                          <a:pt x="833" y="222"/>
                          <a:pt x="611" y="0"/>
                          <a:pt x="38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6" name="Google Shape;1746;p16"/>
                  <p:cNvSpPr/>
                  <p:nvPr/>
                </p:nvSpPr>
                <p:spPr>
                  <a:xfrm>
                    <a:off x="6992560" y="1716481"/>
                    <a:ext cx="676404" cy="549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301" h="38429" extrusionOk="0">
                        <a:moveTo>
                          <a:pt x="21460" y="1"/>
                        </a:moveTo>
                        <a:cubicBezTo>
                          <a:pt x="9594" y="1"/>
                          <a:pt x="1" y="8596"/>
                          <a:pt x="1" y="19187"/>
                        </a:cubicBezTo>
                        <a:cubicBezTo>
                          <a:pt x="1" y="29834"/>
                          <a:pt x="9594" y="38429"/>
                          <a:pt x="21460" y="38429"/>
                        </a:cubicBezTo>
                        <a:cubicBezTo>
                          <a:pt x="22181" y="38429"/>
                          <a:pt x="22957" y="38318"/>
                          <a:pt x="23678" y="38262"/>
                        </a:cubicBezTo>
                        <a:cubicBezTo>
                          <a:pt x="24455" y="38318"/>
                          <a:pt x="25120" y="38429"/>
                          <a:pt x="25896" y="38429"/>
                        </a:cubicBezTo>
                        <a:cubicBezTo>
                          <a:pt x="37763" y="38429"/>
                          <a:pt x="47300" y="29834"/>
                          <a:pt x="47300" y="19187"/>
                        </a:cubicBezTo>
                        <a:cubicBezTo>
                          <a:pt x="47300" y="8596"/>
                          <a:pt x="37652" y="1"/>
                          <a:pt x="25896" y="1"/>
                        </a:cubicBezTo>
                        <a:cubicBezTo>
                          <a:pt x="25120" y="1"/>
                          <a:pt x="24344" y="56"/>
                          <a:pt x="23678" y="167"/>
                        </a:cubicBezTo>
                        <a:cubicBezTo>
                          <a:pt x="22902" y="56"/>
                          <a:pt x="22181" y="1"/>
                          <a:pt x="2146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7" name="Google Shape;1747;p16"/>
                  <p:cNvSpPr/>
                  <p:nvPr/>
                </p:nvSpPr>
                <p:spPr>
                  <a:xfrm>
                    <a:off x="7188427" y="1664157"/>
                    <a:ext cx="279923" cy="697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4880" extrusionOk="0">
                        <a:moveTo>
                          <a:pt x="0" y="0"/>
                        </a:moveTo>
                        <a:lnTo>
                          <a:pt x="0" y="4880"/>
                        </a:lnTo>
                        <a:lnTo>
                          <a:pt x="19574" y="4880"/>
                        </a:lnTo>
                        <a:lnTo>
                          <a:pt x="19574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8" name="Google Shape;1748;p16"/>
                  <p:cNvSpPr/>
                  <p:nvPr/>
                </p:nvSpPr>
                <p:spPr>
                  <a:xfrm>
                    <a:off x="7188427" y="2248556"/>
                    <a:ext cx="279923" cy="705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4936" extrusionOk="0">
                        <a:moveTo>
                          <a:pt x="0" y="1"/>
                        </a:moveTo>
                        <a:lnTo>
                          <a:pt x="0" y="4936"/>
                        </a:lnTo>
                        <a:lnTo>
                          <a:pt x="19574" y="4936"/>
                        </a:lnTo>
                        <a:lnTo>
                          <a:pt x="195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9" name="Google Shape;1749;p16"/>
                  <p:cNvSpPr/>
                  <p:nvPr/>
                </p:nvSpPr>
                <p:spPr>
                  <a:xfrm>
                    <a:off x="7217757" y="2305655"/>
                    <a:ext cx="11912" cy="1007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" h="7043" extrusionOk="0">
                        <a:moveTo>
                          <a:pt x="444" y="0"/>
                        </a:moveTo>
                        <a:cubicBezTo>
                          <a:pt x="223" y="0"/>
                          <a:pt x="1" y="167"/>
                          <a:pt x="1" y="388"/>
                        </a:cubicBezTo>
                        <a:lnTo>
                          <a:pt x="1" y="6654"/>
                        </a:lnTo>
                        <a:cubicBezTo>
                          <a:pt x="1" y="6821"/>
                          <a:pt x="223" y="7042"/>
                          <a:pt x="444" y="7042"/>
                        </a:cubicBezTo>
                        <a:cubicBezTo>
                          <a:pt x="666" y="7042"/>
                          <a:pt x="833" y="6932"/>
                          <a:pt x="833" y="6654"/>
                        </a:cubicBezTo>
                        <a:lnTo>
                          <a:pt x="833" y="388"/>
                        </a:lnTo>
                        <a:cubicBezTo>
                          <a:pt x="833" y="167"/>
                          <a:pt x="611" y="0"/>
                          <a:pt x="44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0" name="Google Shape;1750;p16"/>
                  <p:cNvSpPr/>
                  <p:nvPr/>
                </p:nvSpPr>
                <p:spPr>
                  <a:xfrm>
                    <a:off x="7247887" y="2305655"/>
                    <a:ext cx="11912" cy="1007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" h="7043" extrusionOk="0">
                        <a:moveTo>
                          <a:pt x="389" y="0"/>
                        </a:moveTo>
                        <a:cubicBezTo>
                          <a:pt x="112" y="0"/>
                          <a:pt x="1" y="167"/>
                          <a:pt x="1" y="388"/>
                        </a:cubicBezTo>
                        <a:lnTo>
                          <a:pt x="1" y="6654"/>
                        </a:lnTo>
                        <a:cubicBezTo>
                          <a:pt x="1" y="6821"/>
                          <a:pt x="223" y="7042"/>
                          <a:pt x="389" y="7042"/>
                        </a:cubicBezTo>
                        <a:cubicBezTo>
                          <a:pt x="666" y="7042"/>
                          <a:pt x="833" y="6932"/>
                          <a:pt x="833" y="6654"/>
                        </a:cubicBezTo>
                        <a:lnTo>
                          <a:pt x="833" y="388"/>
                        </a:lnTo>
                        <a:cubicBezTo>
                          <a:pt x="833" y="167"/>
                          <a:pt x="611" y="0"/>
                          <a:pt x="38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1" name="Google Shape;1751;p16"/>
                  <p:cNvSpPr/>
                  <p:nvPr/>
                </p:nvSpPr>
                <p:spPr>
                  <a:xfrm>
                    <a:off x="7278818" y="2305655"/>
                    <a:ext cx="11912" cy="1007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" h="7043" extrusionOk="0">
                        <a:moveTo>
                          <a:pt x="389" y="0"/>
                        </a:moveTo>
                        <a:cubicBezTo>
                          <a:pt x="167" y="0"/>
                          <a:pt x="1" y="167"/>
                          <a:pt x="1" y="388"/>
                        </a:cubicBezTo>
                        <a:lnTo>
                          <a:pt x="1" y="6654"/>
                        </a:lnTo>
                        <a:cubicBezTo>
                          <a:pt x="1" y="6821"/>
                          <a:pt x="167" y="7042"/>
                          <a:pt x="389" y="7042"/>
                        </a:cubicBezTo>
                        <a:cubicBezTo>
                          <a:pt x="611" y="7042"/>
                          <a:pt x="721" y="6932"/>
                          <a:pt x="832" y="6654"/>
                        </a:cubicBezTo>
                        <a:lnTo>
                          <a:pt x="832" y="388"/>
                        </a:lnTo>
                        <a:cubicBezTo>
                          <a:pt x="832" y="167"/>
                          <a:pt x="611" y="0"/>
                          <a:pt x="38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2" name="Google Shape;1752;p16"/>
                  <p:cNvSpPr/>
                  <p:nvPr/>
                </p:nvSpPr>
                <p:spPr>
                  <a:xfrm>
                    <a:off x="7308161" y="2305655"/>
                    <a:ext cx="11898" cy="1007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2" h="7043" extrusionOk="0">
                        <a:moveTo>
                          <a:pt x="444" y="0"/>
                        </a:moveTo>
                        <a:cubicBezTo>
                          <a:pt x="167" y="0"/>
                          <a:pt x="0" y="167"/>
                          <a:pt x="0" y="388"/>
                        </a:cubicBezTo>
                        <a:lnTo>
                          <a:pt x="0" y="6654"/>
                        </a:lnTo>
                        <a:cubicBezTo>
                          <a:pt x="0" y="6821"/>
                          <a:pt x="222" y="7042"/>
                          <a:pt x="444" y="7042"/>
                        </a:cubicBezTo>
                        <a:cubicBezTo>
                          <a:pt x="610" y="7042"/>
                          <a:pt x="777" y="6932"/>
                          <a:pt x="832" y="6654"/>
                        </a:cubicBezTo>
                        <a:lnTo>
                          <a:pt x="832" y="388"/>
                        </a:lnTo>
                        <a:cubicBezTo>
                          <a:pt x="832" y="167"/>
                          <a:pt x="610" y="0"/>
                          <a:pt x="44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3" name="Google Shape;1753;p16"/>
                  <p:cNvSpPr/>
                  <p:nvPr/>
                </p:nvSpPr>
                <p:spPr>
                  <a:xfrm>
                    <a:off x="7338291" y="2305655"/>
                    <a:ext cx="11912" cy="1007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" h="7043" extrusionOk="0">
                        <a:moveTo>
                          <a:pt x="389" y="0"/>
                        </a:moveTo>
                        <a:cubicBezTo>
                          <a:pt x="167" y="0"/>
                          <a:pt x="0" y="167"/>
                          <a:pt x="0" y="388"/>
                        </a:cubicBezTo>
                        <a:lnTo>
                          <a:pt x="0" y="6654"/>
                        </a:lnTo>
                        <a:cubicBezTo>
                          <a:pt x="0" y="6821"/>
                          <a:pt x="167" y="7042"/>
                          <a:pt x="389" y="7042"/>
                        </a:cubicBezTo>
                        <a:cubicBezTo>
                          <a:pt x="610" y="7042"/>
                          <a:pt x="832" y="6932"/>
                          <a:pt x="832" y="6654"/>
                        </a:cubicBezTo>
                        <a:lnTo>
                          <a:pt x="832" y="388"/>
                        </a:lnTo>
                        <a:cubicBezTo>
                          <a:pt x="832" y="167"/>
                          <a:pt x="610" y="0"/>
                          <a:pt x="38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4" name="Google Shape;1754;p16"/>
                  <p:cNvSpPr/>
                  <p:nvPr/>
                </p:nvSpPr>
                <p:spPr>
                  <a:xfrm>
                    <a:off x="7367635" y="2305655"/>
                    <a:ext cx="11898" cy="1007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2" h="7043" extrusionOk="0">
                        <a:moveTo>
                          <a:pt x="444" y="0"/>
                        </a:moveTo>
                        <a:cubicBezTo>
                          <a:pt x="166" y="0"/>
                          <a:pt x="0" y="167"/>
                          <a:pt x="0" y="388"/>
                        </a:cubicBezTo>
                        <a:lnTo>
                          <a:pt x="0" y="6654"/>
                        </a:lnTo>
                        <a:cubicBezTo>
                          <a:pt x="0" y="6821"/>
                          <a:pt x="222" y="7042"/>
                          <a:pt x="444" y="7042"/>
                        </a:cubicBezTo>
                        <a:cubicBezTo>
                          <a:pt x="610" y="7042"/>
                          <a:pt x="832" y="6932"/>
                          <a:pt x="832" y="6654"/>
                        </a:cubicBezTo>
                        <a:lnTo>
                          <a:pt x="832" y="388"/>
                        </a:lnTo>
                        <a:cubicBezTo>
                          <a:pt x="832" y="167"/>
                          <a:pt x="610" y="0"/>
                          <a:pt x="44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5" name="Google Shape;1755;p16"/>
                  <p:cNvSpPr/>
                  <p:nvPr/>
                </p:nvSpPr>
                <p:spPr>
                  <a:xfrm>
                    <a:off x="7397765" y="2305655"/>
                    <a:ext cx="11898" cy="1007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2" h="7043" extrusionOk="0">
                        <a:moveTo>
                          <a:pt x="388" y="0"/>
                        </a:moveTo>
                        <a:cubicBezTo>
                          <a:pt x="167" y="0"/>
                          <a:pt x="0" y="167"/>
                          <a:pt x="0" y="388"/>
                        </a:cubicBezTo>
                        <a:lnTo>
                          <a:pt x="0" y="6654"/>
                        </a:lnTo>
                        <a:cubicBezTo>
                          <a:pt x="0" y="6821"/>
                          <a:pt x="167" y="7042"/>
                          <a:pt x="388" y="7042"/>
                        </a:cubicBezTo>
                        <a:cubicBezTo>
                          <a:pt x="610" y="7042"/>
                          <a:pt x="832" y="6932"/>
                          <a:pt x="832" y="6654"/>
                        </a:cubicBezTo>
                        <a:lnTo>
                          <a:pt x="832" y="388"/>
                        </a:lnTo>
                        <a:cubicBezTo>
                          <a:pt x="832" y="167"/>
                          <a:pt x="610" y="0"/>
                          <a:pt x="38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6" name="Google Shape;1756;p16"/>
                  <p:cNvSpPr/>
                  <p:nvPr/>
                </p:nvSpPr>
                <p:spPr>
                  <a:xfrm>
                    <a:off x="7427895" y="2305655"/>
                    <a:ext cx="11912" cy="1007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" h="7043" extrusionOk="0">
                        <a:moveTo>
                          <a:pt x="444" y="0"/>
                        </a:moveTo>
                        <a:cubicBezTo>
                          <a:pt x="167" y="0"/>
                          <a:pt x="0" y="167"/>
                          <a:pt x="0" y="388"/>
                        </a:cubicBezTo>
                        <a:lnTo>
                          <a:pt x="0" y="6654"/>
                        </a:lnTo>
                        <a:cubicBezTo>
                          <a:pt x="0" y="6821"/>
                          <a:pt x="222" y="7042"/>
                          <a:pt x="444" y="7042"/>
                        </a:cubicBezTo>
                        <a:cubicBezTo>
                          <a:pt x="666" y="7042"/>
                          <a:pt x="777" y="6932"/>
                          <a:pt x="832" y="6654"/>
                        </a:cubicBezTo>
                        <a:lnTo>
                          <a:pt x="832" y="388"/>
                        </a:lnTo>
                        <a:cubicBezTo>
                          <a:pt x="832" y="167"/>
                          <a:pt x="666" y="0"/>
                          <a:pt x="44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7" name="Google Shape;1757;p16"/>
                  <p:cNvSpPr/>
                  <p:nvPr/>
                </p:nvSpPr>
                <p:spPr>
                  <a:xfrm>
                    <a:off x="7458025" y="2305655"/>
                    <a:ext cx="11912" cy="1007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" h="7043" extrusionOk="0">
                        <a:moveTo>
                          <a:pt x="389" y="0"/>
                        </a:moveTo>
                        <a:cubicBezTo>
                          <a:pt x="222" y="0"/>
                          <a:pt x="0" y="167"/>
                          <a:pt x="0" y="388"/>
                        </a:cubicBezTo>
                        <a:lnTo>
                          <a:pt x="0" y="6654"/>
                        </a:lnTo>
                        <a:cubicBezTo>
                          <a:pt x="0" y="6821"/>
                          <a:pt x="222" y="7042"/>
                          <a:pt x="389" y="7042"/>
                        </a:cubicBezTo>
                        <a:cubicBezTo>
                          <a:pt x="610" y="7042"/>
                          <a:pt x="777" y="6932"/>
                          <a:pt x="832" y="6654"/>
                        </a:cubicBezTo>
                        <a:lnTo>
                          <a:pt x="832" y="388"/>
                        </a:lnTo>
                        <a:cubicBezTo>
                          <a:pt x="832" y="167"/>
                          <a:pt x="610" y="0"/>
                          <a:pt x="38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8" name="Google Shape;1758;p16"/>
                  <p:cNvSpPr/>
                  <p:nvPr/>
                </p:nvSpPr>
                <p:spPr>
                  <a:xfrm>
                    <a:off x="7289128" y="2581402"/>
                    <a:ext cx="31732" cy="1294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9" h="9053" extrusionOk="0">
                        <a:moveTo>
                          <a:pt x="1809" y="0"/>
                        </a:moveTo>
                        <a:cubicBezTo>
                          <a:pt x="1706" y="0"/>
                          <a:pt x="1608" y="42"/>
                          <a:pt x="1553" y="125"/>
                        </a:cubicBezTo>
                        <a:lnTo>
                          <a:pt x="167" y="1400"/>
                        </a:lnTo>
                        <a:cubicBezTo>
                          <a:pt x="111" y="1511"/>
                          <a:pt x="0" y="1622"/>
                          <a:pt x="0" y="1678"/>
                        </a:cubicBezTo>
                        <a:lnTo>
                          <a:pt x="0" y="8609"/>
                        </a:lnTo>
                        <a:cubicBezTo>
                          <a:pt x="0" y="8831"/>
                          <a:pt x="222" y="9053"/>
                          <a:pt x="444" y="9053"/>
                        </a:cubicBezTo>
                        <a:cubicBezTo>
                          <a:pt x="666" y="9053"/>
                          <a:pt x="832" y="8886"/>
                          <a:pt x="832" y="8609"/>
                        </a:cubicBezTo>
                        <a:lnTo>
                          <a:pt x="832" y="1844"/>
                        </a:lnTo>
                        <a:lnTo>
                          <a:pt x="2108" y="569"/>
                        </a:lnTo>
                        <a:cubicBezTo>
                          <a:pt x="2218" y="513"/>
                          <a:pt x="2218" y="236"/>
                          <a:pt x="2108" y="125"/>
                        </a:cubicBezTo>
                        <a:cubicBezTo>
                          <a:pt x="2024" y="42"/>
                          <a:pt x="1913" y="0"/>
                          <a:pt x="180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9" name="Google Shape;1759;p16"/>
                  <p:cNvSpPr/>
                  <p:nvPr/>
                </p:nvSpPr>
                <p:spPr>
                  <a:xfrm>
                    <a:off x="7307360" y="2583190"/>
                    <a:ext cx="47590" cy="1292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8" h="9039" extrusionOk="0">
                        <a:moveTo>
                          <a:pt x="1609" y="0"/>
                        </a:moveTo>
                        <a:cubicBezTo>
                          <a:pt x="1387" y="0"/>
                          <a:pt x="1165" y="166"/>
                          <a:pt x="1165" y="388"/>
                        </a:cubicBezTo>
                        <a:lnTo>
                          <a:pt x="1165" y="444"/>
                        </a:lnTo>
                        <a:lnTo>
                          <a:pt x="56" y="1830"/>
                        </a:lnTo>
                        <a:cubicBezTo>
                          <a:pt x="1" y="1941"/>
                          <a:pt x="1" y="1996"/>
                          <a:pt x="1" y="2052"/>
                        </a:cubicBezTo>
                        <a:lnTo>
                          <a:pt x="1" y="8595"/>
                        </a:lnTo>
                        <a:cubicBezTo>
                          <a:pt x="1" y="8761"/>
                          <a:pt x="112" y="8983"/>
                          <a:pt x="389" y="8983"/>
                        </a:cubicBezTo>
                        <a:cubicBezTo>
                          <a:pt x="611" y="8983"/>
                          <a:pt x="833" y="8761"/>
                          <a:pt x="833" y="8595"/>
                        </a:cubicBezTo>
                        <a:lnTo>
                          <a:pt x="833" y="2218"/>
                        </a:lnTo>
                        <a:lnTo>
                          <a:pt x="1221" y="1664"/>
                        </a:lnTo>
                        <a:lnTo>
                          <a:pt x="1221" y="8650"/>
                        </a:lnTo>
                        <a:cubicBezTo>
                          <a:pt x="1221" y="8872"/>
                          <a:pt x="1442" y="9039"/>
                          <a:pt x="1664" y="9039"/>
                        </a:cubicBezTo>
                        <a:cubicBezTo>
                          <a:pt x="1886" y="9039"/>
                          <a:pt x="2052" y="8872"/>
                          <a:pt x="2052" y="8650"/>
                        </a:cubicBezTo>
                        <a:lnTo>
                          <a:pt x="2052" y="1664"/>
                        </a:lnTo>
                        <a:lnTo>
                          <a:pt x="2496" y="2218"/>
                        </a:lnTo>
                        <a:lnTo>
                          <a:pt x="2496" y="8595"/>
                        </a:lnTo>
                        <a:cubicBezTo>
                          <a:pt x="2496" y="8761"/>
                          <a:pt x="2718" y="8983"/>
                          <a:pt x="2884" y="8983"/>
                        </a:cubicBezTo>
                        <a:cubicBezTo>
                          <a:pt x="3106" y="8983"/>
                          <a:pt x="3328" y="8761"/>
                          <a:pt x="3328" y="8595"/>
                        </a:cubicBezTo>
                        <a:lnTo>
                          <a:pt x="3328" y="2052"/>
                        </a:lnTo>
                        <a:cubicBezTo>
                          <a:pt x="3328" y="1996"/>
                          <a:pt x="3328" y="1941"/>
                          <a:pt x="3272" y="1830"/>
                        </a:cubicBezTo>
                        <a:lnTo>
                          <a:pt x="1997" y="333"/>
                        </a:lnTo>
                        <a:cubicBezTo>
                          <a:pt x="1997" y="111"/>
                          <a:pt x="1775" y="0"/>
                          <a:pt x="160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0" name="Google Shape;1760;p16"/>
                  <p:cNvSpPr/>
                  <p:nvPr/>
                </p:nvSpPr>
                <p:spPr>
                  <a:xfrm>
                    <a:off x="7339078" y="2580416"/>
                    <a:ext cx="32532" cy="1304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5" h="9122" extrusionOk="0">
                        <a:moveTo>
                          <a:pt x="410" y="0"/>
                        </a:moveTo>
                        <a:cubicBezTo>
                          <a:pt x="306" y="0"/>
                          <a:pt x="195" y="28"/>
                          <a:pt x="112" y="83"/>
                        </a:cubicBezTo>
                        <a:cubicBezTo>
                          <a:pt x="1" y="250"/>
                          <a:pt x="1" y="527"/>
                          <a:pt x="112" y="638"/>
                        </a:cubicBezTo>
                        <a:lnTo>
                          <a:pt x="1443" y="1913"/>
                        </a:lnTo>
                        <a:lnTo>
                          <a:pt x="1443" y="8678"/>
                        </a:lnTo>
                        <a:cubicBezTo>
                          <a:pt x="1443" y="8900"/>
                          <a:pt x="1609" y="9122"/>
                          <a:pt x="1886" y="9122"/>
                        </a:cubicBezTo>
                        <a:cubicBezTo>
                          <a:pt x="2052" y="9122"/>
                          <a:pt x="2274" y="8955"/>
                          <a:pt x="2274" y="8678"/>
                        </a:cubicBezTo>
                        <a:lnTo>
                          <a:pt x="2274" y="1747"/>
                        </a:lnTo>
                        <a:cubicBezTo>
                          <a:pt x="2219" y="1691"/>
                          <a:pt x="2163" y="1580"/>
                          <a:pt x="2052" y="1469"/>
                        </a:cubicBezTo>
                        <a:lnTo>
                          <a:pt x="666" y="83"/>
                        </a:lnTo>
                        <a:cubicBezTo>
                          <a:pt x="611" y="28"/>
                          <a:pt x="514" y="0"/>
                          <a:pt x="41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1" name="Google Shape;1761;p16"/>
                  <p:cNvSpPr/>
                  <p:nvPr/>
                </p:nvSpPr>
                <p:spPr>
                  <a:xfrm>
                    <a:off x="7301026" y="2537988"/>
                    <a:ext cx="57100" cy="579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93" h="4049" extrusionOk="0">
                        <a:moveTo>
                          <a:pt x="1941" y="0"/>
                        </a:moveTo>
                        <a:cubicBezTo>
                          <a:pt x="943" y="0"/>
                          <a:pt x="0" y="943"/>
                          <a:pt x="0" y="2052"/>
                        </a:cubicBezTo>
                        <a:cubicBezTo>
                          <a:pt x="0" y="3161"/>
                          <a:pt x="832" y="4048"/>
                          <a:pt x="1941" y="4048"/>
                        </a:cubicBezTo>
                        <a:cubicBezTo>
                          <a:pt x="3050" y="4048"/>
                          <a:pt x="3993" y="3161"/>
                          <a:pt x="3993" y="2052"/>
                        </a:cubicBezTo>
                        <a:cubicBezTo>
                          <a:pt x="3993" y="943"/>
                          <a:pt x="3050" y="0"/>
                          <a:pt x="194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762" name="Google Shape;1762;p16"/>
              <p:cNvGrpSpPr/>
              <p:nvPr/>
            </p:nvGrpSpPr>
            <p:grpSpPr>
              <a:xfrm>
                <a:off x="6103076" y="-93868"/>
                <a:ext cx="904761" cy="2635790"/>
                <a:chOff x="3005950" y="538925"/>
                <a:chExt cx="1581750" cy="4608025"/>
              </a:xfrm>
            </p:grpSpPr>
            <p:sp>
              <p:nvSpPr>
                <p:cNvPr id="1763" name="Google Shape;1763;p16"/>
                <p:cNvSpPr/>
                <p:nvPr/>
              </p:nvSpPr>
              <p:spPr>
                <a:xfrm>
                  <a:off x="3610375" y="538925"/>
                  <a:ext cx="379850" cy="283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4" h="113344" extrusionOk="0">
                      <a:moveTo>
                        <a:pt x="7652" y="1"/>
                      </a:moveTo>
                      <a:cubicBezTo>
                        <a:pt x="7375" y="1"/>
                        <a:pt x="7098" y="223"/>
                        <a:pt x="7098" y="500"/>
                      </a:cubicBezTo>
                      <a:lnTo>
                        <a:pt x="7042" y="105580"/>
                      </a:lnTo>
                      <a:lnTo>
                        <a:pt x="222" y="112400"/>
                      </a:lnTo>
                      <a:cubicBezTo>
                        <a:pt x="0" y="112622"/>
                        <a:pt x="0" y="112955"/>
                        <a:pt x="222" y="113177"/>
                      </a:cubicBezTo>
                      <a:cubicBezTo>
                        <a:pt x="333" y="113260"/>
                        <a:pt x="471" y="113302"/>
                        <a:pt x="610" y="113302"/>
                      </a:cubicBezTo>
                      <a:cubicBezTo>
                        <a:pt x="749" y="113302"/>
                        <a:pt x="887" y="113260"/>
                        <a:pt x="998" y="113177"/>
                      </a:cubicBezTo>
                      <a:lnTo>
                        <a:pt x="7430" y="106689"/>
                      </a:lnTo>
                      <a:lnTo>
                        <a:pt x="7708" y="106689"/>
                      </a:lnTo>
                      <a:lnTo>
                        <a:pt x="14306" y="113232"/>
                      </a:lnTo>
                      <a:cubicBezTo>
                        <a:pt x="14362" y="113288"/>
                        <a:pt x="14528" y="113343"/>
                        <a:pt x="14639" y="113343"/>
                      </a:cubicBezTo>
                      <a:cubicBezTo>
                        <a:pt x="14805" y="113343"/>
                        <a:pt x="14916" y="113288"/>
                        <a:pt x="14972" y="113232"/>
                      </a:cubicBezTo>
                      <a:cubicBezTo>
                        <a:pt x="15194" y="113066"/>
                        <a:pt x="15194" y="112733"/>
                        <a:pt x="15083" y="112511"/>
                      </a:cubicBezTo>
                      <a:lnTo>
                        <a:pt x="8151" y="105691"/>
                      </a:lnTo>
                      <a:lnTo>
                        <a:pt x="8207" y="555"/>
                      </a:lnTo>
                      <a:cubicBezTo>
                        <a:pt x="8207" y="278"/>
                        <a:pt x="7985" y="1"/>
                        <a:pt x="7652" y="1"/>
                      </a:cubicBezTo>
                      <a:close/>
                    </a:path>
                  </a:pathLst>
                </a:custGeom>
                <a:solidFill>
                  <a:srgbClr val="1D20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16"/>
                <p:cNvSpPr/>
                <p:nvPr/>
              </p:nvSpPr>
              <p:spPr>
                <a:xfrm>
                  <a:off x="3787800" y="4387250"/>
                  <a:ext cx="20825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999" extrusionOk="0">
                      <a:moveTo>
                        <a:pt x="389" y="0"/>
                      </a:moveTo>
                      <a:cubicBezTo>
                        <a:pt x="223" y="0"/>
                        <a:pt x="1" y="167"/>
                        <a:pt x="1" y="389"/>
                      </a:cubicBezTo>
                      <a:lnTo>
                        <a:pt x="1" y="610"/>
                      </a:lnTo>
                      <a:cubicBezTo>
                        <a:pt x="1" y="832"/>
                        <a:pt x="223" y="999"/>
                        <a:pt x="389" y="999"/>
                      </a:cubicBezTo>
                      <a:cubicBezTo>
                        <a:pt x="611" y="999"/>
                        <a:pt x="777" y="888"/>
                        <a:pt x="833" y="610"/>
                      </a:cubicBezTo>
                      <a:lnTo>
                        <a:pt x="833" y="389"/>
                      </a:lnTo>
                      <a:cubicBezTo>
                        <a:pt x="833" y="167"/>
                        <a:pt x="611" y="0"/>
                        <a:pt x="389" y="0"/>
                      </a:cubicBezTo>
                      <a:close/>
                    </a:path>
                  </a:pathLst>
                </a:custGeom>
                <a:solidFill>
                  <a:srgbClr val="BD37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16"/>
                <p:cNvSpPr/>
                <p:nvPr/>
              </p:nvSpPr>
              <p:spPr>
                <a:xfrm>
                  <a:off x="3787800" y="4430225"/>
                  <a:ext cx="20825" cy="39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15860" extrusionOk="0">
                      <a:moveTo>
                        <a:pt x="389" y="0"/>
                      </a:moveTo>
                      <a:cubicBezTo>
                        <a:pt x="223" y="0"/>
                        <a:pt x="1" y="222"/>
                        <a:pt x="1" y="389"/>
                      </a:cubicBezTo>
                      <a:lnTo>
                        <a:pt x="1" y="777"/>
                      </a:lnTo>
                      <a:cubicBezTo>
                        <a:pt x="1" y="943"/>
                        <a:pt x="223" y="1165"/>
                        <a:pt x="389" y="1165"/>
                      </a:cubicBezTo>
                      <a:cubicBezTo>
                        <a:pt x="611" y="1165"/>
                        <a:pt x="777" y="943"/>
                        <a:pt x="833" y="777"/>
                      </a:cubicBezTo>
                      <a:lnTo>
                        <a:pt x="833" y="389"/>
                      </a:lnTo>
                      <a:cubicBezTo>
                        <a:pt x="833" y="222"/>
                        <a:pt x="611" y="0"/>
                        <a:pt x="389" y="0"/>
                      </a:cubicBezTo>
                      <a:close/>
                      <a:moveTo>
                        <a:pt x="389" y="1775"/>
                      </a:moveTo>
                      <a:cubicBezTo>
                        <a:pt x="223" y="1775"/>
                        <a:pt x="1" y="1997"/>
                        <a:pt x="1" y="2218"/>
                      </a:cubicBezTo>
                      <a:lnTo>
                        <a:pt x="1" y="2551"/>
                      </a:lnTo>
                      <a:cubicBezTo>
                        <a:pt x="1" y="2773"/>
                        <a:pt x="223" y="2995"/>
                        <a:pt x="389" y="2995"/>
                      </a:cubicBezTo>
                      <a:cubicBezTo>
                        <a:pt x="611" y="2995"/>
                        <a:pt x="777" y="2828"/>
                        <a:pt x="833" y="2551"/>
                      </a:cubicBezTo>
                      <a:lnTo>
                        <a:pt x="833" y="2218"/>
                      </a:lnTo>
                      <a:cubicBezTo>
                        <a:pt x="833" y="1997"/>
                        <a:pt x="611" y="1775"/>
                        <a:pt x="389" y="1775"/>
                      </a:cubicBezTo>
                      <a:close/>
                      <a:moveTo>
                        <a:pt x="389" y="3660"/>
                      </a:moveTo>
                      <a:cubicBezTo>
                        <a:pt x="223" y="3660"/>
                        <a:pt x="1" y="3882"/>
                        <a:pt x="1" y="4104"/>
                      </a:cubicBezTo>
                      <a:lnTo>
                        <a:pt x="1" y="4436"/>
                      </a:lnTo>
                      <a:cubicBezTo>
                        <a:pt x="1" y="4658"/>
                        <a:pt x="223" y="4825"/>
                        <a:pt x="389" y="4825"/>
                      </a:cubicBezTo>
                      <a:cubicBezTo>
                        <a:pt x="611" y="4825"/>
                        <a:pt x="777" y="4658"/>
                        <a:pt x="833" y="4436"/>
                      </a:cubicBezTo>
                      <a:lnTo>
                        <a:pt x="833" y="4104"/>
                      </a:lnTo>
                      <a:cubicBezTo>
                        <a:pt x="833" y="3882"/>
                        <a:pt x="611" y="3660"/>
                        <a:pt x="389" y="3660"/>
                      </a:cubicBezTo>
                      <a:close/>
                      <a:moveTo>
                        <a:pt x="389" y="5490"/>
                      </a:moveTo>
                      <a:cubicBezTo>
                        <a:pt x="223" y="5490"/>
                        <a:pt x="1" y="5656"/>
                        <a:pt x="1" y="5878"/>
                      </a:cubicBezTo>
                      <a:lnTo>
                        <a:pt x="1" y="6211"/>
                      </a:lnTo>
                      <a:cubicBezTo>
                        <a:pt x="1" y="6488"/>
                        <a:pt x="223" y="6655"/>
                        <a:pt x="389" y="6655"/>
                      </a:cubicBezTo>
                      <a:cubicBezTo>
                        <a:pt x="611" y="6655"/>
                        <a:pt x="777" y="6488"/>
                        <a:pt x="833" y="6211"/>
                      </a:cubicBezTo>
                      <a:lnTo>
                        <a:pt x="833" y="5878"/>
                      </a:lnTo>
                      <a:cubicBezTo>
                        <a:pt x="833" y="5656"/>
                        <a:pt x="611" y="5490"/>
                        <a:pt x="389" y="5490"/>
                      </a:cubicBezTo>
                      <a:close/>
                      <a:moveTo>
                        <a:pt x="389" y="7320"/>
                      </a:moveTo>
                      <a:cubicBezTo>
                        <a:pt x="223" y="7320"/>
                        <a:pt x="1" y="7542"/>
                        <a:pt x="1" y="7764"/>
                      </a:cubicBezTo>
                      <a:lnTo>
                        <a:pt x="1" y="8096"/>
                      </a:lnTo>
                      <a:cubicBezTo>
                        <a:pt x="1" y="8318"/>
                        <a:pt x="223" y="8540"/>
                        <a:pt x="389" y="8540"/>
                      </a:cubicBezTo>
                      <a:cubicBezTo>
                        <a:pt x="611" y="8540"/>
                        <a:pt x="777" y="8373"/>
                        <a:pt x="833" y="8096"/>
                      </a:cubicBezTo>
                      <a:lnTo>
                        <a:pt x="833" y="7764"/>
                      </a:lnTo>
                      <a:cubicBezTo>
                        <a:pt x="833" y="7542"/>
                        <a:pt x="611" y="7320"/>
                        <a:pt x="389" y="7320"/>
                      </a:cubicBezTo>
                      <a:close/>
                      <a:moveTo>
                        <a:pt x="389" y="9205"/>
                      </a:moveTo>
                      <a:cubicBezTo>
                        <a:pt x="223" y="9205"/>
                        <a:pt x="1" y="9427"/>
                        <a:pt x="1" y="9593"/>
                      </a:cubicBezTo>
                      <a:lnTo>
                        <a:pt x="1" y="9982"/>
                      </a:lnTo>
                      <a:cubicBezTo>
                        <a:pt x="1" y="10259"/>
                        <a:pt x="223" y="10370"/>
                        <a:pt x="389" y="10370"/>
                      </a:cubicBezTo>
                      <a:cubicBezTo>
                        <a:pt x="611" y="10370"/>
                        <a:pt x="777" y="10203"/>
                        <a:pt x="833" y="9982"/>
                      </a:cubicBezTo>
                      <a:lnTo>
                        <a:pt x="833" y="9593"/>
                      </a:lnTo>
                      <a:cubicBezTo>
                        <a:pt x="833" y="9316"/>
                        <a:pt x="611" y="9205"/>
                        <a:pt x="389" y="9205"/>
                      </a:cubicBezTo>
                      <a:close/>
                      <a:moveTo>
                        <a:pt x="389" y="10980"/>
                      </a:moveTo>
                      <a:cubicBezTo>
                        <a:pt x="223" y="10980"/>
                        <a:pt x="1" y="11202"/>
                        <a:pt x="1" y="11423"/>
                      </a:cubicBezTo>
                      <a:lnTo>
                        <a:pt x="1" y="11756"/>
                      </a:lnTo>
                      <a:cubicBezTo>
                        <a:pt x="1" y="11978"/>
                        <a:pt x="223" y="12200"/>
                        <a:pt x="389" y="12200"/>
                      </a:cubicBezTo>
                      <a:cubicBezTo>
                        <a:pt x="611" y="12200"/>
                        <a:pt x="777" y="12033"/>
                        <a:pt x="833" y="11756"/>
                      </a:cubicBezTo>
                      <a:lnTo>
                        <a:pt x="833" y="11423"/>
                      </a:lnTo>
                      <a:cubicBezTo>
                        <a:pt x="833" y="11202"/>
                        <a:pt x="611" y="10980"/>
                        <a:pt x="389" y="10980"/>
                      </a:cubicBezTo>
                      <a:close/>
                      <a:moveTo>
                        <a:pt x="389" y="12865"/>
                      </a:moveTo>
                      <a:cubicBezTo>
                        <a:pt x="223" y="12865"/>
                        <a:pt x="1" y="13087"/>
                        <a:pt x="1" y="13309"/>
                      </a:cubicBezTo>
                      <a:lnTo>
                        <a:pt x="1" y="13641"/>
                      </a:lnTo>
                      <a:cubicBezTo>
                        <a:pt x="1" y="13863"/>
                        <a:pt x="223" y="14085"/>
                        <a:pt x="389" y="14085"/>
                      </a:cubicBezTo>
                      <a:cubicBezTo>
                        <a:pt x="611" y="14085"/>
                        <a:pt x="777" y="13863"/>
                        <a:pt x="833" y="13641"/>
                      </a:cubicBezTo>
                      <a:lnTo>
                        <a:pt x="833" y="13309"/>
                      </a:lnTo>
                      <a:cubicBezTo>
                        <a:pt x="833" y="13031"/>
                        <a:pt x="611" y="12865"/>
                        <a:pt x="389" y="12865"/>
                      </a:cubicBezTo>
                      <a:close/>
                      <a:moveTo>
                        <a:pt x="389" y="14695"/>
                      </a:moveTo>
                      <a:cubicBezTo>
                        <a:pt x="223" y="14695"/>
                        <a:pt x="1" y="14861"/>
                        <a:pt x="1" y="15083"/>
                      </a:cubicBezTo>
                      <a:lnTo>
                        <a:pt x="1" y="15471"/>
                      </a:lnTo>
                      <a:cubicBezTo>
                        <a:pt x="1" y="15749"/>
                        <a:pt x="223" y="15859"/>
                        <a:pt x="389" y="15859"/>
                      </a:cubicBezTo>
                      <a:cubicBezTo>
                        <a:pt x="611" y="15859"/>
                        <a:pt x="777" y="15749"/>
                        <a:pt x="833" y="15471"/>
                      </a:cubicBezTo>
                      <a:lnTo>
                        <a:pt x="833" y="15083"/>
                      </a:lnTo>
                      <a:cubicBezTo>
                        <a:pt x="833" y="14806"/>
                        <a:pt x="611" y="14695"/>
                        <a:pt x="389" y="146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16"/>
                <p:cNvSpPr/>
                <p:nvPr/>
              </p:nvSpPr>
              <p:spPr>
                <a:xfrm>
                  <a:off x="3787800" y="4841950"/>
                  <a:ext cx="20825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1054" extrusionOk="0">
                      <a:moveTo>
                        <a:pt x="389" y="0"/>
                      </a:moveTo>
                      <a:cubicBezTo>
                        <a:pt x="223" y="0"/>
                        <a:pt x="1" y="222"/>
                        <a:pt x="1" y="444"/>
                      </a:cubicBezTo>
                      <a:lnTo>
                        <a:pt x="1" y="610"/>
                      </a:lnTo>
                      <a:cubicBezTo>
                        <a:pt x="1" y="832"/>
                        <a:pt x="223" y="1054"/>
                        <a:pt x="389" y="1054"/>
                      </a:cubicBezTo>
                      <a:cubicBezTo>
                        <a:pt x="611" y="1054"/>
                        <a:pt x="777" y="943"/>
                        <a:pt x="833" y="610"/>
                      </a:cubicBezTo>
                      <a:lnTo>
                        <a:pt x="833" y="444"/>
                      </a:lnTo>
                      <a:cubicBezTo>
                        <a:pt x="833" y="222"/>
                        <a:pt x="611" y="0"/>
                        <a:pt x="389" y="0"/>
                      </a:cubicBezTo>
                      <a:close/>
                    </a:path>
                  </a:pathLst>
                </a:custGeom>
                <a:solidFill>
                  <a:srgbClr val="BD37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16"/>
                <p:cNvSpPr/>
                <p:nvPr/>
              </p:nvSpPr>
              <p:spPr>
                <a:xfrm>
                  <a:off x="3209725" y="3405750"/>
                  <a:ext cx="1182525" cy="96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01" h="38429" extrusionOk="0">
                      <a:moveTo>
                        <a:pt x="21460" y="1"/>
                      </a:moveTo>
                      <a:cubicBezTo>
                        <a:pt x="9594" y="1"/>
                        <a:pt x="1" y="8596"/>
                        <a:pt x="1" y="19187"/>
                      </a:cubicBezTo>
                      <a:cubicBezTo>
                        <a:pt x="1" y="29834"/>
                        <a:pt x="9594" y="38429"/>
                        <a:pt x="21460" y="38429"/>
                      </a:cubicBezTo>
                      <a:cubicBezTo>
                        <a:pt x="22181" y="38429"/>
                        <a:pt x="22957" y="38318"/>
                        <a:pt x="23678" y="38262"/>
                      </a:cubicBezTo>
                      <a:cubicBezTo>
                        <a:pt x="24455" y="38318"/>
                        <a:pt x="25120" y="38429"/>
                        <a:pt x="25896" y="38429"/>
                      </a:cubicBezTo>
                      <a:cubicBezTo>
                        <a:pt x="37763" y="38429"/>
                        <a:pt x="47300" y="29834"/>
                        <a:pt x="47300" y="19187"/>
                      </a:cubicBezTo>
                      <a:cubicBezTo>
                        <a:pt x="47300" y="8596"/>
                        <a:pt x="37652" y="1"/>
                        <a:pt x="25896" y="1"/>
                      </a:cubicBezTo>
                      <a:cubicBezTo>
                        <a:pt x="25120" y="1"/>
                        <a:pt x="24344" y="56"/>
                        <a:pt x="23678" y="167"/>
                      </a:cubicBezTo>
                      <a:cubicBezTo>
                        <a:pt x="22902" y="56"/>
                        <a:pt x="22181" y="1"/>
                        <a:pt x="214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16"/>
                <p:cNvSpPr/>
                <p:nvPr/>
              </p:nvSpPr>
              <p:spPr>
                <a:xfrm>
                  <a:off x="3552150" y="3314275"/>
                  <a:ext cx="489375" cy="12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4880" extrusionOk="0">
                      <a:moveTo>
                        <a:pt x="0" y="0"/>
                      </a:moveTo>
                      <a:lnTo>
                        <a:pt x="0" y="4880"/>
                      </a:lnTo>
                      <a:lnTo>
                        <a:pt x="19574" y="4880"/>
                      </a:lnTo>
                      <a:lnTo>
                        <a:pt x="1957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16"/>
                <p:cNvSpPr/>
                <p:nvPr/>
              </p:nvSpPr>
              <p:spPr>
                <a:xfrm>
                  <a:off x="3552150" y="4335950"/>
                  <a:ext cx="489375" cy="12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4936" extrusionOk="0">
                      <a:moveTo>
                        <a:pt x="0" y="1"/>
                      </a:moveTo>
                      <a:lnTo>
                        <a:pt x="0" y="4936"/>
                      </a:lnTo>
                      <a:lnTo>
                        <a:pt x="19574" y="4936"/>
                      </a:lnTo>
                      <a:lnTo>
                        <a:pt x="1957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16"/>
                <p:cNvSpPr/>
                <p:nvPr/>
              </p:nvSpPr>
              <p:spPr>
                <a:xfrm>
                  <a:off x="3005950" y="3437650"/>
                  <a:ext cx="546225" cy="89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49" h="35933" extrusionOk="0">
                      <a:moveTo>
                        <a:pt x="21848" y="0"/>
                      </a:moveTo>
                      <a:lnTo>
                        <a:pt x="21848" y="0"/>
                      </a:lnTo>
                      <a:cubicBezTo>
                        <a:pt x="21847" y="1"/>
                        <a:pt x="1" y="14474"/>
                        <a:pt x="21848" y="35933"/>
                      </a:cubicBezTo>
                      <a:lnTo>
                        <a:pt x="21848" y="35933"/>
                      </a:lnTo>
                      <a:cubicBezTo>
                        <a:pt x="21848" y="35933"/>
                        <a:pt x="8762" y="17578"/>
                        <a:pt x="2184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16"/>
                <p:cNvSpPr/>
                <p:nvPr/>
              </p:nvSpPr>
              <p:spPr>
                <a:xfrm>
                  <a:off x="4042875" y="3437650"/>
                  <a:ext cx="544825" cy="89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93" h="35933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3143" y="17578"/>
                        <a:pt x="1" y="35933"/>
                        <a:pt x="1" y="35933"/>
                      </a:cubicBezTo>
                      <a:cubicBezTo>
                        <a:pt x="21792" y="14474"/>
                        <a:pt x="2" y="1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16"/>
                <p:cNvSpPr/>
                <p:nvPr/>
              </p:nvSpPr>
              <p:spPr>
                <a:xfrm>
                  <a:off x="3898700" y="3437650"/>
                  <a:ext cx="331350" cy="89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4" h="35933" extrusionOk="0">
                      <a:moveTo>
                        <a:pt x="1" y="0"/>
                      </a:moveTo>
                      <a:cubicBezTo>
                        <a:pt x="7043" y="19186"/>
                        <a:pt x="1" y="35933"/>
                        <a:pt x="1" y="35933"/>
                      </a:cubicBezTo>
                      <a:lnTo>
                        <a:pt x="2441" y="35933"/>
                      </a:lnTo>
                      <a:cubicBezTo>
                        <a:pt x="13254" y="15249"/>
                        <a:pt x="2330" y="0"/>
                        <a:pt x="233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16"/>
                <p:cNvSpPr/>
                <p:nvPr/>
              </p:nvSpPr>
              <p:spPr>
                <a:xfrm>
                  <a:off x="3359450" y="3437650"/>
                  <a:ext cx="331350" cy="89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4" h="35878" extrusionOk="0">
                      <a:moveTo>
                        <a:pt x="10813" y="0"/>
                      </a:moveTo>
                      <a:cubicBezTo>
                        <a:pt x="10813" y="0"/>
                        <a:pt x="0" y="15249"/>
                        <a:pt x="10813" y="35877"/>
                      </a:cubicBezTo>
                      <a:lnTo>
                        <a:pt x="13253" y="35877"/>
                      </a:lnTo>
                      <a:cubicBezTo>
                        <a:pt x="13253" y="35877"/>
                        <a:pt x="6156" y="19186"/>
                        <a:pt x="13253" y="56"/>
                      </a:cubicBezTo>
                      <a:lnTo>
                        <a:pt x="1081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16"/>
                <p:cNvSpPr/>
                <p:nvPr/>
              </p:nvSpPr>
              <p:spPr>
                <a:xfrm>
                  <a:off x="3671350" y="3437650"/>
                  <a:ext cx="278675" cy="89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7" h="35933" extrusionOk="0">
                      <a:moveTo>
                        <a:pt x="3550" y="0"/>
                      </a:moveTo>
                      <a:cubicBezTo>
                        <a:pt x="1" y="18077"/>
                        <a:pt x="3494" y="35933"/>
                        <a:pt x="3494" y="35933"/>
                      </a:cubicBezTo>
                      <a:lnTo>
                        <a:pt x="5768" y="35933"/>
                      </a:lnTo>
                      <a:cubicBezTo>
                        <a:pt x="11147" y="15859"/>
                        <a:pt x="5768" y="0"/>
                        <a:pt x="576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16"/>
                <p:cNvSpPr/>
                <p:nvPr/>
              </p:nvSpPr>
              <p:spPr>
                <a:xfrm>
                  <a:off x="3552150" y="4435775"/>
                  <a:ext cx="20800" cy="1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" h="7043" extrusionOk="0">
                      <a:moveTo>
                        <a:pt x="388" y="0"/>
                      </a:moveTo>
                      <a:cubicBezTo>
                        <a:pt x="111" y="0"/>
                        <a:pt x="0" y="167"/>
                        <a:pt x="0" y="388"/>
                      </a:cubicBezTo>
                      <a:lnTo>
                        <a:pt x="0" y="6654"/>
                      </a:lnTo>
                      <a:cubicBezTo>
                        <a:pt x="0" y="6821"/>
                        <a:pt x="222" y="7042"/>
                        <a:pt x="388" y="7042"/>
                      </a:cubicBezTo>
                      <a:cubicBezTo>
                        <a:pt x="610" y="7042"/>
                        <a:pt x="832" y="6932"/>
                        <a:pt x="832" y="6654"/>
                      </a:cubicBezTo>
                      <a:lnTo>
                        <a:pt x="832" y="388"/>
                      </a:lnTo>
                      <a:cubicBezTo>
                        <a:pt x="832" y="167"/>
                        <a:pt x="610" y="0"/>
                        <a:pt x="3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16"/>
                <p:cNvSpPr/>
                <p:nvPr/>
              </p:nvSpPr>
              <p:spPr>
                <a:xfrm>
                  <a:off x="3603425" y="4435775"/>
                  <a:ext cx="20825" cy="1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7043" extrusionOk="0">
                      <a:moveTo>
                        <a:pt x="444" y="0"/>
                      </a:moveTo>
                      <a:cubicBezTo>
                        <a:pt x="223" y="0"/>
                        <a:pt x="1" y="167"/>
                        <a:pt x="1" y="388"/>
                      </a:cubicBezTo>
                      <a:lnTo>
                        <a:pt x="1" y="6654"/>
                      </a:lnTo>
                      <a:cubicBezTo>
                        <a:pt x="1" y="6821"/>
                        <a:pt x="223" y="7042"/>
                        <a:pt x="444" y="7042"/>
                      </a:cubicBezTo>
                      <a:cubicBezTo>
                        <a:pt x="666" y="7042"/>
                        <a:pt x="833" y="6932"/>
                        <a:pt x="833" y="6654"/>
                      </a:cubicBezTo>
                      <a:lnTo>
                        <a:pt x="833" y="388"/>
                      </a:lnTo>
                      <a:cubicBezTo>
                        <a:pt x="833" y="167"/>
                        <a:pt x="611" y="0"/>
                        <a:pt x="4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16"/>
                <p:cNvSpPr/>
                <p:nvPr/>
              </p:nvSpPr>
              <p:spPr>
                <a:xfrm>
                  <a:off x="3656100" y="4435775"/>
                  <a:ext cx="20825" cy="1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7043" extrusionOk="0">
                      <a:moveTo>
                        <a:pt x="389" y="0"/>
                      </a:moveTo>
                      <a:cubicBezTo>
                        <a:pt x="112" y="0"/>
                        <a:pt x="1" y="167"/>
                        <a:pt x="1" y="388"/>
                      </a:cubicBezTo>
                      <a:lnTo>
                        <a:pt x="1" y="6654"/>
                      </a:lnTo>
                      <a:cubicBezTo>
                        <a:pt x="1" y="6821"/>
                        <a:pt x="223" y="7042"/>
                        <a:pt x="389" y="7042"/>
                      </a:cubicBezTo>
                      <a:cubicBezTo>
                        <a:pt x="666" y="7042"/>
                        <a:pt x="833" y="6932"/>
                        <a:pt x="833" y="6654"/>
                      </a:cubicBezTo>
                      <a:lnTo>
                        <a:pt x="833" y="388"/>
                      </a:lnTo>
                      <a:cubicBezTo>
                        <a:pt x="833" y="167"/>
                        <a:pt x="611" y="0"/>
                        <a:pt x="38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16"/>
                <p:cNvSpPr/>
                <p:nvPr/>
              </p:nvSpPr>
              <p:spPr>
                <a:xfrm>
                  <a:off x="3710175" y="4435775"/>
                  <a:ext cx="20825" cy="1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7043" extrusionOk="0">
                      <a:moveTo>
                        <a:pt x="389" y="0"/>
                      </a:moveTo>
                      <a:cubicBezTo>
                        <a:pt x="167" y="0"/>
                        <a:pt x="1" y="167"/>
                        <a:pt x="1" y="388"/>
                      </a:cubicBezTo>
                      <a:lnTo>
                        <a:pt x="1" y="6654"/>
                      </a:lnTo>
                      <a:cubicBezTo>
                        <a:pt x="1" y="6821"/>
                        <a:pt x="167" y="7042"/>
                        <a:pt x="389" y="7042"/>
                      </a:cubicBezTo>
                      <a:cubicBezTo>
                        <a:pt x="611" y="7042"/>
                        <a:pt x="721" y="6932"/>
                        <a:pt x="832" y="6654"/>
                      </a:cubicBezTo>
                      <a:lnTo>
                        <a:pt x="832" y="388"/>
                      </a:lnTo>
                      <a:cubicBezTo>
                        <a:pt x="832" y="167"/>
                        <a:pt x="611" y="0"/>
                        <a:pt x="38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16"/>
                <p:cNvSpPr/>
                <p:nvPr/>
              </p:nvSpPr>
              <p:spPr>
                <a:xfrm>
                  <a:off x="3761475" y="4435775"/>
                  <a:ext cx="20800" cy="1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" h="7043" extrusionOk="0">
                      <a:moveTo>
                        <a:pt x="444" y="0"/>
                      </a:moveTo>
                      <a:cubicBezTo>
                        <a:pt x="167" y="0"/>
                        <a:pt x="0" y="167"/>
                        <a:pt x="0" y="388"/>
                      </a:cubicBezTo>
                      <a:lnTo>
                        <a:pt x="0" y="6654"/>
                      </a:lnTo>
                      <a:cubicBezTo>
                        <a:pt x="0" y="6821"/>
                        <a:pt x="222" y="7042"/>
                        <a:pt x="444" y="7042"/>
                      </a:cubicBezTo>
                      <a:cubicBezTo>
                        <a:pt x="610" y="7042"/>
                        <a:pt x="777" y="6932"/>
                        <a:pt x="832" y="6654"/>
                      </a:cubicBezTo>
                      <a:lnTo>
                        <a:pt x="832" y="388"/>
                      </a:lnTo>
                      <a:cubicBezTo>
                        <a:pt x="832" y="167"/>
                        <a:pt x="610" y="0"/>
                        <a:pt x="4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16"/>
                <p:cNvSpPr/>
                <p:nvPr/>
              </p:nvSpPr>
              <p:spPr>
                <a:xfrm>
                  <a:off x="3814150" y="4435775"/>
                  <a:ext cx="20825" cy="1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7043" extrusionOk="0">
                      <a:moveTo>
                        <a:pt x="389" y="0"/>
                      </a:moveTo>
                      <a:cubicBezTo>
                        <a:pt x="167" y="0"/>
                        <a:pt x="0" y="167"/>
                        <a:pt x="0" y="388"/>
                      </a:cubicBezTo>
                      <a:lnTo>
                        <a:pt x="0" y="6654"/>
                      </a:lnTo>
                      <a:cubicBezTo>
                        <a:pt x="0" y="6821"/>
                        <a:pt x="167" y="7042"/>
                        <a:pt x="389" y="7042"/>
                      </a:cubicBezTo>
                      <a:cubicBezTo>
                        <a:pt x="610" y="7042"/>
                        <a:pt x="832" y="6932"/>
                        <a:pt x="832" y="6654"/>
                      </a:cubicBezTo>
                      <a:lnTo>
                        <a:pt x="832" y="388"/>
                      </a:lnTo>
                      <a:cubicBezTo>
                        <a:pt x="832" y="167"/>
                        <a:pt x="610" y="0"/>
                        <a:pt x="38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16"/>
                <p:cNvSpPr/>
                <p:nvPr/>
              </p:nvSpPr>
              <p:spPr>
                <a:xfrm>
                  <a:off x="3865450" y="4435775"/>
                  <a:ext cx="20800" cy="1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" h="7043" extrusionOk="0">
                      <a:moveTo>
                        <a:pt x="444" y="0"/>
                      </a:moveTo>
                      <a:cubicBezTo>
                        <a:pt x="166" y="0"/>
                        <a:pt x="0" y="167"/>
                        <a:pt x="0" y="388"/>
                      </a:cubicBezTo>
                      <a:lnTo>
                        <a:pt x="0" y="6654"/>
                      </a:lnTo>
                      <a:cubicBezTo>
                        <a:pt x="0" y="6821"/>
                        <a:pt x="222" y="7042"/>
                        <a:pt x="444" y="7042"/>
                      </a:cubicBezTo>
                      <a:cubicBezTo>
                        <a:pt x="610" y="7042"/>
                        <a:pt x="832" y="6932"/>
                        <a:pt x="832" y="6654"/>
                      </a:cubicBezTo>
                      <a:lnTo>
                        <a:pt x="832" y="388"/>
                      </a:lnTo>
                      <a:cubicBezTo>
                        <a:pt x="832" y="167"/>
                        <a:pt x="610" y="0"/>
                        <a:pt x="4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16"/>
                <p:cNvSpPr/>
                <p:nvPr/>
              </p:nvSpPr>
              <p:spPr>
                <a:xfrm>
                  <a:off x="3918125" y="4435775"/>
                  <a:ext cx="20800" cy="1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" h="7043" extrusionOk="0">
                      <a:moveTo>
                        <a:pt x="388" y="0"/>
                      </a:moveTo>
                      <a:cubicBezTo>
                        <a:pt x="167" y="0"/>
                        <a:pt x="0" y="167"/>
                        <a:pt x="0" y="388"/>
                      </a:cubicBezTo>
                      <a:lnTo>
                        <a:pt x="0" y="6654"/>
                      </a:lnTo>
                      <a:cubicBezTo>
                        <a:pt x="0" y="6821"/>
                        <a:pt x="167" y="7042"/>
                        <a:pt x="388" y="7042"/>
                      </a:cubicBezTo>
                      <a:cubicBezTo>
                        <a:pt x="610" y="7042"/>
                        <a:pt x="832" y="6932"/>
                        <a:pt x="832" y="6654"/>
                      </a:cubicBezTo>
                      <a:lnTo>
                        <a:pt x="832" y="388"/>
                      </a:lnTo>
                      <a:cubicBezTo>
                        <a:pt x="832" y="167"/>
                        <a:pt x="610" y="0"/>
                        <a:pt x="3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16"/>
                <p:cNvSpPr/>
                <p:nvPr/>
              </p:nvSpPr>
              <p:spPr>
                <a:xfrm>
                  <a:off x="3970800" y="4435775"/>
                  <a:ext cx="20825" cy="1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7043" extrusionOk="0">
                      <a:moveTo>
                        <a:pt x="444" y="0"/>
                      </a:moveTo>
                      <a:cubicBezTo>
                        <a:pt x="167" y="0"/>
                        <a:pt x="0" y="167"/>
                        <a:pt x="0" y="388"/>
                      </a:cubicBezTo>
                      <a:lnTo>
                        <a:pt x="0" y="6654"/>
                      </a:lnTo>
                      <a:cubicBezTo>
                        <a:pt x="0" y="6821"/>
                        <a:pt x="222" y="7042"/>
                        <a:pt x="444" y="7042"/>
                      </a:cubicBezTo>
                      <a:cubicBezTo>
                        <a:pt x="666" y="7042"/>
                        <a:pt x="777" y="6932"/>
                        <a:pt x="832" y="6654"/>
                      </a:cubicBezTo>
                      <a:lnTo>
                        <a:pt x="832" y="388"/>
                      </a:lnTo>
                      <a:cubicBezTo>
                        <a:pt x="832" y="167"/>
                        <a:pt x="666" y="0"/>
                        <a:pt x="4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16"/>
                <p:cNvSpPr/>
                <p:nvPr/>
              </p:nvSpPr>
              <p:spPr>
                <a:xfrm>
                  <a:off x="4023475" y="4435775"/>
                  <a:ext cx="20825" cy="1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7043" extrusionOk="0">
                      <a:moveTo>
                        <a:pt x="389" y="0"/>
                      </a:moveTo>
                      <a:cubicBezTo>
                        <a:pt x="222" y="0"/>
                        <a:pt x="0" y="167"/>
                        <a:pt x="0" y="388"/>
                      </a:cubicBezTo>
                      <a:lnTo>
                        <a:pt x="0" y="6654"/>
                      </a:lnTo>
                      <a:cubicBezTo>
                        <a:pt x="0" y="6821"/>
                        <a:pt x="222" y="7042"/>
                        <a:pt x="389" y="7042"/>
                      </a:cubicBezTo>
                      <a:cubicBezTo>
                        <a:pt x="610" y="7042"/>
                        <a:pt x="777" y="6932"/>
                        <a:pt x="832" y="6654"/>
                      </a:cubicBezTo>
                      <a:lnTo>
                        <a:pt x="832" y="388"/>
                      </a:lnTo>
                      <a:cubicBezTo>
                        <a:pt x="832" y="167"/>
                        <a:pt x="610" y="0"/>
                        <a:pt x="38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16"/>
                <p:cNvSpPr/>
                <p:nvPr/>
              </p:nvSpPr>
              <p:spPr>
                <a:xfrm>
                  <a:off x="3728200" y="4917850"/>
                  <a:ext cx="55475" cy="22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" h="9053" extrusionOk="0">
                      <a:moveTo>
                        <a:pt x="1809" y="0"/>
                      </a:moveTo>
                      <a:cubicBezTo>
                        <a:pt x="1706" y="0"/>
                        <a:pt x="1608" y="42"/>
                        <a:pt x="1553" y="125"/>
                      </a:cubicBezTo>
                      <a:lnTo>
                        <a:pt x="167" y="1400"/>
                      </a:lnTo>
                      <a:cubicBezTo>
                        <a:pt x="111" y="1511"/>
                        <a:pt x="0" y="1622"/>
                        <a:pt x="0" y="1678"/>
                      </a:cubicBezTo>
                      <a:lnTo>
                        <a:pt x="0" y="8609"/>
                      </a:lnTo>
                      <a:cubicBezTo>
                        <a:pt x="0" y="8831"/>
                        <a:pt x="222" y="9053"/>
                        <a:pt x="444" y="9053"/>
                      </a:cubicBezTo>
                      <a:cubicBezTo>
                        <a:pt x="666" y="9053"/>
                        <a:pt x="832" y="8886"/>
                        <a:pt x="832" y="8609"/>
                      </a:cubicBezTo>
                      <a:lnTo>
                        <a:pt x="832" y="1844"/>
                      </a:lnTo>
                      <a:lnTo>
                        <a:pt x="2108" y="569"/>
                      </a:lnTo>
                      <a:cubicBezTo>
                        <a:pt x="2218" y="513"/>
                        <a:pt x="2218" y="236"/>
                        <a:pt x="2108" y="125"/>
                      </a:cubicBezTo>
                      <a:cubicBezTo>
                        <a:pt x="2024" y="42"/>
                        <a:pt x="1913" y="0"/>
                        <a:pt x="180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16"/>
                <p:cNvSpPr/>
                <p:nvPr/>
              </p:nvSpPr>
              <p:spPr>
                <a:xfrm>
                  <a:off x="3760075" y="4920975"/>
                  <a:ext cx="83200" cy="22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8" h="9039" extrusionOk="0">
                      <a:moveTo>
                        <a:pt x="1609" y="0"/>
                      </a:moveTo>
                      <a:cubicBezTo>
                        <a:pt x="1387" y="0"/>
                        <a:pt x="1165" y="166"/>
                        <a:pt x="1165" y="388"/>
                      </a:cubicBezTo>
                      <a:lnTo>
                        <a:pt x="1165" y="444"/>
                      </a:lnTo>
                      <a:lnTo>
                        <a:pt x="56" y="1830"/>
                      </a:lnTo>
                      <a:cubicBezTo>
                        <a:pt x="1" y="1941"/>
                        <a:pt x="1" y="1996"/>
                        <a:pt x="1" y="2052"/>
                      </a:cubicBezTo>
                      <a:lnTo>
                        <a:pt x="1" y="8595"/>
                      </a:lnTo>
                      <a:cubicBezTo>
                        <a:pt x="1" y="8761"/>
                        <a:pt x="112" y="8983"/>
                        <a:pt x="389" y="8983"/>
                      </a:cubicBezTo>
                      <a:cubicBezTo>
                        <a:pt x="611" y="8983"/>
                        <a:pt x="833" y="8761"/>
                        <a:pt x="833" y="8595"/>
                      </a:cubicBezTo>
                      <a:lnTo>
                        <a:pt x="833" y="2218"/>
                      </a:lnTo>
                      <a:lnTo>
                        <a:pt x="1221" y="1664"/>
                      </a:lnTo>
                      <a:lnTo>
                        <a:pt x="1221" y="8650"/>
                      </a:lnTo>
                      <a:cubicBezTo>
                        <a:pt x="1221" y="8872"/>
                        <a:pt x="1442" y="9039"/>
                        <a:pt x="1664" y="9039"/>
                      </a:cubicBezTo>
                      <a:cubicBezTo>
                        <a:pt x="1886" y="9039"/>
                        <a:pt x="2052" y="8872"/>
                        <a:pt x="2052" y="8650"/>
                      </a:cubicBezTo>
                      <a:lnTo>
                        <a:pt x="2052" y="1664"/>
                      </a:lnTo>
                      <a:lnTo>
                        <a:pt x="2496" y="2218"/>
                      </a:lnTo>
                      <a:lnTo>
                        <a:pt x="2496" y="8595"/>
                      </a:lnTo>
                      <a:cubicBezTo>
                        <a:pt x="2496" y="8761"/>
                        <a:pt x="2718" y="8983"/>
                        <a:pt x="2884" y="8983"/>
                      </a:cubicBezTo>
                      <a:cubicBezTo>
                        <a:pt x="3106" y="8983"/>
                        <a:pt x="3328" y="8761"/>
                        <a:pt x="3328" y="8595"/>
                      </a:cubicBezTo>
                      <a:lnTo>
                        <a:pt x="3328" y="2052"/>
                      </a:lnTo>
                      <a:cubicBezTo>
                        <a:pt x="3328" y="1996"/>
                        <a:pt x="3328" y="1941"/>
                        <a:pt x="3272" y="1830"/>
                      </a:cubicBezTo>
                      <a:lnTo>
                        <a:pt x="1997" y="333"/>
                      </a:lnTo>
                      <a:cubicBezTo>
                        <a:pt x="1997" y="111"/>
                        <a:pt x="1775" y="0"/>
                        <a:pt x="160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16"/>
                <p:cNvSpPr/>
                <p:nvPr/>
              </p:nvSpPr>
              <p:spPr>
                <a:xfrm>
                  <a:off x="3815525" y="4916125"/>
                  <a:ext cx="56875" cy="22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5" h="9122" extrusionOk="0">
                      <a:moveTo>
                        <a:pt x="410" y="0"/>
                      </a:moveTo>
                      <a:cubicBezTo>
                        <a:pt x="306" y="0"/>
                        <a:pt x="195" y="28"/>
                        <a:pt x="112" y="83"/>
                      </a:cubicBezTo>
                      <a:cubicBezTo>
                        <a:pt x="1" y="250"/>
                        <a:pt x="1" y="527"/>
                        <a:pt x="112" y="638"/>
                      </a:cubicBezTo>
                      <a:lnTo>
                        <a:pt x="1443" y="1913"/>
                      </a:lnTo>
                      <a:lnTo>
                        <a:pt x="1443" y="8678"/>
                      </a:lnTo>
                      <a:cubicBezTo>
                        <a:pt x="1443" y="8900"/>
                        <a:pt x="1609" y="9122"/>
                        <a:pt x="1886" y="9122"/>
                      </a:cubicBezTo>
                      <a:cubicBezTo>
                        <a:pt x="2052" y="9122"/>
                        <a:pt x="2274" y="8955"/>
                        <a:pt x="2274" y="8678"/>
                      </a:cubicBezTo>
                      <a:lnTo>
                        <a:pt x="2274" y="1747"/>
                      </a:lnTo>
                      <a:cubicBezTo>
                        <a:pt x="2219" y="1691"/>
                        <a:pt x="2163" y="1580"/>
                        <a:pt x="2052" y="1469"/>
                      </a:cubicBezTo>
                      <a:lnTo>
                        <a:pt x="666" y="83"/>
                      </a:lnTo>
                      <a:cubicBezTo>
                        <a:pt x="611" y="28"/>
                        <a:pt x="514" y="0"/>
                        <a:pt x="41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16"/>
                <p:cNvSpPr/>
                <p:nvPr/>
              </p:nvSpPr>
              <p:spPr>
                <a:xfrm>
                  <a:off x="3749000" y="4841950"/>
                  <a:ext cx="99825" cy="10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4049" extrusionOk="0">
                      <a:moveTo>
                        <a:pt x="1941" y="0"/>
                      </a:moveTo>
                      <a:cubicBezTo>
                        <a:pt x="943" y="0"/>
                        <a:pt x="0" y="943"/>
                        <a:pt x="0" y="2052"/>
                      </a:cubicBezTo>
                      <a:cubicBezTo>
                        <a:pt x="0" y="3161"/>
                        <a:pt x="832" y="4048"/>
                        <a:pt x="1941" y="4048"/>
                      </a:cubicBezTo>
                      <a:cubicBezTo>
                        <a:pt x="3050" y="4048"/>
                        <a:pt x="3993" y="3161"/>
                        <a:pt x="3993" y="2052"/>
                      </a:cubicBezTo>
                      <a:cubicBezTo>
                        <a:pt x="3993" y="943"/>
                        <a:pt x="3050" y="0"/>
                        <a:pt x="1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9" name="Google Shape;1789;p16"/>
                <p:cNvSpPr/>
                <p:nvPr/>
              </p:nvSpPr>
              <p:spPr>
                <a:xfrm>
                  <a:off x="3801675" y="4335950"/>
                  <a:ext cx="242625" cy="12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5" h="4936" extrusionOk="0">
                      <a:moveTo>
                        <a:pt x="0" y="1"/>
                      </a:moveTo>
                      <a:lnTo>
                        <a:pt x="0" y="4936"/>
                      </a:lnTo>
                      <a:lnTo>
                        <a:pt x="9704" y="4936"/>
                      </a:lnTo>
                      <a:lnTo>
                        <a:pt x="970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0" name="Google Shape;1790;p16"/>
                <p:cNvSpPr/>
                <p:nvPr/>
              </p:nvSpPr>
              <p:spPr>
                <a:xfrm>
                  <a:off x="3801675" y="3314275"/>
                  <a:ext cx="242625" cy="12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5" h="4880" extrusionOk="0">
                      <a:moveTo>
                        <a:pt x="0" y="0"/>
                      </a:moveTo>
                      <a:lnTo>
                        <a:pt x="0" y="4880"/>
                      </a:lnTo>
                      <a:lnTo>
                        <a:pt x="9704" y="4880"/>
                      </a:lnTo>
                      <a:lnTo>
                        <a:pt x="970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91" name="Google Shape;1791;p16"/>
            <p:cNvGrpSpPr/>
            <p:nvPr/>
          </p:nvGrpSpPr>
          <p:grpSpPr>
            <a:xfrm>
              <a:off x="3010119" y="-614589"/>
              <a:ext cx="226462" cy="1338982"/>
              <a:chOff x="1732769" y="-87277"/>
              <a:chExt cx="226462" cy="1338982"/>
            </a:xfrm>
          </p:grpSpPr>
          <p:grpSp>
            <p:nvGrpSpPr>
              <p:cNvPr id="1792" name="Google Shape;1792;p16"/>
              <p:cNvGrpSpPr/>
              <p:nvPr/>
            </p:nvGrpSpPr>
            <p:grpSpPr>
              <a:xfrm>
                <a:off x="1732769" y="-87276"/>
                <a:ext cx="226462" cy="1338981"/>
                <a:chOff x="3247110" y="-43551"/>
                <a:chExt cx="586538" cy="3467965"/>
              </a:xfrm>
            </p:grpSpPr>
            <p:sp>
              <p:nvSpPr>
                <p:cNvPr id="1793" name="Google Shape;1793;p16"/>
                <p:cNvSpPr/>
                <p:nvPr/>
              </p:nvSpPr>
              <p:spPr>
                <a:xfrm>
                  <a:off x="3416760" y="2300809"/>
                  <a:ext cx="248101" cy="130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74" h="7716" extrusionOk="0">
                      <a:moveTo>
                        <a:pt x="7286" y="1"/>
                      </a:moveTo>
                      <a:cubicBezTo>
                        <a:pt x="7160" y="1"/>
                        <a:pt x="7034" y="51"/>
                        <a:pt x="6959" y="152"/>
                      </a:cubicBezTo>
                      <a:lnTo>
                        <a:pt x="202" y="6858"/>
                      </a:lnTo>
                      <a:cubicBezTo>
                        <a:pt x="1" y="7060"/>
                        <a:pt x="1" y="7362"/>
                        <a:pt x="202" y="7564"/>
                      </a:cubicBezTo>
                      <a:cubicBezTo>
                        <a:pt x="253" y="7614"/>
                        <a:pt x="404" y="7715"/>
                        <a:pt x="505" y="7715"/>
                      </a:cubicBezTo>
                      <a:cubicBezTo>
                        <a:pt x="555" y="7715"/>
                        <a:pt x="706" y="7614"/>
                        <a:pt x="807" y="7564"/>
                      </a:cubicBezTo>
                      <a:lnTo>
                        <a:pt x="7261" y="1161"/>
                      </a:lnTo>
                      <a:lnTo>
                        <a:pt x="13816" y="7564"/>
                      </a:lnTo>
                      <a:cubicBezTo>
                        <a:pt x="13917" y="7665"/>
                        <a:pt x="14043" y="7715"/>
                        <a:pt x="14169" y="7715"/>
                      </a:cubicBezTo>
                      <a:cubicBezTo>
                        <a:pt x="14295" y="7715"/>
                        <a:pt x="14421" y="7665"/>
                        <a:pt x="14522" y="7564"/>
                      </a:cubicBezTo>
                      <a:cubicBezTo>
                        <a:pt x="14673" y="7362"/>
                        <a:pt x="14673" y="7060"/>
                        <a:pt x="14522" y="6858"/>
                      </a:cubicBezTo>
                      <a:lnTo>
                        <a:pt x="7614" y="152"/>
                      </a:lnTo>
                      <a:cubicBezTo>
                        <a:pt x="7538" y="51"/>
                        <a:pt x="7412" y="1"/>
                        <a:pt x="728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4" name="Google Shape;1794;p16"/>
                <p:cNvSpPr/>
                <p:nvPr/>
              </p:nvSpPr>
              <p:spPr>
                <a:xfrm>
                  <a:off x="3530141" y="-43551"/>
                  <a:ext cx="18767" cy="2365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139920" extrusionOk="0">
                      <a:moveTo>
                        <a:pt x="606" y="1"/>
                      </a:moveTo>
                      <a:cubicBezTo>
                        <a:pt x="303" y="1"/>
                        <a:pt x="101" y="253"/>
                        <a:pt x="101" y="505"/>
                      </a:cubicBezTo>
                      <a:lnTo>
                        <a:pt x="1" y="139415"/>
                      </a:lnTo>
                      <a:cubicBezTo>
                        <a:pt x="1" y="139718"/>
                        <a:pt x="253" y="139919"/>
                        <a:pt x="505" y="139919"/>
                      </a:cubicBezTo>
                      <a:cubicBezTo>
                        <a:pt x="807" y="139919"/>
                        <a:pt x="1009" y="139718"/>
                        <a:pt x="1059" y="139466"/>
                      </a:cubicBezTo>
                      <a:lnTo>
                        <a:pt x="1110" y="505"/>
                      </a:lnTo>
                      <a:cubicBezTo>
                        <a:pt x="1110" y="203"/>
                        <a:pt x="858" y="1"/>
                        <a:pt x="6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5" name="Google Shape;1795;p16"/>
                <p:cNvSpPr/>
                <p:nvPr/>
              </p:nvSpPr>
              <p:spPr>
                <a:xfrm>
                  <a:off x="3247110" y="2418452"/>
                  <a:ext cx="586538" cy="68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5"/>
                      </a:lnTo>
                      <a:lnTo>
                        <a:pt x="32472" y="4035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6" name="Google Shape;1796;p16"/>
                <p:cNvSpPr/>
                <p:nvPr/>
              </p:nvSpPr>
              <p:spPr>
                <a:xfrm>
                  <a:off x="3247110" y="2486657"/>
                  <a:ext cx="586538" cy="68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7" name="Google Shape;1797;p16"/>
                <p:cNvSpPr/>
                <p:nvPr/>
              </p:nvSpPr>
              <p:spPr>
                <a:xfrm>
                  <a:off x="3247110" y="2554862"/>
                  <a:ext cx="586538" cy="68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4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8" name="Google Shape;1798;p16"/>
                <p:cNvSpPr/>
                <p:nvPr/>
              </p:nvSpPr>
              <p:spPr>
                <a:xfrm>
                  <a:off x="3247110" y="2623049"/>
                  <a:ext cx="586538" cy="68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5"/>
                      </a:lnTo>
                      <a:lnTo>
                        <a:pt x="32472" y="4035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16"/>
                <p:cNvSpPr/>
                <p:nvPr/>
              </p:nvSpPr>
              <p:spPr>
                <a:xfrm>
                  <a:off x="3247110" y="2691254"/>
                  <a:ext cx="586538" cy="68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16"/>
                <p:cNvSpPr/>
                <p:nvPr/>
              </p:nvSpPr>
              <p:spPr>
                <a:xfrm>
                  <a:off x="3247110" y="2759459"/>
                  <a:ext cx="586538" cy="68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196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16"/>
                <p:cNvSpPr/>
                <p:nvPr/>
              </p:nvSpPr>
              <p:spPr>
                <a:xfrm>
                  <a:off x="3247110" y="2827664"/>
                  <a:ext cx="586538" cy="68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4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1802;p16"/>
                <p:cNvSpPr/>
                <p:nvPr/>
              </p:nvSpPr>
              <p:spPr>
                <a:xfrm>
                  <a:off x="3247110" y="2895852"/>
                  <a:ext cx="586538" cy="67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3984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3984"/>
                      </a:lnTo>
                      <a:lnTo>
                        <a:pt x="32472" y="3984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16"/>
                <p:cNvSpPr/>
                <p:nvPr/>
              </p:nvSpPr>
              <p:spPr>
                <a:xfrm>
                  <a:off x="3247110" y="2963195"/>
                  <a:ext cx="586538" cy="69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86" extrusionOk="0">
                      <a:moveTo>
                        <a:pt x="2371" y="1"/>
                      </a:moveTo>
                      <a:lnTo>
                        <a:pt x="1" y="1967"/>
                      </a:lnTo>
                      <a:lnTo>
                        <a:pt x="2371" y="4085"/>
                      </a:lnTo>
                      <a:lnTo>
                        <a:pt x="32472" y="4085"/>
                      </a:lnTo>
                      <a:lnTo>
                        <a:pt x="34690" y="206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16"/>
                <p:cNvSpPr/>
                <p:nvPr/>
              </p:nvSpPr>
              <p:spPr>
                <a:xfrm>
                  <a:off x="3247110" y="3032262"/>
                  <a:ext cx="586538" cy="68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4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16"/>
                <p:cNvSpPr/>
                <p:nvPr/>
              </p:nvSpPr>
              <p:spPr>
                <a:xfrm>
                  <a:off x="3447447" y="3099604"/>
                  <a:ext cx="185019" cy="45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43" h="2673" extrusionOk="0">
                      <a:moveTo>
                        <a:pt x="1362" y="0"/>
                      </a:moveTo>
                      <a:cubicBezTo>
                        <a:pt x="656" y="0"/>
                        <a:pt x="1" y="605"/>
                        <a:pt x="1" y="1362"/>
                      </a:cubicBezTo>
                      <a:cubicBezTo>
                        <a:pt x="1" y="2017"/>
                        <a:pt x="555" y="2673"/>
                        <a:pt x="1362" y="2673"/>
                      </a:cubicBezTo>
                      <a:lnTo>
                        <a:pt x="9581" y="2673"/>
                      </a:lnTo>
                      <a:cubicBezTo>
                        <a:pt x="10337" y="2673"/>
                        <a:pt x="10942" y="2118"/>
                        <a:pt x="10942" y="1362"/>
                      </a:cubicBezTo>
                      <a:cubicBezTo>
                        <a:pt x="10942" y="656"/>
                        <a:pt x="10337" y="0"/>
                        <a:pt x="958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1806;p16"/>
                <p:cNvSpPr/>
                <p:nvPr/>
              </p:nvSpPr>
              <p:spPr>
                <a:xfrm>
                  <a:off x="3501162" y="3298876"/>
                  <a:ext cx="29842" cy="122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" h="7274" extrusionOk="0">
                      <a:moveTo>
                        <a:pt x="1469" y="0"/>
                      </a:moveTo>
                      <a:cubicBezTo>
                        <a:pt x="1387" y="0"/>
                        <a:pt x="1311" y="38"/>
                        <a:pt x="1261" y="114"/>
                      </a:cubicBezTo>
                      <a:lnTo>
                        <a:pt x="101" y="1173"/>
                      </a:lnTo>
                      <a:cubicBezTo>
                        <a:pt x="51" y="1223"/>
                        <a:pt x="0" y="1273"/>
                        <a:pt x="0" y="1425"/>
                      </a:cubicBezTo>
                      <a:lnTo>
                        <a:pt x="0" y="6971"/>
                      </a:lnTo>
                      <a:cubicBezTo>
                        <a:pt x="0" y="7173"/>
                        <a:pt x="101" y="7274"/>
                        <a:pt x="303" y="7274"/>
                      </a:cubicBezTo>
                      <a:cubicBezTo>
                        <a:pt x="504" y="7274"/>
                        <a:pt x="605" y="7173"/>
                        <a:pt x="605" y="6971"/>
                      </a:cubicBezTo>
                      <a:lnTo>
                        <a:pt x="605" y="1526"/>
                      </a:lnTo>
                      <a:lnTo>
                        <a:pt x="1614" y="517"/>
                      </a:lnTo>
                      <a:cubicBezTo>
                        <a:pt x="1765" y="467"/>
                        <a:pt x="1765" y="215"/>
                        <a:pt x="1715" y="114"/>
                      </a:cubicBezTo>
                      <a:cubicBezTo>
                        <a:pt x="1639" y="38"/>
                        <a:pt x="1551" y="0"/>
                        <a:pt x="146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16"/>
                <p:cNvSpPr/>
                <p:nvPr/>
              </p:nvSpPr>
              <p:spPr>
                <a:xfrm>
                  <a:off x="3517359" y="3131137"/>
                  <a:ext cx="42641" cy="29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2" h="17346" extrusionOk="0">
                      <a:moveTo>
                        <a:pt x="1261" y="1"/>
                      </a:moveTo>
                      <a:cubicBezTo>
                        <a:pt x="908" y="1"/>
                        <a:pt x="757" y="152"/>
                        <a:pt x="757" y="505"/>
                      </a:cubicBezTo>
                      <a:lnTo>
                        <a:pt x="757" y="10035"/>
                      </a:lnTo>
                      <a:cubicBezTo>
                        <a:pt x="757" y="10136"/>
                        <a:pt x="807" y="10236"/>
                        <a:pt x="908" y="10388"/>
                      </a:cubicBezTo>
                      <a:lnTo>
                        <a:pt x="51" y="11547"/>
                      </a:lnTo>
                      <a:cubicBezTo>
                        <a:pt x="0" y="11598"/>
                        <a:pt x="0" y="11648"/>
                        <a:pt x="0" y="11699"/>
                      </a:cubicBezTo>
                      <a:lnTo>
                        <a:pt x="0" y="16942"/>
                      </a:lnTo>
                      <a:cubicBezTo>
                        <a:pt x="0" y="17144"/>
                        <a:pt x="101" y="17245"/>
                        <a:pt x="303" y="17245"/>
                      </a:cubicBezTo>
                      <a:cubicBezTo>
                        <a:pt x="504" y="17245"/>
                        <a:pt x="605" y="17144"/>
                        <a:pt x="605" y="16942"/>
                      </a:cubicBezTo>
                      <a:lnTo>
                        <a:pt x="605" y="11850"/>
                      </a:lnTo>
                      <a:lnTo>
                        <a:pt x="908" y="11396"/>
                      </a:lnTo>
                      <a:lnTo>
                        <a:pt x="908" y="16993"/>
                      </a:lnTo>
                      <a:cubicBezTo>
                        <a:pt x="908" y="17195"/>
                        <a:pt x="1059" y="17346"/>
                        <a:pt x="1261" y="17346"/>
                      </a:cubicBezTo>
                      <a:cubicBezTo>
                        <a:pt x="1412" y="17346"/>
                        <a:pt x="1563" y="17195"/>
                        <a:pt x="1563" y="16993"/>
                      </a:cubicBezTo>
                      <a:lnTo>
                        <a:pt x="1563" y="11396"/>
                      </a:lnTo>
                      <a:lnTo>
                        <a:pt x="1866" y="11850"/>
                      </a:lnTo>
                      <a:lnTo>
                        <a:pt x="1866" y="16942"/>
                      </a:lnTo>
                      <a:cubicBezTo>
                        <a:pt x="1866" y="17144"/>
                        <a:pt x="2017" y="17245"/>
                        <a:pt x="2168" y="17245"/>
                      </a:cubicBezTo>
                      <a:cubicBezTo>
                        <a:pt x="2370" y="17245"/>
                        <a:pt x="2521" y="17144"/>
                        <a:pt x="2521" y="16942"/>
                      </a:cubicBezTo>
                      <a:lnTo>
                        <a:pt x="2521" y="11699"/>
                      </a:lnTo>
                      <a:cubicBezTo>
                        <a:pt x="2521" y="11648"/>
                        <a:pt x="2521" y="11598"/>
                        <a:pt x="2420" y="11547"/>
                      </a:cubicBezTo>
                      <a:lnTo>
                        <a:pt x="1614" y="10337"/>
                      </a:lnTo>
                      <a:cubicBezTo>
                        <a:pt x="1664" y="10186"/>
                        <a:pt x="1765" y="10136"/>
                        <a:pt x="1765" y="10035"/>
                      </a:cubicBezTo>
                      <a:lnTo>
                        <a:pt x="1765" y="505"/>
                      </a:lnTo>
                      <a:cubicBezTo>
                        <a:pt x="1765" y="253"/>
                        <a:pt x="1563" y="1"/>
                        <a:pt x="126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16"/>
                <p:cNvSpPr/>
                <p:nvPr/>
              </p:nvSpPr>
              <p:spPr>
                <a:xfrm>
                  <a:off x="3546339" y="3298876"/>
                  <a:ext cx="31566" cy="122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7" h="7274" extrusionOk="0">
                      <a:moveTo>
                        <a:pt x="379" y="0"/>
                      </a:moveTo>
                      <a:cubicBezTo>
                        <a:pt x="303" y="0"/>
                        <a:pt x="227" y="38"/>
                        <a:pt x="152" y="114"/>
                      </a:cubicBezTo>
                      <a:cubicBezTo>
                        <a:pt x="1" y="215"/>
                        <a:pt x="1" y="416"/>
                        <a:pt x="152" y="517"/>
                      </a:cubicBezTo>
                      <a:lnTo>
                        <a:pt x="1160" y="1526"/>
                      </a:lnTo>
                      <a:lnTo>
                        <a:pt x="1160" y="6971"/>
                      </a:lnTo>
                      <a:cubicBezTo>
                        <a:pt x="1160" y="7173"/>
                        <a:pt x="1311" y="7274"/>
                        <a:pt x="1463" y="7274"/>
                      </a:cubicBezTo>
                      <a:cubicBezTo>
                        <a:pt x="1664" y="7274"/>
                        <a:pt x="1816" y="7173"/>
                        <a:pt x="1816" y="6971"/>
                      </a:cubicBezTo>
                      <a:lnTo>
                        <a:pt x="1816" y="1425"/>
                      </a:lnTo>
                      <a:cubicBezTo>
                        <a:pt x="1866" y="1374"/>
                        <a:pt x="1816" y="1223"/>
                        <a:pt x="1715" y="1173"/>
                      </a:cubicBezTo>
                      <a:lnTo>
                        <a:pt x="606" y="114"/>
                      </a:lnTo>
                      <a:cubicBezTo>
                        <a:pt x="530" y="38"/>
                        <a:pt x="454" y="0"/>
                        <a:pt x="37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16"/>
                <p:cNvSpPr/>
                <p:nvPr/>
              </p:nvSpPr>
              <p:spPr>
                <a:xfrm>
                  <a:off x="3511391" y="3259025"/>
                  <a:ext cx="53715" cy="52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7" h="3127" extrusionOk="0">
                      <a:moveTo>
                        <a:pt x="1614" y="0"/>
                      </a:moveTo>
                      <a:cubicBezTo>
                        <a:pt x="706" y="0"/>
                        <a:pt x="0" y="706"/>
                        <a:pt x="0" y="1563"/>
                      </a:cubicBezTo>
                      <a:cubicBezTo>
                        <a:pt x="0" y="2471"/>
                        <a:pt x="706" y="3126"/>
                        <a:pt x="1614" y="3126"/>
                      </a:cubicBezTo>
                      <a:cubicBezTo>
                        <a:pt x="2471" y="3126"/>
                        <a:pt x="3177" y="2471"/>
                        <a:pt x="3177" y="1563"/>
                      </a:cubicBezTo>
                      <a:cubicBezTo>
                        <a:pt x="3177" y="706"/>
                        <a:pt x="2471" y="0"/>
                        <a:pt x="16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10" name="Google Shape;1810;p16"/>
              <p:cNvGrpSpPr/>
              <p:nvPr/>
            </p:nvGrpSpPr>
            <p:grpSpPr>
              <a:xfrm>
                <a:off x="1732786" y="-87277"/>
                <a:ext cx="226446" cy="1338882"/>
                <a:chOff x="3355550" y="288525"/>
                <a:chExt cx="867275" cy="5127850"/>
              </a:xfrm>
            </p:grpSpPr>
            <p:sp>
              <p:nvSpPr>
                <p:cNvPr id="1811" name="Google Shape;1811;p16"/>
                <p:cNvSpPr/>
                <p:nvPr/>
              </p:nvSpPr>
              <p:spPr>
                <a:xfrm>
                  <a:off x="3606400" y="3754975"/>
                  <a:ext cx="366850" cy="19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74" h="7716" extrusionOk="0">
                      <a:moveTo>
                        <a:pt x="7286" y="1"/>
                      </a:moveTo>
                      <a:cubicBezTo>
                        <a:pt x="7160" y="1"/>
                        <a:pt x="7034" y="51"/>
                        <a:pt x="6959" y="152"/>
                      </a:cubicBezTo>
                      <a:lnTo>
                        <a:pt x="202" y="6858"/>
                      </a:lnTo>
                      <a:cubicBezTo>
                        <a:pt x="1" y="7060"/>
                        <a:pt x="1" y="7362"/>
                        <a:pt x="202" y="7564"/>
                      </a:cubicBezTo>
                      <a:cubicBezTo>
                        <a:pt x="253" y="7614"/>
                        <a:pt x="404" y="7715"/>
                        <a:pt x="505" y="7715"/>
                      </a:cubicBezTo>
                      <a:cubicBezTo>
                        <a:pt x="555" y="7715"/>
                        <a:pt x="706" y="7614"/>
                        <a:pt x="807" y="7564"/>
                      </a:cubicBezTo>
                      <a:lnTo>
                        <a:pt x="7261" y="1161"/>
                      </a:lnTo>
                      <a:lnTo>
                        <a:pt x="13816" y="7564"/>
                      </a:lnTo>
                      <a:cubicBezTo>
                        <a:pt x="13917" y="7665"/>
                        <a:pt x="14043" y="7715"/>
                        <a:pt x="14169" y="7715"/>
                      </a:cubicBezTo>
                      <a:cubicBezTo>
                        <a:pt x="14295" y="7715"/>
                        <a:pt x="14421" y="7665"/>
                        <a:pt x="14522" y="7564"/>
                      </a:cubicBezTo>
                      <a:cubicBezTo>
                        <a:pt x="14673" y="7362"/>
                        <a:pt x="14673" y="7060"/>
                        <a:pt x="14522" y="6858"/>
                      </a:cubicBezTo>
                      <a:lnTo>
                        <a:pt x="7614" y="152"/>
                      </a:lnTo>
                      <a:cubicBezTo>
                        <a:pt x="7538" y="51"/>
                        <a:pt x="7412" y="1"/>
                        <a:pt x="7286" y="1"/>
                      </a:cubicBezTo>
                      <a:close/>
                    </a:path>
                  </a:pathLst>
                </a:custGeom>
                <a:solidFill>
                  <a:srgbClr val="1D20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16"/>
                <p:cNvSpPr/>
                <p:nvPr/>
              </p:nvSpPr>
              <p:spPr>
                <a:xfrm>
                  <a:off x="3774050" y="288525"/>
                  <a:ext cx="27750" cy="349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139920" extrusionOk="0">
                      <a:moveTo>
                        <a:pt x="606" y="1"/>
                      </a:moveTo>
                      <a:cubicBezTo>
                        <a:pt x="303" y="1"/>
                        <a:pt x="101" y="253"/>
                        <a:pt x="101" y="505"/>
                      </a:cubicBezTo>
                      <a:lnTo>
                        <a:pt x="1" y="139415"/>
                      </a:lnTo>
                      <a:cubicBezTo>
                        <a:pt x="1" y="139718"/>
                        <a:pt x="253" y="139919"/>
                        <a:pt x="505" y="139919"/>
                      </a:cubicBezTo>
                      <a:cubicBezTo>
                        <a:pt x="807" y="139919"/>
                        <a:pt x="1009" y="139718"/>
                        <a:pt x="1059" y="139466"/>
                      </a:cubicBezTo>
                      <a:lnTo>
                        <a:pt x="1110" y="505"/>
                      </a:lnTo>
                      <a:cubicBezTo>
                        <a:pt x="1110" y="203"/>
                        <a:pt x="858" y="1"/>
                        <a:pt x="606" y="1"/>
                      </a:cubicBezTo>
                      <a:close/>
                    </a:path>
                  </a:pathLst>
                </a:custGeom>
                <a:solidFill>
                  <a:srgbClr val="1D20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16"/>
                <p:cNvSpPr/>
                <p:nvPr/>
              </p:nvSpPr>
              <p:spPr>
                <a:xfrm>
                  <a:off x="3355550" y="3928925"/>
                  <a:ext cx="867275" cy="10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5"/>
                      </a:lnTo>
                      <a:lnTo>
                        <a:pt x="32472" y="4035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16"/>
                <p:cNvSpPr/>
                <p:nvPr/>
              </p:nvSpPr>
              <p:spPr>
                <a:xfrm>
                  <a:off x="3355550" y="4029775"/>
                  <a:ext cx="867275" cy="10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16"/>
                <p:cNvSpPr/>
                <p:nvPr/>
              </p:nvSpPr>
              <p:spPr>
                <a:xfrm>
                  <a:off x="3355550" y="4130625"/>
                  <a:ext cx="867275" cy="10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4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16"/>
                <p:cNvSpPr/>
                <p:nvPr/>
              </p:nvSpPr>
              <p:spPr>
                <a:xfrm>
                  <a:off x="3355550" y="4231450"/>
                  <a:ext cx="867275" cy="10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5"/>
                      </a:lnTo>
                      <a:lnTo>
                        <a:pt x="32472" y="4035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16"/>
                <p:cNvSpPr/>
                <p:nvPr/>
              </p:nvSpPr>
              <p:spPr>
                <a:xfrm>
                  <a:off x="3355550" y="4332300"/>
                  <a:ext cx="867275" cy="10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16"/>
                <p:cNvSpPr/>
                <p:nvPr/>
              </p:nvSpPr>
              <p:spPr>
                <a:xfrm>
                  <a:off x="3355550" y="4433150"/>
                  <a:ext cx="867275" cy="10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5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196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16"/>
                <p:cNvSpPr/>
                <p:nvPr/>
              </p:nvSpPr>
              <p:spPr>
                <a:xfrm>
                  <a:off x="3355550" y="4534000"/>
                  <a:ext cx="867275" cy="10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4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16"/>
                <p:cNvSpPr/>
                <p:nvPr/>
              </p:nvSpPr>
              <p:spPr>
                <a:xfrm>
                  <a:off x="3355550" y="4634825"/>
                  <a:ext cx="867275" cy="9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3984" extrusionOk="0">
                      <a:moveTo>
                        <a:pt x="2371" y="1"/>
                      </a:moveTo>
                      <a:lnTo>
                        <a:pt x="1" y="1917"/>
                      </a:lnTo>
                      <a:lnTo>
                        <a:pt x="2371" y="3984"/>
                      </a:lnTo>
                      <a:lnTo>
                        <a:pt x="32472" y="3984"/>
                      </a:lnTo>
                      <a:lnTo>
                        <a:pt x="34690" y="201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16"/>
                <p:cNvSpPr/>
                <p:nvPr/>
              </p:nvSpPr>
              <p:spPr>
                <a:xfrm>
                  <a:off x="3355550" y="4734400"/>
                  <a:ext cx="867275" cy="10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86" extrusionOk="0">
                      <a:moveTo>
                        <a:pt x="2371" y="1"/>
                      </a:moveTo>
                      <a:lnTo>
                        <a:pt x="1" y="1967"/>
                      </a:lnTo>
                      <a:lnTo>
                        <a:pt x="2371" y="4085"/>
                      </a:lnTo>
                      <a:lnTo>
                        <a:pt x="32472" y="4085"/>
                      </a:lnTo>
                      <a:lnTo>
                        <a:pt x="34690" y="2068"/>
                      </a:lnTo>
                      <a:lnTo>
                        <a:pt x="324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16"/>
                <p:cNvSpPr/>
                <p:nvPr/>
              </p:nvSpPr>
              <p:spPr>
                <a:xfrm>
                  <a:off x="3355550" y="4836525"/>
                  <a:ext cx="867275" cy="10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4034" extrusionOk="0">
                      <a:moveTo>
                        <a:pt x="2371" y="0"/>
                      </a:moveTo>
                      <a:lnTo>
                        <a:pt x="1" y="1916"/>
                      </a:lnTo>
                      <a:lnTo>
                        <a:pt x="2371" y="4034"/>
                      </a:lnTo>
                      <a:lnTo>
                        <a:pt x="32472" y="4034"/>
                      </a:lnTo>
                      <a:lnTo>
                        <a:pt x="34690" y="2017"/>
                      </a:lnTo>
                      <a:lnTo>
                        <a:pt x="324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16"/>
                <p:cNvSpPr/>
                <p:nvPr/>
              </p:nvSpPr>
              <p:spPr>
                <a:xfrm>
                  <a:off x="3355550" y="3976825"/>
                  <a:ext cx="867275" cy="5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119" extrusionOk="0">
                      <a:moveTo>
                        <a:pt x="1" y="1"/>
                      </a:moveTo>
                      <a:lnTo>
                        <a:pt x="2371" y="2119"/>
                      </a:lnTo>
                      <a:lnTo>
                        <a:pt x="32472" y="2119"/>
                      </a:lnTo>
                      <a:lnTo>
                        <a:pt x="34690" y="10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16"/>
                <p:cNvSpPr/>
                <p:nvPr/>
              </p:nvSpPr>
              <p:spPr>
                <a:xfrm>
                  <a:off x="3355550" y="4077675"/>
                  <a:ext cx="867275" cy="5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018" extrusionOk="0">
                      <a:moveTo>
                        <a:pt x="1" y="1"/>
                      </a:moveTo>
                      <a:lnTo>
                        <a:pt x="2371" y="2017"/>
                      </a:lnTo>
                      <a:lnTo>
                        <a:pt x="32472" y="2017"/>
                      </a:lnTo>
                      <a:lnTo>
                        <a:pt x="3469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5" name="Google Shape;1825;p16"/>
                <p:cNvSpPr/>
                <p:nvPr/>
              </p:nvSpPr>
              <p:spPr>
                <a:xfrm>
                  <a:off x="3355550" y="4178525"/>
                  <a:ext cx="867275" cy="5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118" extrusionOk="0">
                      <a:moveTo>
                        <a:pt x="1" y="0"/>
                      </a:moveTo>
                      <a:lnTo>
                        <a:pt x="2371" y="2118"/>
                      </a:lnTo>
                      <a:lnTo>
                        <a:pt x="32472" y="2118"/>
                      </a:lnTo>
                      <a:lnTo>
                        <a:pt x="34690" y="10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1826;p16"/>
                <p:cNvSpPr/>
                <p:nvPr/>
              </p:nvSpPr>
              <p:spPr>
                <a:xfrm>
                  <a:off x="3355550" y="4279350"/>
                  <a:ext cx="867275" cy="5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119" extrusionOk="0">
                      <a:moveTo>
                        <a:pt x="1" y="1"/>
                      </a:moveTo>
                      <a:lnTo>
                        <a:pt x="2371" y="2119"/>
                      </a:lnTo>
                      <a:lnTo>
                        <a:pt x="32472" y="2119"/>
                      </a:lnTo>
                      <a:lnTo>
                        <a:pt x="34690" y="10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16"/>
                <p:cNvSpPr/>
                <p:nvPr/>
              </p:nvSpPr>
              <p:spPr>
                <a:xfrm>
                  <a:off x="3355550" y="4380200"/>
                  <a:ext cx="867275" cy="5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018" extrusionOk="0">
                      <a:moveTo>
                        <a:pt x="1" y="1"/>
                      </a:moveTo>
                      <a:lnTo>
                        <a:pt x="2371" y="2018"/>
                      </a:lnTo>
                      <a:lnTo>
                        <a:pt x="32472" y="2018"/>
                      </a:lnTo>
                      <a:lnTo>
                        <a:pt x="3469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16"/>
                <p:cNvSpPr/>
                <p:nvPr/>
              </p:nvSpPr>
              <p:spPr>
                <a:xfrm>
                  <a:off x="3355550" y="4481050"/>
                  <a:ext cx="867275" cy="5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119" extrusionOk="0">
                      <a:moveTo>
                        <a:pt x="1" y="0"/>
                      </a:moveTo>
                      <a:lnTo>
                        <a:pt x="2371" y="2118"/>
                      </a:lnTo>
                      <a:lnTo>
                        <a:pt x="32472" y="2118"/>
                      </a:lnTo>
                      <a:lnTo>
                        <a:pt x="34690" y="5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16"/>
                <p:cNvSpPr/>
                <p:nvPr/>
              </p:nvSpPr>
              <p:spPr>
                <a:xfrm>
                  <a:off x="3355550" y="4584400"/>
                  <a:ext cx="867275" cy="5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018" extrusionOk="0">
                      <a:moveTo>
                        <a:pt x="1" y="1"/>
                      </a:moveTo>
                      <a:lnTo>
                        <a:pt x="2371" y="2018"/>
                      </a:lnTo>
                      <a:lnTo>
                        <a:pt x="32472" y="2018"/>
                      </a:lnTo>
                      <a:lnTo>
                        <a:pt x="3469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16"/>
                <p:cNvSpPr/>
                <p:nvPr/>
              </p:nvSpPr>
              <p:spPr>
                <a:xfrm>
                  <a:off x="3355550" y="4682725"/>
                  <a:ext cx="867275" cy="5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068" extrusionOk="0">
                      <a:moveTo>
                        <a:pt x="1" y="1"/>
                      </a:moveTo>
                      <a:lnTo>
                        <a:pt x="2371" y="2068"/>
                      </a:lnTo>
                      <a:lnTo>
                        <a:pt x="32472" y="2068"/>
                      </a:lnTo>
                      <a:lnTo>
                        <a:pt x="34690" y="10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16"/>
                <p:cNvSpPr/>
                <p:nvPr/>
              </p:nvSpPr>
              <p:spPr>
                <a:xfrm>
                  <a:off x="3355550" y="4783575"/>
                  <a:ext cx="867275" cy="5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119" extrusionOk="0">
                      <a:moveTo>
                        <a:pt x="1" y="0"/>
                      </a:moveTo>
                      <a:lnTo>
                        <a:pt x="2371" y="2118"/>
                      </a:lnTo>
                      <a:lnTo>
                        <a:pt x="32472" y="2118"/>
                      </a:lnTo>
                      <a:lnTo>
                        <a:pt x="34690" y="10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16"/>
                <p:cNvSpPr/>
                <p:nvPr/>
              </p:nvSpPr>
              <p:spPr>
                <a:xfrm>
                  <a:off x="3355550" y="4886925"/>
                  <a:ext cx="867275" cy="5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1" h="2018" extrusionOk="0">
                      <a:moveTo>
                        <a:pt x="1" y="1"/>
                      </a:moveTo>
                      <a:lnTo>
                        <a:pt x="2371" y="2018"/>
                      </a:lnTo>
                      <a:lnTo>
                        <a:pt x="32472" y="2018"/>
                      </a:lnTo>
                      <a:lnTo>
                        <a:pt x="3469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16"/>
                <p:cNvSpPr/>
                <p:nvPr/>
              </p:nvSpPr>
              <p:spPr>
                <a:xfrm>
                  <a:off x="3651775" y="4936100"/>
                  <a:ext cx="273575" cy="6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43" h="2673" extrusionOk="0">
                      <a:moveTo>
                        <a:pt x="1362" y="0"/>
                      </a:moveTo>
                      <a:cubicBezTo>
                        <a:pt x="656" y="0"/>
                        <a:pt x="1" y="605"/>
                        <a:pt x="1" y="1362"/>
                      </a:cubicBezTo>
                      <a:cubicBezTo>
                        <a:pt x="1" y="2017"/>
                        <a:pt x="555" y="2673"/>
                        <a:pt x="1362" y="2673"/>
                      </a:cubicBezTo>
                      <a:lnTo>
                        <a:pt x="9581" y="2673"/>
                      </a:lnTo>
                      <a:cubicBezTo>
                        <a:pt x="10337" y="2673"/>
                        <a:pt x="10942" y="2118"/>
                        <a:pt x="10942" y="1362"/>
                      </a:cubicBezTo>
                      <a:cubicBezTo>
                        <a:pt x="10942" y="656"/>
                        <a:pt x="10337" y="0"/>
                        <a:pt x="958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16"/>
                <p:cNvSpPr/>
                <p:nvPr/>
              </p:nvSpPr>
              <p:spPr>
                <a:xfrm>
                  <a:off x="3731200" y="5230750"/>
                  <a:ext cx="44125" cy="18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" h="7274" extrusionOk="0">
                      <a:moveTo>
                        <a:pt x="1469" y="0"/>
                      </a:moveTo>
                      <a:cubicBezTo>
                        <a:pt x="1387" y="0"/>
                        <a:pt x="1311" y="38"/>
                        <a:pt x="1261" y="114"/>
                      </a:cubicBezTo>
                      <a:lnTo>
                        <a:pt x="101" y="1173"/>
                      </a:lnTo>
                      <a:cubicBezTo>
                        <a:pt x="51" y="1223"/>
                        <a:pt x="0" y="1273"/>
                        <a:pt x="0" y="1425"/>
                      </a:cubicBezTo>
                      <a:lnTo>
                        <a:pt x="0" y="6971"/>
                      </a:lnTo>
                      <a:cubicBezTo>
                        <a:pt x="0" y="7173"/>
                        <a:pt x="101" y="7274"/>
                        <a:pt x="303" y="7274"/>
                      </a:cubicBezTo>
                      <a:cubicBezTo>
                        <a:pt x="504" y="7274"/>
                        <a:pt x="605" y="7173"/>
                        <a:pt x="605" y="6971"/>
                      </a:cubicBezTo>
                      <a:lnTo>
                        <a:pt x="605" y="1526"/>
                      </a:lnTo>
                      <a:lnTo>
                        <a:pt x="1614" y="517"/>
                      </a:lnTo>
                      <a:cubicBezTo>
                        <a:pt x="1765" y="467"/>
                        <a:pt x="1765" y="215"/>
                        <a:pt x="1715" y="114"/>
                      </a:cubicBezTo>
                      <a:cubicBezTo>
                        <a:pt x="1639" y="38"/>
                        <a:pt x="1551" y="0"/>
                        <a:pt x="146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16"/>
                <p:cNvSpPr/>
                <p:nvPr/>
              </p:nvSpPr>
              <p:spPr>
                <a:xfrm>
                  <a:off x="3755150" y="4982725"/>
                  <a:ext cx="63050" cy="43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2" h="17346" extrusionOk="0">
                      <a:moveTo>
                        <a:pt x="1261" y="1"/>
                      </a:moveTo>
                      <a:cubicBezTo>
                        <a:pt x="908" y="1"/>
                        <a:pt x="757" y="152"/>
                        <a:pt x="757" y="505"/>
                      </a:cubicBezTo>
                      <a:lnTo>
                        <a:pt x="757" y="10035"/>
                      </a:lnTo>
                      <a:cubicBezTo>
                        <a:pt x="757" y="10136"/>
                        <a:pt x="807" y="10236"/>
                        <a:pt x="908" y="10388"/>
                      </a:cubicBezTo>
                      <a:lnTo>
                        <a:pt x="51" y="11547"/>
                      </a:lnTo>
                      <a:cubicBezTo>
                        <a:pt x="0" y="11598"/>
                        <a:pt x="0" y="11648"/>
                        <a:pt x="0" y="11699"/>
                      </a:cubicBezTo>
                      <a:lnTo>
                        <a:pt x="0" y="16942"/>
                      </a:lnTo>
                      <a:cubicBezTo>
                        <a:pt x="0" y="17144"/>
                        <a:pt x="101" y="17245"/>
                        <a:pt x="303" y="17245"/>
                      </a:cubicBezTo>
                      <a:cubicBezTo>
                        <a:pt x="504" y="17245"/>
                        <a:pt x="605" y="17144"/>
                        <a:pt x="605" y="16942"/>
                      </a:cubicBezTo>
                      <a:lnTo>
                        <a:pt x="605" y="11850"/>
                      </a:lnTo>
                      <a:lnTo>
                        <a:pt x="908" y="11396"/>
                      </a:lnTo>
                      <a:lnTo>
                        <a:pt x="908" y="16993"/>
                      </a:lnTo>
                      <a:cubicBezTo>
                        <a:pt x="908" y="17195"/>
                        <a:pt x="1059" y="17346"/>
                        <a:pt x="1261" y="17346"/>
                      </a:cubicBezTo>
                      <a:cubicBezTo>
                        <a:pt x="1412" y="17346"/>
                        <a:pt x="1563" y="17195"/>
                        <a:pt x="1563" y="16993"/>
                      </a:cubicBezTo>
                      <a:lnTo>
                        <a:pt x="1563" y="11396"/>
                      </a:lnTo>
                      <a:lnTo>
                        <a:pt x="1866" y="11850"/>
                      </a:lnTo>
                      <a:lnTo>
                        <a:pt x="1866" y="16942"/>
                      </a:lnTo>
                      <a:cubicBezTo>
                        <a:pt x="1866" y="17144"/>
                        <a:pt x="2017" y="17245"/>
                        <a:pt x="2168" y="17245"/>
                      </a:cubicBezTo>
                      <a:cubicBezTo>
                        <a:pt x="2370" y="17245"/>
                        <a:pt x="2521" y="17144"/>
                        <a:pt x="2521" y="16942"/>
                      </a:cubicBezTo>
                      <a:lnTo>
                        <a:pt x="2521" y="11699"/>
                      </a:lnTo>
                      <a:cubicBezTo>
                        <a:pt x="2521" y="11648"/>
                        <a:pt x="2521" y="11598"/>
                        <a:pt x="2420" y="11547"/>
                      </a:cubicBezTo>
                      <a:lnTo>
                        <a:pt x="1614" y="10337"/>
                      </a:lnTo>
                      <a:cubicBezTo>
                        <a:pt x="1664" y="10186"/>
                        <a:pt x="1765" y="10136"/>
                        <a:pt x="1765" y="10035"/>
                      </a:cubicBezTo>
                      <a:lnTo>
                        <a:pt x="1765" y="505"/>
                      </a:lnTo>
                      <a:cubicBezTo>
                        <a:pt x="1765" y="253"/>
                        <a:pt x="1563" y="1"/>
                        <a:pt x="126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16"/>
                <p:cNvSpPr/>
                <p:nvPr/>
              </p:nvSpPr>
              <p:spPr>
                <a:xfrm>
                  <a:off x="3798000" y="5230750"/>
                  <a:ext cx="46675" cy="18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7" h="7274" extrusionOk="0">
                      <a:moveTo>
                        <a:pt x="379" y="0"/>
                      </a:moveTo>
                      <a:cubicBezTo>
                        <a:pt x="303" y="0"/>
                        <a:pt x="227" y="38"/>
                        <a:pt x="152" y="114"/>
                      </a:cubicBezTo>
                      <a:cubicBezTo>
                        <a:pt x="1" y="215"/>
                        <a:pt x="1" y="416"/>
                        <a:pt x="152" y="517"/>
                      </a:cubicBezTo>
                      <a:lnTo>
                        <a:pt x="1160" y="1526"/>
                      </a:lnTo>
                      <a:lnTo>
                        <a:pt x="1160" y="6971"/>
                      </a:lnTo>
                      <a:cubicBezTo>
                        <a:pt x="1160" y="7173"/>
                        <a:pt x="1311" y="7274"/>
                        <a:pt x="1463" y="7274"/>
                      </a:cubicBezTo>
                      <a:cubicBezTo>
                        <a:pt x="1664" y="7274"/>
                        <a:pt x="1816" y="7173"/>
                        <a:pt x="1816" y="6971"/>
                      </a:cubicBezTo>
                      <a:lnTo>
                        <a:pt x="1816" y="1425"/>
                      </a:lnTo>
                      <a:cubicBezTo>
                        <a:pt x="1866" y="1374"/>
                        <a:pt x="1816" y="1223"/>
                        <a:pt x="1715" y="1173"/>
                      </a:cubicBezTo>
                      <a:lnTo>
                        <a:pt x="606" y="114"/>
                      </a:lnTo>
                      <a:cubicBezTo>
                        <a:pt x="530" y="38"/>
                        <a:pt x="454" y="0"/>
                        <a:pt x="3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16"/>
                <p:cNvSpPr/>
                <p:nvPr/>
              </p:nvSpPr>
              <p:spPr>
                <a:xfrm>
                  <a:off x="3746325" y="5171825"/>
                  <a:ext cx="79425" cy="7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7" h="3127" extrusionOk="0">
                      <a:moveTo>
                        <a:pt x="1614" y="0"/>
                      </a:moveTo>
                      <a:cubicBezTo>
                        <a:pt x="706" y="0"/>
                        <a:pt x="0" y="706"/>
                        <a:pt x="0" y="1563"/>
                      </a:cubicBezTo>
                      <a:cubicBezTo>
                        <a:pt x="0" y="2471"/>
                        <a:pt x="706" y="3126"/>
                        <a:pt x="1614" y="3126"/>
                      </a:cubicBezTo>
                      <a:cubicBezTo>
                        <a:pt x="2471" y="3126"/>
                        <a:pt x="3177" y="2471"/>
                        <a:pt x="3177" y="1563"/>
                      </a:cubicBezTo>
                      <a:cubicBezTo>
                        <a:pt x="3177" y="706"/>
                        <a:pt x="2471" y="0"/>
                        <a:pt x="16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838" name="Google Shape;1838;p16"/>
          <p:cNvGrpSpPr/>
          <p:nvPr/>
        </p:nvGrpSpPr>
        <p:grpSpPr>
          <a:xfrm>
            <a:off x="1839412" y="2293089"/>
            <a:ext cx="342299" cy="342299"/>
            <a:chOff x="3127550" y="3852575"/>
            <a:chExt cx="235500" cy="235500"/>
          </a:xfrm>
        </p:grpSpPr>
        <p:sp>
          <p:nvSpPr>
            <p:cNvPr id="1839" name="Google Shape;1839;p16"/>
            <p:cNvSpPr/>
            <p:nvPr/>
          </p:nvSpPr>
          <p:spPr>
            <a:xfrm>
              <a:off x="3127550" y="3852575"/>
              <a:ext cx="235500" cy="2355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6"/>
            <p:cNvSpPr/>
            <p:nvPr/>
          </p:nvSpPr>
          <p:spPr>
            <a:xfrm>
              <a:off x="3150350" y="3875375"/>
              <a:ext cx="189900" cy="1899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1" name="Google Shape;1841;p16"/>
          <p:cNvGrpSpPr/>
          <p:nvPr/>
        </p:nvGrpSpPr>
        <p:grpSpPr>
          <a:xfrm>
            <a:off x="2801222" y="1532075"/>
            <a:ext cx="241105" cy="241105"/>
            <a:chOff x="3127550" y="3852575"/>
            <a:chExt cx="235500" cy="235500"/>
          </a:xfrm>
        </p:grpSpPr>
        <p:sp>
          <p:nvSpPr>
            <p:cNvPr id="1842" name="Google Shape;1842;p16"/>
            <p:cNvSpPr/>
            <p:nvPr/>
          </p:nvSpPr>
          <p:spPr>
            <a:xfrm>
              <a:off x="3127550" y="3852575"/>
              <a:ext cx="235500" cy="2355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6"/>
            <p:cNvSpPr/>
            <p:nvPr/>
          </p:nvSpPr>
          <p:spPr>
            <a:xfrm>
              <a:off x="3150350" y="3875375"/>
              <a:ext cx="189900" cy="1899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9" name="Google Shape;1859;p16"/>
          <p:cNvGrpSpPr/>
          <p:nvPr/>
        </p:nvGrpSpPr>
        <p:grpSpPr>
          <a:xfrm>
            <a:off x="8534211" y="2487454"/>
            <a:ext cx="390854" cy="411698"/>
            <a:chOff x="5232406" y="2094648"/>
            <a:chExt cx="586515" cy="617793"/>
          </a:xfrm>
        </p:grpSpPr>
        <p:sp>
          <p:nvSpPr>
            <p:cNvPr id="1860" name="Google Shape;1860;p16"/>
            <p:cNvSpPr/>
            <p:nvPr/>
          </p:nvSpPr>
          <p:spPr>
            <a:xfrm flipH="1">
              <a:off x="5232406" y="2094648"/>
              <a:ext cx="586515" cy="617793"/>
            </a:xfrm>
            <a:custGeom>
              <a:avLst/>
              <a:gdLst/>
              <a:ahLst/>
              <a:cxnLst/>
              <a:rect l="l" t="t" r="r" b="b"/>
              <a:pathLst>
                <a:path w="163831" h="172568" extrusionOk="0">
                  <a:moveTo>
                    <a:pt x="163830" y="107633"/>
                  </a:moveTo>
                  <a:cubicBezTo>
                    <a:pt x="163830" y="107633"/>
                    <a:pt x="163051" y="108217"/>
                    <a:pt x="162141" y="108953"/>
                  </a:cubicBezTo>
                  <a:lnTo>
                    <a:pt x="162141" y="108953"/>
                  </a:lnTo>
                  <a:cubicBezTo>
                    <a:pt x="162175" y="108937"/>
                    <a:pt x="162209" y="108920"/>
                    <a:pt x="162243" y="108903"/>
                  </a:cubicBezTo>
                  <a:cubicBezTo>
                    <a:pt x="163195" y="108268"/>
                    <a:pt x="163830" y="107633"/>
                    <a:pt x="163830" y="107633"/>
                  </a:cubicBezTo>
                  <a:close/>
                  <a:moveTo>
                    <a:pt x="48578" y="0"/>
                  </a:moveTo>
                  <a:cubicBezTo>
                    <a:pt x="48578" y="0"/>
                    <a:pt x="50800" y="4445"/>
                    <a:pt x="52070" y="6350"/>
                  </a:cubicBezTo>
                  <a:cubicBezTo>
                    <a:pt x="55563" y="12065"/>
                    <a:pt x="57150" y="18733"/>
                    <a:pt x="59055" y="25083"/>
                  </a:cubicBezTo>
                  <a:cubicBezTo>
                    <a:pt x="64770" y="41593"/>
                    <a:pt x="62548" y="59690"/>
                    <a:pt x="68580" y="76200"/>
                  </a:cubicBezTo>
                  <a:cubicBezTo>
                    <a:pt x="71120" y="82233"/>
                    <a:pt x="73025" y="88583"/>
                    <a:pt x="76518" y="93345"/>
                  </a:cubicBezTo>
                  <a:cubicBezTo>
                    <a:pt x="77788" y="95250"/>
                    <a:pt x="79058" y="97155"/>
                    <a:pt x="80645" y="99378"/>
                  </a:cubicBezTo>
                  <a:cubicBezTo>
                    <a:pt x="80963" y="100013"/>
                    <a:pt x="82868" y="102553"/>
                    <a:pt x="85090" y="103505"/>
                  </a:cubicBezTo>
                  <a:cubicBezTo>
                    <a:pt x="79693" y="102553"/>
                    <a:pt x="75565" y="96203"/>
                    <a:pt x="61595" y="91440"/>
                  </a:cubicBezTo>
                  <a:cubicBezTo>
                    <a:pt x="56077" y="89413"/>
                    <a:pt x="50959" y="88704"/>
                    <a:pt x="45970" y="88704"/>
                  </a:cubicBezTo>
                  <a:cubicBezTo>
                    <a:pt x="36894" y="88704"/>
                    <a:pt x="28250" y="91051"/>
                    <a:pt x="18415" y="92075"/>
                  </a:cubicBezTo>
                  <a:cubicBezTo>
                    <a:pt x="15875" y="92075"/>
                    <a:pt x="0" y="95250"/>
                    <a:pt x="0" y="95250"/>
                  </a:cubicBezTo>
                  <a:cubicBezTo>
                    <a:pt x="0" y="95250"/>
                    <a:pt x="7303" y="95568"/>
                    <a:pt x="8890" y="96203"/>
                  </a:cubicBezTo>
                  <a:cubicBezTo>
                    <a:pt x="12700" y="96838"/>
                    <a:pt x="13653" y="96520"/>
                    <a:pt x="17463" y="98108"/>
                  </a:cubicBezTo>
                  <a:cubicBezTo>
                    <a:pt x="31115" y="103188"/>
                    <a:pt x="40640" y="106045"/>
                    <a:pt x="53658" y="111443"/>
                  </a:cubicBezTo>
                  <a:cubicBezTo>
                    <a:pt x="58103" y="113665"/>
                    <a:pt x="66358" y="115888"/>
                    <a:pt x="70803" y="115888"/>
                  </a:cubicBezTo>
                  <a:cubicBezTo>
                    <a:pt x="74295" y="115888"/>
                    <a:pt x="78740" y="115888"/>
                    <a:pt x="80328" y="115570"/>
                  </a:cubicBezTo>
                  <a:lnTo>
                    <a:pt x="80328" y="115570"/>
                  </a:lnTo>
                  <a:cubicBezTo>
                    <a:pt x="80327" y="115570"/>
                    <a:pt x="76200" y="116840"/>
                    <a:pt x="71120" y="121920"/>
                  </a:cubicBezTo>
                  <a:cubicBezTo>
                    <a:pt x="63818" y="128905"/>
                    <a:pt x="62230" y="133668"/>
                    <a:pt x="57150" y="138113"/>
                  </a:cubicBezTo>
                  <a:cubicBezTo>
                    <a:pt x="48895" y="145733"/>
                    <a:pt x="39688" y="148590"/>
                    <a:pt x="40640" y="148590"/>
                  </a:cubicBezTo>
                  <a:cubicBezTo>
                    <a:pt x="86995" y="146368"/>
                    <a:pt x="96520" y="120015"/>
                    <a:pt x="96520" y="120015"/>
                  </a:cubicBezTo>
                  <a:cubicBezTo>
                    <a:pt x="96520" y="120015"/>
                    <a:pt x="106045" y="146050"/>
                    <a:pt x="101600" y="166370"/>
                  </a:cubicBezTo>
                  <a:cubicBezTo>
                    <a:pt x="100421" y="170955"/>
                    <a:pt x="100702" y="172567"/>
                    <a:pt x="101505" y="172567"/>
                  </a:cubicBezTo>
                  <a:cubicBezTo>
                    <a:pt x="102648" y="172567"/>
                    <a:pt x="104851" y="169299"/>
                    <a:pt x="105410" y="166688"/>
                  </a:cubicBezTo>
                  <a:cubicBezTo>
                    <a:pt x="108585" y="152400"/>
                    <a:pt x="103823" y="134620"/>
                    <a:pt x="103823" y="134620"/>
                  </a:cubicBezTo>
                  <a:cubicBezTo>
                    <a:pt x="103823" y="134620"/>
                    <a:pt x="100535" y="119973"/>
                    <a:pt x="100629" y="119973"/>
                  </a:cubicBezTo>
                  <a:lnTo>
                    <a:pt x="100629" y="119973"/>
                  </a:lnTo>
                  <a:cubicBezTo>
                    <a:pt x="100632" y="119973"/>
                    <a:pt x="100638" y="119987"/>
                    <a:pt x="100648" y="120015"/>
                  </a:cubicBezTo>
                  <a:cubicBezTo>
                    <a:pt x="101283" y="120968"/>
                    <a:pt x="106363" y="124778"/>
                    <a:pt x="113983" y="125730"/>
                  </a:cubicBezTo>
                  <a:cubicBezTo>
                    <a:pt x="117755" y="126390"/>
                    <a:pt x="121192" y="126770"/>
                    <a:pt x="124500" y="126770"/>
                  </a:cubicBezTo>
                  <a:cubicBezTo>
                    <a:pt x="132328" y="126770"/>
                    <a:pt x="139440" y="124642"/>
                    <a:pt x="148590" y="119063"/>
                  </a:cubicBezTo>
                  <a:cubicBezTo>
                    <a:pt x="152400" y="116840"/>
                    <a:pt x="156528" y="113665"/>
                    <a:pt x="160020" y="110808"/>
                  </a:cubicBezTo>
                  <a:cubicBezTo>
                    <a:pt x="160587" y="110241"/>
                    <a:pt x="161407" y="109547"/>
                    <a:pt x="162141" y="108953"/>
                  </a:cubicBezTo>
                  <a:lnTo>
                    <a:pt x="162141" y="108953"/>
                  </a:lnTo>
                  <a:cubicBezTo>
                    <a:pt x="158376" y="110836"/>
                    <a:pt x="155215" y="112395"/>
                    <a:pt x="150495" y="112395"/>
                  </a:cubicBezTo>
                  <a:cubicBezTo>
                    <a:pt x="139383" y="112078"/>
                    <a:pt x="135255" y="107315"/>
                    <a:pt x="125413" y="105728"/>
                  </a:cubicBezTo>
                  <a:cubicBezTo>
                    <a:pt x="122518" y="105261"/>
                    <a:pt x="120117" y="105096"/>
                    <a:pt x="118171" y="105096"/>
                  </a:cubicBezTo>
                  <a:cubicBezTo>
                    <a:pt x="113499" y="105096"/>
                    <a:pt x="111443" y="106045"/>
                    <a:pt x="111443" y="106045"/>
                  </a:cubicBezTo>
                  <a:cubicBezTo>
                    <a:pt x="111443" y="106045"/>
                    <a:pt x="114300" y="104458"/>
                    <a:pt x="120650" y="98743"/>
                  </a:cubicBezTo>
                  <a:cubicBezTo>
                    <a:pt x="126683" y="93345"/>
                    <a:pt x="129858" y="87313"/>
                    <a:pt x="131763" y="81915"/>
                  </a:cubicBezTo>
                  <a:cubicBezTo>
                    <a:pt x="135255" y="71755"/>
                    <a:pt x="134620" y="64453"/>
                    <a:pt x="130493" y="51118"/>
                  </a:cubicBezTo>
                  <a:cubicBezTo>
                    <a:pt x="128588" y="44133"/>
                    <a:pt x="117794" y="28576"/>
                    <a:pt x="117793" y="28575"/>
                  </a:cubicBezTo>
                  <a:lnTo>
                    <a:pt x="117793" y="28575"/>
                  </a:lnTo>
                  <a:cubicBezTo>
                    <a:pt x="117793" y="28576"/>
                    <a:pt x="122238" y="37783"/>
                    <a:pt x="122873" y="46355"/>
                  </a:cubicBezTo>
                  <a:cubicBezTo>
                    <a:pt x="123508" y="53975"/>
                    <a:pt x="122238" y="57150"/>
                    <a:pt x="117793" y="65405"/>
                  </a:cubicBezTo>
                  <a:cubicBezTo>
                    <a:pt x="114618" y="71755"/>
                    <a:pt x="109855" y="74295"/>
                    <a:pt x="106998" y="80645"/>
                  </a:cubicBezTo>
                  <a:cubicBezTo>
                    <a:pt x="103505" y="87313"/>
                    <a:pt x="100648" y="98743"/>
                    <a:pt x="100648" y="98743"/>
                  </a:cubicBezTo>
                  <a:cubicBezTo>
                    <a:pt x="100648" y="98743"/>
                    <a:pt x="101600" y="92393"/>
                    <a:pt x="101283" y="86678"/>
                  </a:cubicBezTo>
                  <a:cubicBezTo>
                    <a:pt x="100648" y="79058"/>
                    <a:pt x="100013" y="71120"/>
                    <a:pt x="97473" y="63818"/>
                  </a:cubicBezTo>
                  <a:cubicBezTo>
                    <a:pt x="90805" y="42863"/>
                    <a:pt x="82233" y="31750"/>
                    <a:pt x="67628" y="15875"/>
                  </a:cubicBezTo>
                  <a:cubicBezTo>
                    <a:pt x="63183" y="11113"/>
                    <a:pt x="48578" y="0"/>
                    <a:pt x="48578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6"/>
            <p:cNvSpPr/>
            <p:nvPr/>
          </p:nvSpPr>
          <p:spPr>
            <a:xfrm flipH="1">
              <a:off x="5232406" y="2094648"/>
              <a:ext cx="586515" cy="617793"/>
            </a:xfrm>
            <a:custGeom>
              <a:avLst/>
              <a:gdLst/>
              <a:ahLst/>
              <a:cxnLst/>
              <a:rect l="l" t="t" r="r" b="b"/>
              <a:pathLst>
                <a:path w="163831" h="172568" extrusionOk="0">
                  <a:moveTo>
                    <a:pt x="163830" y="107633"/>
                  </a:moveTo>
                  <a:cubicBezTo>
                    <a:pt x="163830" y="107633"/>
                    <a:pt x="163051" y="108217"/>
                    <a:pt x="162141" y="108953"/>
                  </a:cubicBezTo>
                  <a:lnTo>
                    <a:pt x="162141" y="108953"/>
                  </a:lnTo>
                  <a:cubicBezTo>
                    <a:pt x="162175" y="108937"/>
                    <a:pt x="162209" y="108920"/>
                    <a:pt x="162243" y="108903"/>
                  </a:cubicBezTo>
                  <a:cubicBezTo>
                    <a:pt x="163195" y="108268"/>
                    <a:pt x="163830" y="107633"/>
                    <a:pt x="163830" y="107633"/>
                  </a:cubicBezTo>
                  <a:close/>
                  <a:moveTo>
                    <a:pt x="48578" y="0"/>
                  </a:moveTo>
                  <a:cubicBezTo>
                    <a:pt x="48578" y="0"/>
                    <a:pt x="50800" y="4445"/>
                    <a:pt x="52070" y="6350"/>
                  </a:cubicBezTo>
                  <a:cubicBezTo>
                    <a:pt x="55563" y="12065"/>
                    <a:pt x="57150" y="18733"/>
                    <a:pt x="59055" y="25083"/>
                  </a:cubicBezTo>
                  <a:cubicBezTo>
                    <a:pt x="64770" y="41593"/>
                    <a:pt x="62548" y="59690"/>
                    <a:pt x="68580" y="76200"/>
                  </a:cubicBezTo>
                  <a:cubicBezTo>
                    <a:pt x="71120" y="82233"/>
                    <a:pt x="73025" y="88583"/>
                    <a:pt x="76518" y="93345"/>
                  </a:cubicBezTo>
                  <a:cubicBezTo>
                    <a:pt x="77788" y="95250"/>
                    <a:pt x="79058" y="97155"/>
                    <a:pt x="80645" y="99378"/>
                  </a:cubicBezTo>
                  <a:cubicBezTo>
                    <a:pt x="80963" y="100013"/>
                    <a:pt x="82868" y="102553"/>
                    <a:pt x="85090" y="103505"/>
                  </a:cubicBezTo>
                  <a:cubicBezTo>
                    <a:pt x="79693" y="102553"/>
                    <a:pt x="75565" y="96203"/>
                    <a:pt x="61595" y="91440"/>
                  </a:cubicBezTo>
                  <a:cubicBezTo>
                    <a:pt x="56077" y="89413"/>
                    <a:pt x="50959" y="88704"/>
                    <a:pt x="45970" y="88704"/>
                  </a:cubicBezTo>
                  <a:cubicBezTo>
                    <a:pt x="36894" y="88704"/>
                    <a:pt x="28250" y="91051"/>
                    <a:pt x="18415" y="92075"/>
                  </a:cubicBezTo>
                  <a:cubicBezTo>
                    <a:pt x="15875" y="92075"/>
                    <a:pt x="0" y="95250"/>
                    <a:pt x="0" y="95250"/>
                  </a:cubicBezTo>
                  <a:cubicBezTo>
                    <a:pt x="0" y="95250"/>
                    <a:pt x="7303" y="95568"/>
                    <a:pt x="8890" y="96203"/>
                  </a:cubicBezTo>
                  <a:cubicBezTo>
                    <a:pt x="12700" y="96838"/>
                    <a:pt x="13653" y="96520"/>
                    <a:pt x="17463" y="98108"/>
                  </a:cubicBezTo>
                  <a:cubicBezTo>
                    <a:pt x="31115" y="103188"/>
                    <a:pt x="40640" y="106045"/>
                    <a:pt x="53658" y="111443"/>
                  </a:cubicBezTo>
                  <a:cubicBezTo>
                    <a:pt x="58103" y="113665"/>
                    <a:pt x="66358" y="115888"/>
                    <a:pt x="70803" y="115888"/>
                  </a:cubicBezTo>
                  <a:cubicBezTo>
                    <a:pt x="74295" y="115888"/>
                    <a:pt x="78740" y="115888"/>
                    <a:pt x="80328" y="115570"/>
                  </a:cubicBezTo>
                  <a:lnTo>
                    <a:pt x="80328" y="115570"/>
                  </a:lnTo>
                  <a:cubicBezTo>
                    <a:pt x="80327" y="115570"/>
                    <a:pt x="76200" y="116840"/>
                    <a:pt x="71120" y="121920"/>
                  </a:cubicBezTo>
                  <a:cubicBezTo>
                    <a:pt x="63818" y="128905"/>
                    <a:pt x="62230" y="133668"/>
                    <a:pt x="57150" y="138113"/>
                  </a:cubicBezTo>
                  <a:cubicBezTo>
                    <a:pt x="48895" y="145733"/>
                    <a:pt x="39688" y="148590"/>
                    <a:pt x="40640" y="148590"/>
                  </a:cubicBezTo>
                  <a:cubicBezTo>
                    <a:pt x="86995" y="146368"/>
                    <a:pt x="96520" y="120015"/>
                    <a:pt x="96520" y="120015"/>
                  </a:cubicBezTo>
                  <a:cubicBezTo>
                    <a:pt x="96520" y="120015"/>
                    <a:pt x="106045" y="146050"/>
                    <a:pt x="101600" y="166370"/>
                  </a:cubicBezTo>
                  <a:cubicBezTo>
                    <a:pt x="100421" y="170955"/>
                    <a:pt x="100702" y="172567"/>
                    <a:pt x="101505" y="172567"/>
                  </a:cubicBezTo>
                  <a:cubicBezTo>
                    <a:pt x="102648" y="172567"/>
                    <a:pt x="104851" y="169299"/>
                    <a:pt x="105410" y="166688"/>
                  </a:cubicBezTo>
                  <a:cubicBezTo>
                    <a:pt x="108585" y="152400"/>
                    <a:pt x="103823" y="134620"/>
                    <a:pt x="103823" y="134620"/>
                  </a:cubicBezTo>
                  <a:cubicBezTo>
                    <a:pt x="103823" y="134620"/>
                    <a:pt x="100535" y="119973"/>
                    <a:pt x="100629" y="119973"/>
                  </a:cubicBezTo>
                  <a:lnTo>
                    <a:pt x="100629" y="119973"/>
                  </a:lnTo>
                  <a:cubicBezTo>
                    <a:pt x="100632" y="119973"/>
                    <a:pt x="100638" y="119987"/>
                    <a:pt x="100648" y="120015"/>
                  </a:cubicBezTo>
                  <a:cubicBezTo>
                    <a:pt x="101283" y="120968"/>
                    <a:pt x="106363" y="124778"/>
                    <a:pt x="113983" y="125730"/>
                  </a:cubicBezTo>
                  <a:cubicBezTo>
                    <a:pt x="117755" y="126390"/>
                    <a:pt x="121192" y="126770"/>
                    <a:pt x="124500" y="126770"/>
                  </a:cubicBezTo>
                  <a:cubicBezTo>
                    <a:pt x="132328" y="126770"/>
                    <a:pt x="139440" y="124642"/>
                    <a:pt x="148590" y="119063"/>
                  </a:cubicBezTo>
                  <a:cubicBezTo>
                    <a:pt x="152400" y="116840"/>
                    <a:pt x="156528" y="113665"/>
                    <a:pt x="160020" y="110808"/>
                  </a:cubicBezTo>
                  <a:cubicBezTo>
                    <a:pt x="160587" y="110241"/>
                    <a:pt x="161407" y="109547"/>
                    <a:pt x="162141" y="108953"/>
                  </a:cubicBezTo>
                  <a:lnTo>
                    <a:pt x="162141" y="108953"/>
                  </a:lnTo>
                  <a:cubicBezTo>
                    <a:pt x="158376" y="110836"/>
                    <a:pt x="155215" y="112395"/>
                    <a:pt x="150495" y="112395"/>
                  </a:cubicBezTo>
                  <a:cubicBezTo>
                    <a:pt x="139383" y="112078"/>
                    <a:pt x="135255" y="107315"/>
                    <a:pt x="125413" y="105728"/>
                  </a:cubicBezTo>
                  <a:cubicBezTo>
                    <a:pt x="122518" y="105261"/>
                    <a:pt x="120117" y="105096"/>
                    <a:pt x="118171" y="105096"/>
                  </a:cubicBezTo>
                  <a:cubicBezTo>
                    <a:pt x="113499" y="105096"/>
                    <a:pt x="111443" y="106045"/>
                    <a:pt x="111443" y="106045"/>
                  </a:cubicBezTo>
                  <a:cubicBezTo>
                    <a:pt x="111443" y="106045"/>
                    <a:pt x="114300" y="104458"/>
                    <a:pt x="120650" y="98743"/>
                  </a:cubicBezTo>
                  <a:cubicBezTo>
                    <a:pt x="126683" y="93345"/>
                    <a:pt x="129858" y="87313"/>
                    <a:pt x="131763" y="81915"/>
                  </a:cubicBezTo>
                  <a:cubicBezTo>
                    <a:pt x="135255" y="71755"/>
                    <a:pt x="134620" y="64453"/>
                    <a:pt x="130493" y="51118"/>
                  </a:cubicBezTo>
                  <a:cubicBezTo>
                    <a:pt x="128588" y="44133"/>
                    <a:pt x="117794" y="28576"/>
                    <a:pt x="117793" y="28575"/>
                  </a:cubicBezTo>
                  <a:lnTo>
                    <a:pt x="117793" y="28575"/>
                  </a:lnTo>
                  <a:cubicBezTo>
                    <a:pt x="117793" y="28576"/>
                    <a:pt x="122238" y="37783"/>
                    <a:pt x="122873" y="46355"/>
                  </a:cubicBezTo>
                  <a:cubicBezTo>
                    <a:pt x="123508" y="53975"/>
                    <a:pt x="122238" y="57150"/>
                    <a:pt x="117793" y="65405"/>
                  </a:cubicBezTo>
                  <a:cubicBezTo>
                    <a:pt x="114618" y="71755"/>
                    <a:pt x="109855" y="74295"/>
                    <a:pt x="106998" y="80645"/>
                  </a:cubicBezTo>
                  <a:cubicBezTo>
                    <a:pt x="103505" y="87313"/>
                    <a:pt x="100648" y="98743"/>
                    <a:pt x="100648" y="98743"/>
                  </a:cubicBezTo>
                  <a:cubicBezTo>
                    <a:pt x="100648" y="98743"/>
                    <a:pt x="101600" y="92393"/>
                    <a:pt x="101283" y="86678"/>
                  </a:cubicBezTo>
                  <a:cubicBezTo>
                    <a:pt x="100648" y="79058"/>
                    <a:pt x="100013" y="71120"/>
                    <a:pt x="97473" y="63818"/>
                  </a:cubicBezTo>
                  <a:cubicBezTo>
                    <a:pt x="90805" y="42863"/>
                    <a:pt x="82233" y="31750"/>
                    <a:pt x="67628" y="15875"/>
                  </a:cubicBezTo>
                  <a:cubicBezTo>
                    <a:pt x="63183" y="11113"/>
                    <a:pt x="48578" y="0"/>
                    <a:pt x="48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6"/>
            <p:cNvSpPr/>
            <p:nvPr/>
          </p:nvSpPr>
          <p:spPr>
            <a:xfrm flipH="1">
              <a:off x="5308564" y="2199220"/>
              <a:ext cx="435339" cy="508510"/>
            </a:xfrm>
            <a:custGeom>
              <a:avLst/>
              <a:gdLst/>
              <a:ahLst/>
              <a:cxnLst/>
              <a:rect l="l" t="t" r="r" b="b"/>
              <a:pathLst>
                <a:path w="121603" h="142042" extrusionOk="0">
                  <a:moveTo>
                    <a:pt x="46990" y="0"/>
                  </a:moveTo>
                  <a:lnTo>
                    <a:pt x="46990" y="635"/>
                  </a:lnTo>
                  <a:cubicBezTo>
                    <a:pt x="49848" y="7303"/>
                    <a:pt x="52388" y="13970"/>
                    <a:pt x="54928" y="21273"/>
                  </a:cubicBezTo>
                  <a:cubicBezTo>
                    <a:pt x="57150" y="27940"/>
                    <a:pt x="59690" y="34925"/>
                    <a:pt x="61913" y="41910"/>
                  </a:cubicBezTo>
                  <a:cubicBezTo>
                    <a:pt x="64453" y="48578"/>
                    <a:pt x="66358" y="55563"/>
                    <a:pt x="68263" y="62865"/>
                  </a:cubicBezTo>
                  <a:cubicBezTo>
                    <a:pt x="70485" y="68898"/>
                    <a:pt x="72073" y="74613"/>
                    <a:pt x="73660" y="80963"/>
                  </a:cubicBezTo>
                  <a:cubicBezTo>
                    <a:pt x="68263" y="79375"/>
                    <a:pt x="63183" y="77788"/>
                    <a:pt x="57785" y="76200"/>
                  </a:cubicBezTo>
                  <a:cubicBezTo>
                    <a:pt x="51435" y="74613"/>
                    <a:pt x="45085" y="73025"/>
                    <a:pt x="38735" y="72073"/>
                  </a:cubicBezTo>
                  <a:cubicBezTo>
                    <a:pt x="32385" y="70803"/>
                    <a:pt x="26035" y="69533"/>
                    <a:pt x="19685" y="68898"/>
                  </a:cubicBezTo>
                  <a:cubicBezTo>
                    <a:pt x="13335" y="67945"/>
                    <a:pt x="6985" y="67628"/>
                    <a:pt x="0" y="67628"/>
                  </a:cubicBezTo>
                  <a:cubicBezTo>
                    <a:pt x="6350" y="68263"/>
                    <a:pt x="12700" y="69215"/>
                    <a:pt x="19050" y="70485"/>
                  </a:cubicBezTo>
                  <a:cubicBezTo>
                    <a:pt x="25400" y="71438"/>
                    <a:pt x="31750" y="72708"/>
                    <a:pt x="38100" y="74295"/>
                  </a:cubicBezTo>
                  <a:cubicBezTo>
                    <a:pt x="44450" y="75883"/>
                    <a:pt x="50483" y="77470"/>
                    <a:pt x="56833" y="79058"/>
                  </a:cubicBezTo>
                  <a:cubicBezTo>
                    <a:pt x="62548" y="80645"/>
                    <a:pt x="67628" y="82233"/>
                    <a:pt x="73025" y="84138"/>
                  </a:cubicBezTo>
                  <a:cubicBezTo>
                    <a:pt x="71438" y="86678"/>
                    <a:pt x="69533" y="88583"/>
                    <a:pt x="67628" y="90488"/>
                  </a:cubicBezTo>
                  <a:cubicBezTo>
                    <a:pt x="65088" y="93345"/>
                    <a:pt x="62548" y="95885"/>
                    <a:pt x="59690" y="98108"/>
                  </a:cubicBezTo>
                  <a:lnTo>
                    <a:pt x="51435" y="105410"/>
                  </a:lnTo>
                  <a:cubicBezTo>
                    <a:pt x="48578" y="107633"/>
                    <a:pt x="45403" y="109538"/>
                    <a:pt x="42228" y="111125"/>
                  </a:cubicBezTo>
                  <a:cubicBezTo>
                    <a:pt x="42228" y="111125"/>
                    <a:pt x="41910" y="111760"/>
                    <a:pt x="42228" y="111760"/>
                  </a:cubicBezTo>
                  <a:cubicBezTo>
                    <a:pt x="42228" y="111919"/>
                    <a:pt x="42307" y="111998"/>
                    <a:pt x="42387" y="111998"/>
                  </a:cubicBezTo>
                  <a:cubicBezTo>
                    <a:pt x="42466" y="111998"/>
                    <a:pt x="42545" y="111919"/>
                    <a:pt x="42545" y="111760"/>
                  </a:cubicBezTo>
                  <a:cubicBezTo>
                    <a:pt x="45720" y="110173"/>
                    <a:pt x="48895" y="107950"/>
                    <a:pt x="52070" y="106045"/>
                  </a:cubicBezTo>
                  <a:cubicBezTo>
                    <a:pt x="55245" y="104140"/>
                    <a:pt x="58103" y="101600"/>
                    <a:pt x="61278" y="99378"/>
                  </a:cubicBezTo>
                  <a:cubicBezTo>
                    <a:pt x="64135" y="96838"/>
                    <a:pt x="66675" y="94615"/>
                    <a:pt x="69533" y="91758"/>
                  </a:cubicBezTo>
                  <a:lnTo>
                    <a:pt x="75565" y="85725"/>
                  </a:lnTo>
                  <a:cubicBezTo>
                    <a:pt x="76835" y="89853"/>
                    <a:pt x="77470" y="93345"/>
                    <a:pt x="78740" y="97473"/>
                  </a:cubicBezTo>
                  <a:cubicBezTo>
                    <a:pt x="80010" y="102235"/>
                    <a:pt x="80645" y="106998"/>
                    <a:pt x="81598" y="111760"/>
                  </a:cubicBezTo>
                  <a:cubicBezTo>
                    <a:pt x="82233" y="116523"/>
                    <a:pt x="82550" y="121285"/>
                    <a:pt x="82550" y="126048"/>
                  </a:cubicBezTo>
                  <a:cubicBezTo>
                    <a:pt x="82550" y="130810"/>
                    <a:pt x="82233" y="135573"/>
                    <a:pt x="80328" y="139700"/>
                  </a:cubicBezTo>
                  <a:cubicBezTo>
                    <a:pt x="80010" y="140653"/>
                    <a:pt x="80328" y="141288"/>
                    <a:pt x="80963" y="141923"/>
                  </a:cubicBezTo>
                  <a:cubicBezTo>
                    <a:pt x="81201" y="142002"/>
                    <a:pt x="81419" y="142042"/>
                    <a:pt x="81623" y="142042"/>
                  </a:cubicBezTo>
                  <a:cubicBezTo>
                    <a:pt x="82233" y="142042"/>
                    <a:pt x="82709" y="141684"/>
                    <a:pt x="83185" y="140970"/>
                  </a:cubicBezTo>
                  <a:cubicBezTo>
                    <a:pt x="84138" y="138748"/>
                    <a:pt x="84773" y="136208"/>
                    <a:pt x="85090" y="133350"/>
                  </a:cubicBezTo>
                  <a:cubicBezTo>
                    <a:pt x="85408" y="131128"/>
                    <a:pt x="85408" y="128270"/>
                    <a:pt x="85408" y="126048"/>
                  </a:cubicBezTo>
                  <a:cubicBezTo>
                    <a:pt x="85408" y="120650"/>
                    <a:pt x="85090" y="115888"/>
                    <a:pt x="84138" y="110808"/>
                  </a:cubicBezTo>
                  <a:cubicBezTo>
                    <a:pt x="83503" y="106045"/>
                    <a:pt x="82550" y="100965"/>
                    <a:pt x="81598" y="96203"/>
                  </a:cubicBezTo>
                  <a:cubicBezTo>
                    <a:pt x="80645" y="92075"/>
                    <a:pt x="79375" y="88265"/>
                    <a:pt x="78423" y="84773"/>
                  </a:cubicBezTo>
                  <a:lnTo>
                    <a:pt x="78423" y="84773"/>
                  </a:lnTo>
                  <a:cubicBezTo>
                    <a:pt x="80963" y="85408"/>
                    <a:pt x="84138" y="85725"/>
                    <a:pt x="86995" y="86360"/>
                  </a:cubicBezTo>
                  <a:cubicBezTo>
                    <a:pt x="91123" y="86678"/>
                    <a:pt x="94615" y="86995"/>
                    <a:pt x="98425" y="87313"/>
                  </a:cubicBezTo>
                  <a:cubicBezTo>
                    <a:pt x="100648" y="87313"/>
                    <a:pt x="102553" y="87313"/>
                    <a:pt x="104458" y="87948"/>
                  </a:cubicBezTo>
                  <a:lnTo>
                    <a:pt x="110490" y="87948"/>
                  </a:lnTo>
                  <a:cubicBezTo>
                    <a:pt x="113983" y="87948"/>
                    <a:pt x="118110" y="87948"/>
                    <a:pt x="121603" y="86995"/>
                  </a:cubicBezTo>
                  <a:cubicBezTo>
                    <a:pt x="117475" y="86678"/>
                    <a:pt x="113983" y="86678"/>
                    <a:pt x="110173" y="86360"/>
                  </a:cubicBezTo>
                  <a:cubicBezTo>
                    <a:pt x="107950" y="86360"/>
                    <a:pt x="106045" y="85725"/>
                    <a:pt x="104458" y="85725"/>
                  </a:cubicBezTo>
                  <a:cubicBezTo>
                    <a:pt x="102553" y="85725"/>
                    <a:pt x="100648" y="85408"/>
                    <a:pt x="99060" y="85090"/>
                  </a:cubicBezTo>
                  <a:lnTo>
                    <a:pt x="93345" y="84138"/>
                  </a:lnTo>
                  <a:cubicBezTo>
                    <a:pt x="91440" y="83820"/>
                    <a:pt x="89853" y="83820"/>
                    <a:pt x="87948" y="83503"/>
                  </a:cubicBezTo>
                  <a:cubicBezTo>
                    <a:pt x="85090" y="83185"/>
                    <a:pt x="82233" y="82550"/>
                    <a:pt x="79375" y="81915"/>
                  </a:cubicBezTo>
                  <a:cubicBezTo>
                    <a:pt x="81915" y="79375"/>
                    <a:pt x="84138" y="76835"/>
                    <a:pt x="86678" y="73978"/>
                  </a:cubicBezTo>
                  <a:cubicBezTo>
                    <a:pt x="89535" y="70485"/>
                    <a:pt x="92710" y="66675"/>
                    <a:pt x="94933" y="62865"/>
                  </a:cubicBezTo>
                  <a:cubicBezTo>
                    <a:pt x="97473" y="58738"/>
                    <a:pt x="99695" y="54928"/>
                    <a:pt x="101600" y="50800"/>
                  </a:cubicBezTo>
                  <a:cubicBezTo>
                    <a:pt x="103823" y="46673"/>
                    <a:pt x="105410" y="42228"/>
                    <a:pt x="106045" y="37783"/>
                  </a:cubicBezTo>
                  <a:lnTo>
                    <a:pt x="106045" y="37783"/>
                  </a:lnTo>
                  <a:cubicBezTo>
                    <a:pt x="104775" y="42228"/>
                    <a:pt x="103188" y="46673"/>
                    <a:pt x="100965" y="50483"/>
                  </a:cubicBezTo>
                  <a:cubicBezTo>
                    <a:pt x="99060" y="54610"/>
                    <a:pt x="96203" y="58420"/>
                    <a:pt x="93345" y="61913"/>
                  </a:cubicBezTo>
                  <a:cubicBezTo>
                    <a:pt x="90488" y="65723"/>
                    <a:pt x="87948" y="69215"/>
                    <a:pt x="84773" y="72390"/>
                  </a:cubicBezTo>
                  <a:cubicBezTo>
                    <a:pt x="82233" y="75248"/>
                    <a:pt x="79375" y="77470"/>
                    <a:pt x="76835" y="80328"/>
                  </a:cubicBezTo>
                  <a:cubicBezTo>
                    <a:pt x="74613" y="73978"/>
                    <a:pt x="73025" y="67945"/>
                    <a:pt x="71120" y="61595"/>
                  </a:cubicBezTo>
                  <a:cubicBezTo>
                    <a:pt x="68898" y="54610"/>
                    <a:pt x="66358" y="47625"/>
                    <a:pt x="64135" y="40958"/>
                  </a:cubicBezTo>
                  <a:cubicBezTo>
                    <a:pt x="61595" y="34290"/>
                    <a:pt x="58738" y="26988"/>
                    <a:pt x="56198" y="20320"/>
                  </a:cubicBezTo>
                  <a:cubicBezTo>
                    <a:pt x="53340" y="13653"/>
                    <a:pt x="50483" y="6985"/>
                    <a:pt x="47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6" name="Google Shape;1896;p16"/>
          <p:cNvGrpSpPr/>
          <p:nvPr/>
        </p:nvGrpSpPr>
        <p:grpSpPr>
          <a:xfrm>
            <a:off x="3227576" y="656908"/>
            <a:ext cx="1536356" cy="1524462"/>
            <a:chOff x="1200700" y="238125"/>
            <a:chExt cx="5218600" cy="5178200"/>
          </a:xfrm>
        </p:grpSpPr>
        <p:sp>
          <p:nvSpPr>
            <p:cNvPr id="1897" name="Google Shape;1897;p16"/>
            <p:cNvSpPr/>
            <p:nvPr/>
          </p:nvSpPr>
          <p:spPr>
            <a:xfrm>
              <a:off x="3724200" y="3902200"/>
              <a:ext cx="131225" cy="625850"/>
            </a:xfrm>
            <a:custGeom>
              <a:avLst/>
              <a:gdLst/>
              <a:ahLst/>
              <a:cxnLst/>
              <a:rect l="l" t="t" r="r" b="b"/>
              <a:pathLst>
                <a:path w="5249" h="25034" extrusionOk="0">
                  <a:moveTo>
                    <a:pt x="2826" y="1"/>
                  </a:moveTo>
                  <a:cubicBezTo>
                    <a:pt x="808" y="4038"/>
                    <a:pt x="0" y="8076"/>
                    <a:pt x="0" y="12114"/>
                  </a:cubicBezTo>
                  <a:cubicBezTo>
                    <a:pt x="0" y="15747"/>
                    <a:pt x="808" y="20592"/>
                    <a:pt x="2019" y="24630"/>
                  </a:cubicBezTo>
                  <a:lnTo>
                    <a:pt x="2019" y="25034"/>
                  </a:lnTo>
                  <a:lnTo>
                    <a:pt x="2826" y="25034"/>
                  </a:lnTo>
                  <a:cubicBezTo>
                    <a:pt x="2826" y="25034"/>
                    <a:pt x="3132" y="25034"/>
                    <a:pt x="2946" y="24768"/>
                  </a:cubicBezTo>
                  <a:lnTo>
                    <a:pt x="2946" y="24768"/>
                  </a:lnTo>
                  <a:cubicBezTo>
                    <a:pt x="4861" y="20431"/>
                    <a:pt x="5249" y="16474"/>
                    <a:pt x="5249" y="12517"/>
                  </a:cubicBezTo>
                  <a:cubicBezTo>
                    <a:pt x="5249" y="8480"/>
                    <a:pt x="4845" y="4038"/>
                    <a:pt x="2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16"/>
            <p:cNvSpPr/>
            <p:nvPr/>
          </p:nvSpPr>
          <p:spPr>
            <a:xfrm>
              <a:off x="3047900" y="4750100"/>
              <a:ext cx="302850" cy="595575"/>
            </a:xfrm>
            <a:custGeom>
              <a:avLst/>
              <a:gdLst/>
              <a:ahLst/>
              <a:cxnLst/>
              <a:rect l="l" t="t" r="r" b="b"/>
              <a:pathLst>
                <a:path w="12114" h="23823" extrusionOk="0">
                  <a:moveTo>
                    <a:pt x="11709" y="0"/>
                  </a:moveTo>
                  <a:lnTo>
                    <a:pt x="11709" y="0"/>
                  </a:lnTo>
                  <a:cubicBezTo>
                    <a:pt x="8075" y="3634"/>
                    <a:pt x="6057" y="7268"/>
                    <a:pt x="4038" y="10902"/>
                  </a:cubicBezTo>
                  <a:cubicBezTo>
                    <a:pt x="2019" y="14940"/>
                    <a:pt x="404" y="18977"/>
                    <a:pt x="0" y="23822"/>
                  </a:cubicBezTo>
                  <a:cubicBezTo>
                    <a:pt x="4038" y="21400"/>
                    <a:pt x="6460" y="17362"/>
                    <a:pt x="8479" y="13324"/>
                  </a:cubicBezTo>
                  <a:cubicBezTo>
                    <a:pt x="10498" y="9287"/>
                    <a:pt x="12113" y="5249"/>
                    <a:pt x="11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16"/>
            <p:cNvSpPr/>
            <p:nvPr/>
          </p:nvSpPr>
          <p:spPr>
            <a:xfrm>
              <a:off x="4249075" y="4740000"/>
              <a:ext cx="222100" cy="676325"/>
            </a:xfrm>
            <a:custGeom>
              <a:avLst/>
              <a:gdLst/>
              <a:ahLst/>
              <a:cxnLst/>
              <a:rect l="l" t="t" r="r" b="b"/>
              <a:pathLst>
                <a:path w="8884" h="27053" extrusionOk="0">
                  <a:moveTo>
                    <a:pt x="404" y="1"/>
                  </a:moveTo>
                  <a:lnTo>
                    <a:pt x="404" y="1"/>
                  </a:lnTo>
                  <a:cubicBezTo>
                    <a:pt x="0" y="5250"/>
                    <a:pt x="404" y="9691"/>
                    <a:pt x="2019" y="14132"/>
                  </a:cubicBezTo>
                  <a:cubicBezTo>
                    <a:pt x="3231" y="18170"/>
                    <a:pt x="5249" y="23015"/>
                    <a:pt x="8479" y="27052"/>
                  </a:cubicBezTo>
                  <a:cubicBezTo>
                    <a:pt x="8883" y="21804"/>
                    <a:pt x="8479" y="17362"/>
                    <a:pt x="6864" y="12921"/>
                  </a:cubicBezTo>
                  <a:cubicBezTo>
                    <a:pt x="5249" y="8076"/>
                    <a:pt x="3231" y="4038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16"/>
            <p:cNvSpPr/>
            <p:nvPr/>
          </p:nvSpPr>
          <p:spPr>
            <a:xfrm>
              <a:off x="4269250" y="3781075"/>
              <a:ext cx="292750" cy="524925"/>
            </a:xfrm>
            <a:custGeom>
              <a:avLst/>
              <a:gdLst/>
              <a:ahLst/>
              <a:cxnLst/>
              <a:rect l="l" t="t" r="r" b="b"/>
              <a:pathLst>
                <a:path w="11710" h="20997" extrusionOk="0">
                  <a:moveTo>
                    <a:pt x="1" y="1"/>
                  </a:moveTo>
                  <a:lnTo>
                    <a:pt x="1" y="1"/>
                  </a:lnTo>
                  <a:cubicBezTo>
                    <a:pt x="405" y="4038"/>
                    <a:pt x="2020" y="8076"/>
                    <a:pt x="3635" y="11710"/>
                  </a:cubicBezTo>
                  <a:cubicBezTo>
                    <a:pt x="5654" y="15344"/>
                    <a:pt x="8076" y="18170"/>
                    <a:pt x="11710" y="20996"/>
                  </a:cubicBezTo>
                  <a:cubicBezTo>
                    <a:pt x="11710" y="16151"/>
                    <a:pt x="10095" y="12921"/>
                    <a:pt x="8076" y="9287"/>
                  </a:cubicBezTo>
                  <a:cubicBezTo>
                    <a:pt x="6057" y="5653"/>
                    <a:pt x="3635" y="282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16"/>
            <p:cNvSpPr/>
            <p:nvPr/>
          </p:nvSpPr>
          <p:spPr>
            <a:xfrm>
              <a:off x="2866200" y="3801275"/>
              <a:ext cx="343225" cy="565275"/>
            </a:xfrm>
            <a:custGeom>
              <a:avLst/>
              <a:gdLst/>
              <a:ahLst/>
              <a:cxnLst/>
              <a:rect l="l" t="t" r="r" b="b"/>
              <a:pathLst>
                <a:path w="13729" h="22611" extrusionOk="0">
                  <a:moveTo>
                    <a:pt x="13728" y="0"/>
                  </a:moveTo>
                  <a:lnTo>
                    <a:pt x="13728" y="0"/>
                  </a:lnTo>
                  <a:cubicBezTo>
                    <a:pt x="9691" y="2827"/>
                    <a:pt x="6865" y="6460"/>
                    <a:pt x="4846" y="10094"/>
                  </a:cubicBezTo>
                  <a:cubicBezTo>
                    <a:pt x="2827" y="13324"/>
                    <a:pt x="404" y="17362"/>
                    <a:pt x="1" y="22611"/>
                  </a:cubicBezTo>
                  <a:cubicBezTo>
                    <a:pt x="4038" y="20188"/>
                    <a:pt x="6865" y="16151"/>
                    <a:pt x="9287" y="12517"/>
                  </a:cubicBezTo>
                  <a:cubicBezTo>
                    <a:pt x="11306" y="8883"/>
                    <a:pt x="13325" y="4845"/>
                    <a:pt x="137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16"/>
            <p:cNvSpPr/>
            <p:nvPr/>
          </p:nvSpPr>
          <p:spPr>
            <a:xfrm>
              <a:off x="3714100" y="3114875"/>
              <a:ext cx="141325" cy="464350"/>
            </a:xfrm>
            <a:custGeom>
              <a:avLst/>
              <a:gdLst/>
              <a:ahLst/>
              <a:cxnLst/>
              <a:rect l="l" t="t" r="r" b="b"/>
              <a:pathLst>
                <a:path w="5653" h="18574" extrusionOk="0">
                  <a:moveTo>
                    <a:pt x="2423" y="1"/>
                  </a:moveTo>
                  <a:cubicBezTo>
                    <a:pt x="404" y="3231"/>
                    <a:pt x="404" y="6057"/>
                    <a:pt x="0" y="9691"/>
                  </a:cubicBezTo>
                  <a:cubicBezTo>
                    <a:pt x="404" y="12517"/>
                    <a:pt x="1212" y="15747"/>
                    <a:pt x="2423" y="18574"/>
                  </a:cubicBezTo>
                  <a:cubicBezTo>
                    <a:pt x="4038" y="17766"/>
                    <a:pt x="4442" y="15747"/>
                    <a:pt x="5249" y="14132"/>
                  </a:cubicBezTo>
                  <a:cubicBezTo>
                    <a:pt x="5653" y="12114"/>
                    <a:pt x="5653" y="10499"/>
                    <a:pt x="5653" y="9287"/>
                  </a:cubicBezTo>
                  <a:cubicBezTo>
                    <a:pt x="5653" y="6057"/>
                    <a:pt x="4442" y="3231"/>
                    <a:pt x="2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16"/>
            <p:cNvSpPr/>
            <p:nvPr/>
          </p:nvSpPr>
          <p:spPr>
            <a:xfrm>
              <a:off x="3148825" y="3114875"/>
              <a:ext cx="272575" cy="383600"/>
            </a:xfrm>
            <a:custGeom>
              <a:avLst/>
              <a:gdLst/>
              <a:ahLst/>
              <a:cxnLst/>
              <a:rect l="l" t="t" r="r" b="b"/>
              <a:pathLst>
                <a:path w="10903" h="15344" extrusionOk="0">
                  <a:moveTo>
                    <a:pt x="10902" y="1"/>
                  </a:moveTo>
                  <a:lnTo>
                    <a:pt x="10902" y="1"/>
                  </a:lnTo>
                  <a:cubicBezTo>
                    <a:pt x="8076" y="1616"/>
                    <a:pt x="5654" y="3635"/>
                    <a:pt x="3635" y="6057"/>
                  </a:cubicBezTo>
                  <a:cubicBezTo>
                    <a:pt x="1616" y="8480"/>
                    <a:pt x="1" y="11710"/>
                    <a:pt x="1" y="15344"/>
                  </a:cubicBezTo>
                  <a:lnTo>
                    <a:pt x="1" y="15344"/>
                  </a:lnTo>
                  <a:cubicBezTo>
                    <a:pt x="3635" y="13729"/>
                    <a:pt x="5654" y="11710"/>
                    <a:pt x="7672" y="9287"/>
                  </a:cubicBezTo>
                  <a:cubicBezTo>
                    <a:pt x="8884" y="6461"/>
                    <a:pt x="10499" y="3635"/>
                    <a:pt x="109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16"/>
            <p:cNvSpPr/>
            <p:nvPr/>
          </p:nvSpPr>
          <p:spPr>
            <a:xfrm>
              <a:off x="1937575" y="4225225"/>
              <a:ext cx="454250" cy="464325"/>
            </a:xfrm>
            <a:custGeom>
              <a:avLst/>
              <a:gdLst/>
              <a:ahLst/>
              <a:cxnLst/>
              <a:rect l="l" t="t" r="r" b="b"/>
              <a:pathLst>
                <a:path w="18170" h="18573" extrusionOk="0">
                  <a:moveTo>
                    <a:pt x="18169" y="0"/>
                  </a:moveTo>
                  <a:lnTo>
                    <a:pt x="18169" y="0"/>
                  </a:lnTo>
                  <a:cubicBezTo>
                    <a:pt x="13728" y="1615"/>
                    <a:pt x="10094" y="4441"/>
                    <a:pt x="6864" y="7671"/>
                  </a:cubicBezTo>
                  <a:cubicBezTo>
                    <a:pt x="4441" y="11305"/>
                    <a:pt x="1211" y="14132"/>
                    <a:pt x="0" y="18573"/>
                  </a:cubicBezTo>
                  <a:cubicBezTo>
                    <a:pt x="4441" y="16554"/>
                    <a:pt x="8075" y="14132"/>
                    <a:pt x="10901" y="11305"/>
                  </a:cubicBezTo>
                  <a:cubicBezTo>
                    <a:pt x="13728" y="7671"/>
                    <a:pt x="16554" y="4441"/>
                    <a:pt x="181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16"/>
            <p:cNvSpPr/>
            <p:nvPr/>
          </p:nvSpPr>
          <p:spPr>
            <a:xfrm>
              <a:off x="2300950" y="3347050"/>
              <a:ext cx="464350" cy="403775"/>
            </a:xfrm>
            <a:custGeom>
              <a:avLst/>
              <a:gdLst/>
              <a:ahLst/>
              <a:cxnLst/>
              <a:rect l="l" t="t" r="r" b="b"/>
              <a:pathLst>
                <a:path w="18574" h="16151" extrusionOk="0">
                  <a:moveTo>
                    <a:pt x="18573" y="0"/>
                  </a:moveTo>
                  <a:cubicBezTo>
                    <a:pt x="14132" y="404"/>
                    <a:pt x="10498" y="2423"/>
                    <a:pt x="7672" y="6460"/>
                  </a:cubicBezTo>
                  <a:cubicBezTo>
                    <a:pt x="6057" y="7268"/>
                    <a:pt x="4442" y="9287"/>
                    <a:pt x="3634" y="10902"/>
                  </a:cubicBezTo>
                  <a:cubicBezTo>
                    <a:pt x="2423" y="12517"/>
                    <a:pt x="1615" y="14132"/>
                    <a:pt x="0" y="16151"/>
                  </a:cubicBezTo>
                  <a:cubicBezTo>
                    <a:pt x="2019" y="16151"/>
                    <a:pt x="4442" y="14535"/>
                    <a:pt x="6057" y="13324"/>
                  </a:cubicBezTo>
                  <a:cubicBezTo>
                    <a:pt x="7672" y="12113"/>
                    <a:pt x="9287" y="10902"/>
                    <a:pt x="10498" y="9287"/>
                  </a:cubicBezTo>
                  <a:cubicBezTo>
                    <a:pt x="13728" y="6460"/>
                    <a:pt x="16151" y="4038"/>
                    <a:pt x="18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16"/>
            <p:cNvSpPr/>
            <p:nvPr/>
          </p:nvSpPr>
          <p:spPr>
            <a:xfrm>
              <a:off x="1220900" y="3288450"/>
              <a:ext cx="565275" cy="220125"/>
            </a:xfrm>
            <a:custGeom>
              <a:avLst/>
              <a:gdLst/>
              <a:ahLst/>
              <a:cxnLst/>
              <a:rect l="l" t="t" r="r" b="b"/>
              <a:pathLst>
                <a:path w="22611" h="8805" extrusionOk="0">
                  <a:moveTo>
                    <a:pt x="18985" y="0"/>
                  </a:moveTo>
                  <a:cubicBezTo>
                    <a:pt x="15946" y="0"/>
                    <a:pt x="13117" y="664"/>
                    <a:pt x="10498" y="1537"/>
                  </a:cubicBezTo>
                  <a:cubicBezTo>
                    <a:pt x="8479" y="2344"/>
                    <a:pt x="6460" y="3152"/>
                    <a:pt x="4845" y="4363"/>
                  </a:cubicBezTo>
                  <a:cubicBezTo>
                    <a:pt x="4038" y="4767"/>
                    <a:pt x="2827" y="5171"/>
                    <a:pt x="2423" y="6382"/>
                  </a:cubicBezTo>
                  <a:lnTo>
                    <a:pt x="1212" y="7189"/>
                  </a:lnTo>
                  <a:lnTo>
                    <a:pt x="808" y="7593"/>
                  </a:lnTo>
                  <a:lnTo>
                    <a:pt x="404" y="7593"/>
                  </a:lnTo>
                  <a:cubicBezTo>
                    <a:pt x="0" y="8401"/>
                    <a:pt x="404" y="8804"/>
                    <a:pt x="404" y="8804"/>
                  </a:cubicBezTo>
                  <a:lnTo>
                    <a:pt x="2827" y="8804"/>
                  </a:lnTo>
                  <a:cubicBezTo>
                    <a:pt x="4038" y="8804"/>
                    <a:pt x="4845" y="8401"/>
                    <a:pt x="6057" y="8401"/>
                  </a:cubicBezTo>
                  <a:lnTo>
                    <a:pt x="12113" y="6786"/>
                  </a:lnTo>
                  <a:cubicBezTo>
                    <a:pt x="16151" y="5171"/>
                    <a:pt x="19381" y="3152"/>
                    <a:pt x="22611" y="325"/>
                  </a:cubicBezTo>
                  <a:cubicBezTo>
                    <a:pt x="21370" y="100"/>
                    <a:pt x="20162" y="0"/>
                    <a:pt x="18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16"/>
            <p:cNvSpPr/>
            <p:nvPr/>
          </p:nvSpPr>
          <p:spPr>
            <a:xfrm>
              <a:off x="4047200" y="3104800"/>
              <a:ext cx="323025" cy="403775"/>
            </a:xfrm>
            <a:custGeom>
              <a:avLst/>
              <a:gdLst/>
              <a:ahLst/>
              <a:cxnLst/>
              <a:rect l="l" t="t" r="r" b="b"/>
              <a:pathLst>
                <a:path w="12921" h="16151" extrusionOk="0">
                  <a:moveTo>
                    <a:pt x="0" y="0"/>
                  </a:moveTo>
                  <a:cubicBezTo>
                    <a:pt x="1212" y="3634"/>
                    <a:pt x="2827" y="6460"/>
                    <a:pt x="4845" y="8883"/>
                  </a:cubicBezTo>
                  <a:cubicBezTo>
                    <a:pt x="6864" y="11709"/>
                    <a:pt x="9287" y="14132"/>
                    <a:pt x="12921" y="16150"/>
                  </a:cubicBezTo>
                  <a:cubicBezTo>
                    <a:pt x="12921" y="12113"/>
                    <a:pt x="10902" y="8883"/>
                    <a:pt x="8883" y="6056"/>
                  </a:cubicBezTo>
                  <a:cubicBezTo>
                    <a:pt x="6460" y="3634"/>
                    <a:pt x="4038" y="80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16"/>
            <p:cNvSpPr/>
            <p:nvPr/>
          </p:nvSpPr>
          <p:spPr>
            <a:xfrm>
              <a:off x="5167625" y="4225225"/>
              <a:ext cx="444150" cy="464325"/>
            </a:xfrm>
            <a:custGeom>
              <a:avLst/>
              <a:gdLst/>
              <a:ahLst/>
              <a:cxnLst/>
              <a:rect l="l" t="t" r="r" b="b"/>
              <a:pathLst>
                <a:path w="17766" h="18573" extrusionOk="0">
                  <a:moveTo>
                    <a:pt x="0" y="0"/>
                  </a:moveTo>
                  <a:lnTo>
                    <a:pt x="0" y="0"/>
                  </a:lnTo>
                  <a:cubicBezTo>
                    <a:pt x="2019" y="4441"/>
                    <a:pt x="4442" y="7671"/>
                    <a:pt x="7672" y="10498"/>
                  </a:cubicBezTo>
                  <a:cubicBezTo>
                    <a:pt x="10498" y="13728"/>
                    <a:pt x="13728" y="16554"/>
                    <a:pt x="17766" y="18573"/>
                  </a:cubicBezTo>
                  <a:cubicBezTo>
                    <a:pt x="16554" y="13728"/>
                    <a:pt x="14132" y="10094"/>
                    <a:pt x="10902" y="7268"/>
                  </a:cubicBezTo>
                  <a:cubicBezTo>
                    <a:pt x="8075" y="4038"/>
                    <a:pt x="4442" y="161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16"/>
            <p:cNvSpPr/>
            <p:nvPr/>
          </p:nvSpPr>
          <p:spPr>
            <a:xfrm>
              <a:off x="4713400" y="3347050"/>
              <a:ext cx="535000" cy="373500"/>
            </a:xfrm>
            <a:custGeom>
              <a:avLst/>
              <a:gdLst/>
              <a:ahLst/>
              <a:cxnLst/>
              <a:rect l="l" t="t" r="r" b="b"/>
              <a:pathLst>
                <a:path w="21400" h="14940" extrusionOk="0">
                  <a:moveTo>
                    <a:pt x="0" y="0"/>
                  </a:moveTo>
                  <a:lnTo>
                    <a:pt x="0" y="0"/>
                  </a:lnTo>
                  <a:cubicBezTo>
                    <a:pt x="2827" y="4038"/>
                    <a:pt x="6460" y="6864"/>
                    <a:pt x="9287" y="8883"/>
                  </a:cubicBezTo>
                  <a:cubicBezTo>
                    <a:pt x="12921" y="11305"/>
                    <a:pt x="16958" y="13324"/>
                    <a:pt x="21399" y="14939"/>
                  </a:cubicBezTo>
                  <a:cubicBezTo>
                    <a:pt x="19381" y="10498"/>
                    <a:pt x="16151" y="7268"/>
                    <a:pt x="12517" y="4845"/>
                  </a:cubicBezTo>
                  <a:cubicBezTo>
                    <a:pt x="8883" y="2423"/>
                    <a:pt x="4845" y="40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16"/>
            <p:cNvSpPr/>
            <p:nvPr/>
          </p:nvSpPr>
          <p:spPr>
            <a:xfrm>
              <a:off x="5742975" y="3333775"/>
              <a:ext cx="676325" cy="140450"/>
            </a:xfrm>
            <a:custGeom>
              <a:avLst/>
              <a:gdLst/>
              <a:ahLst/>
              <a:cxnLst/>
              <a:rect l="l" t="t" r="r" b="b"/>
              <a:pathLst>
                <a:path w="27053" h="5618" extrusionOk="0">
                  <a:moveTo>
                    <a:pt x="8181" y="1"/>
                  </a:moveTo>
                  <a:cubicBezTo>
                    <a:pt x="5538" y="1"/>
                    <a:pt x="2839" y="393"/>
                    <a:pt x="1" y="1339"/>
                  </a:cubicBezTo>
                  <a:cubicBezTo>
                    <a:pt x="4038" y="3761"/>
                    <a:pt x="8479" y="4973"/>
                    <a:pt x="13325" y="5376"/>
                  </a:cubicBezTo>
                  <a:cubicBezTo>
                    <a:pt x="14950" y="5524"/>
                    <a:pt x="16576" y="5618"/>
                    <a:pt x="18221" y="5618"/>
                  </a:cubicBezTo>
                  <a:cubicBezTo>
                    <a:pt x="21071" y="5618"/>
                    <a:pt x="23981" y="5337"/>
                    <a:pt x="27052" y="4569"/>
                  </a:cubicBezTo>
                  <a:cubicBezTo>
                    <a:pt x="23015" y="1743"/>
                    <a:pt x="18170" y="935"/>
                    <a:pt x="13728" y="531"/>
                  </a:cubicBezTo>
                  <a:cubicBezTo>
                    <a:pt x="11889" y="197"/>
                    <a:pt x="10049" y="1"/>
                    <a:pt x="8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16"/>
            <p:cNvSpPr/>
            <p:nvPr/>
          </p:nvSpPr>
          <p:spPr>
            <a:xfrm>
              <a:off x="3754475" y="1126375"/>
              <a:ext cx="121150" cy="625850"/>
            </a:xfrm>
            <a:custGeom>
              <a:avLst/>
              <a:gdLst/>
              <a:ahLst/>
              <a:cxnLst/>
              <a:rect l="l" t="t" r="r" b="b"/>
              <a:pathLst>
                <a:path w="4846" h="25034" extrusionOk="0">
                  <a:moveTo>
                    <a:pt x="2423" y="1"/>
                  </a:moveTo>
                  <a:cubicBezTo>
                    <a:pt x="2423" y="1"/>
                    <a:pt x="2423" y="1"/>
                    <a:pt x="2423" y="1"/>
                  </a:cubicBezTo>
                  <a:lnTo>
                    <a:pt x="2423" y="1"/>
                  </a:lnTo>
                  <a:cubicBezTo>
                    <a:pt x="2423" y="1"/>
                    <a:pt x="2117" y="1"/>
                    <a:pt x="2304" y="267"/>
                  </a:cubicBezTo>
                  <a:lnTo>
                    <a:pt x="2304" y="267"/>
                  </a:lnTo>
                  <a:cubicBezTo>
                    <a:pt x="388" y="4603"/>
                    <a:pt x="0" y="8560"/>
                    <a:pt x="0" y="12517"/>
                  </a:cubicBezTo>
                  <a:cubicBezTo>
                    <a:pt x="0" y="16555"/>
                    <a:pt x="404" y="20996"/>
                    <a:pt x="2423" y="25034"/>
                  </a:cubicBezTo>
                  <a:cubicBezTo>
                    <a:pt x="4442" y="20996"/>
                    <a:pt x="4845" y="16958"/>
                    <a:pt x="4845" y="12921"/>
                  </a:cubicBezTo>
                  <a:cubicBezTo>
                    <a:pt x="4845" y="8883"/>
                    <a:pt x="4442" y="4442"/>
                    <a:pt x="2827" y="404"/>
                  </a:cubicBezTo>
                  <a:lnTo>
                    <a:pt x="28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16"/>
            <p:cNvSpPr/>
            <p:nvPr/>
          </p:nvSpPr>
          <p:spPr>
            <a:xfrm>
              <a:off x="4269250" y="308775"/>
              <a:ext cx="302850" cy="595550"/>
            </a:xfrm>
            <a:custGeom>
              <a:avLst/>
              <a:gdLst/>
              <a:ahLst/>
              <a:cxnLst/>
              <a:rect l="l" t="t" r="r" b="b"/>
              <a:pathLst>
                <a:path w="12114" h="23822" extrusionOk="0">
                  <a:moveTo>
                    <a:pt x="12114" y="0"/>
                  </a:moveTo>
                  <a:lnTo>
                    <a:pt x="12114" y="0"/>
                  </a:lnTo>
                  <a:cubicBezTo>
                    <a:pt x="8076" y="2827"/>
                    <a:pt x="5654" y="6864"/>
                    <a:pt x="3635" y="10902"/>
                  </a:cubicBezTo>
                  <a:cubicBezTo>
                    <a:pt x="1616" y="14939"/>
                    <a:pt x="1" y="18977"/>
                    <a:pt x="405" y="23822"/>
                  </a:cubicBezTo>
                  <a:cubicBezTo>
                    <a:pt x="3635" y="20188"/>
                    <a:pt x="6057" y="16554"/>
                    <a:pt x="8076" y="13324"/>
                  </a:cubicBezTo>
                  <a:cubicBezTo>
                    <a:pt x="10095" y="9287"/>
                    <a:pt x="11710" y="5249"/>
                    <a:pt x="12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16"/>
            <p:cNvSpPr/>
            <p:nvPr/>
          </p:nvSpPr>
          <p:spPr>
            <a:xfrm>
              <a:off x="3138750" y="238125"/>
              <a:ext cx="232175" cy="686400"/>
            </a:xfrm>
            <a:custGeom>
              <a:avLst/>
              <a:gdLst/>
              <a:ahLst/>
              <a:cxnLst/>
              <a:rect l="l" t="t" r="r" b="b"/>
              <a:pathLst>
                <a:path w="9287" h="27456" extrusionOk="0">
                  <a:moveTo>
                    <a:pt x="808" y="0"/>
                  </a:moveTo>
                  <a:cubicBezTo>
                    <a:pt x="0" y="5249"/>
                    <a:pt x="808" y="9690"/>
                    <a:pt x="2019" y="14535"/>
                  </a:cubicBezTo>
                  <a:cubicBezTo>
                    <a:pt x="3230" y="19380"/>
                    <a:pt x="5249" y="23418"/>
                    <a:pt x="8479" y="27455"/>
                  </a:cubicBezTo>
                  <a:cubicBezTo>
                    <a:pt x="9287" y="21803"/>
                    <a:pt x="8479" y="17362"/>
                    <a:pt x="7268" y="12516"/>
                  </a:cubicBezTo>
                  <a:cubicBezTo>
                    <a:pt x="6057" y="8479"/>
                    <a:pt x="4038" y="4038"/>
                    <a:pt x="8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16"/>
            <p:cNvSpPr/>
            <p:nvPr/>
          </p:nvSpPr>
          <p:spPr>
            <a:xfrm>
              <a:off x="3047900" y="1358550"/>
              <a:ext cx="292750" cy="524900"/>
            </a:xfrm>
            <a:custGeom>
              <a:avLst/>
              <a:gdLst/>
              <a:ahLst/>
              <a:cxnLst/>
              <a:rect l="l" t="t" r="r" b="b"/>
              <a:pathLst>
                <a:path w="11710" h="20996" extrusionOk="0">
                  <a:moveTo>
                    <a:pt x="0" y="0"/>
                  </a:moveTo>
                  <a:cubicBezTo>
                    <a:pt x="0" y="4441"/>
                    <a:pt x="1615" y="8075"/>
                    <a:pt x="3634" y="11709"/>
                  </a:cubicBezTo>
                  <a:cubicBezTo>
                    <a:pt x="5653" y="15343"/>
                    <a:pt x="8075" y="18169"/>
                    <a:pt x="11709" y="20995"/>
                  </a:cubicBezTo>
                  <a:cubicBezTo>
                    <a:pt x="10902" y="16150"/>
                    <a:pt x="9691" y="12920"/>
                    <a:pt x="8075" y="9286"/>
                  </a:cubicBezTo>
                  <a:cubicBezTo>
                    <a:pt x="6057" y="5653"/>
                    <a:pt x="3634" y="242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16"/>
            <p:cNvSpPr/>
            <p:nvPr/>
          </p:nvSpPr>
          <p:spPr>
            <a:xfrm>
              <a:off x="4400475" y="1287875"/>
              <a:ext cx="333125" cy="565300"/>
            </a:xfrm>
            <a:custGeom>
              <a:avLst/>
              <a:gdLst/>
              <a:ahLst/>
              <a:cxnLst/>
              <a:rect l="l" t="t" r="r" b="b"/>
              <a:pathLst>
                <a:path w="13325" h="22612" extrusionOk="0">
                  <a:moveTo>
                    <a:pt x="13325" y="1"/>
                  </a:moveTo>
                  <a:lnTo>
                    <a:pt x="13325" y="1"/>
                  </a:lnTo>
                  <a:cubicBezTo>
                    <a:pt x="9287" y="2423"/>
                    <a:pt x="6865" y="6057"/>
                    <a:pt x="4442" y="10095"/>
                  </a:cubicBezTo>
                  <a:cubicBezTo>
                    <a:pt x="2423" y="13728"/>
                    <a:pt x="405" y="17766"/>
                    <a:pt x="1" y="22611"/>
                  </a:cubicBezTo>
                  <a:cubicBezTo>
                    <a:pt x="4038" y="19785"/>
                    <a:pt x="6865" y="16151"/>
                    <a:pt x="8883" y="12517"/>
                  </a:cubicBezTo>
                  <a:cubicBezTo>
                    <a:pt x="10902" y="8883"/>
                    <a:pt x="12921" y="4846"/>
                    <a:pt x="133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16"/>
            <p:cNvSpPr/>
            <p:nvPr/>
          </p:nvSpPr>
          <p:spPr>
            <a:xfrm>
              <a:off x="3754475" y="2085300"/>
              <a:ext cx="141325" cy="464350"/>
            </a:xfrm>
            <a:custGeom>
              <a:avLst/>
              <a:gdLst/>
              <a:ahLst/>
              <a:cxnLst/>
              <a:rect l="l" t="t" r="r" b="b"/>
              <a:pathLst>
                <a:path w="5653" h="18574" extrusionOk="0">
                  <a:moveTo>
                    <a:pt x="2827" y="1"/>
                  </a:moveTo>
                  <a:cubicBezTo>
                    <a:pt x="1615" y="808"/>
                    <a:pt x="808" y="2827"/>
                    <a:pt x="404" y="4442"/>
                  </a:cubicBezTo>
                  <a:cubicBezTo>
                    <a:pt x="0" y="6461"/>
                    <a:pt x="0" y="8076"/>
                    <a:pt x="0" y="9287"/>
                  </a:cubicBezTo>
                  <a:cubicBezTo>
                    <a:pt x="0" y="12517"/>
                    <a:pt x="808" y="15343"/>
                    <a:pt x="2827" y="18573"/>
                  </a:cubicBezTo>
                  <a:cubicBezTo>
                    <a:pt x="4845" y="14940"/>
                    <a:pt x="4845" y="12113"/>
                    <a:pt x="5653" y="8883"/>
                  </a:cubicBezTo>
                  <a:cubicBezTo>
                    <a:pt x="4845" y="6057"/>
                    <a:pt x="4442" y="2827"/>
                    <a:pt x="28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16"/>
            <p:cNvSpPr/>
            <p:nvPr/>
          </p:nvSpPr>
          <p:spPr>
            <a:xfrm>
              <a:off x="4178425" y="2155950"/>
              <a:ext cx="282650" cy="383600"/>
            </a:xfrm>
            <a:custGeom>
              <a:avLst/>
              <a:gdLst/>
              <a:ahLst/>
              <a:cxnLst/>
              <a:rect l="l" t="t" r="r" b="b"/>
              <a:pathLst>
                <a:path w="11306" h="15344" extrusionOk="0">
                  <a:moveTo>
                    <a:pt x="11305" y="1"/>
                  </a:moveTo>
                  <a:cubicBezTo>
                    <a:pt x="7672" y="1616"/>
                    <a:pt x="5653" y="3635"/>
                    <a:pt x="3634" y="6057"/>
                  </a:cubicBezTo>
                  <a:cubicBezTo>
                    <a:pt x="2019" y="8480"/>
                    <a:pt x="808" y="11710"/>
                    <a:pt x="0" y="15344"/>
                  </a:cubicBezTo>
                  <a:cubicBezTo>
                    <a:pt x="3230" y="14132"/>
                    <a:pt x="5653" y="11710"/>
                    <a:pt x="7672" y="9287"/>
                  </a:cubicBezTo>
                  <a:cubicBezTo>
                    <a:pt x="9690" y="6461"/>
                    <a:pt x="11305" y="3635"/>
                    <a:pt x="11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16"/>
            <p:cNvSpPr/>
            <p:nvPr/>
          </p:nvSpPr>
          <p:spPr>
            <a:xfrm>
              <a:off x="5218100" y="954775"/>
              <a:ext cx="454250" cy="474450"/>
            </a:xfrm>
            <a:custGeom>
              <a:avLst/>
              <a:gdLst/>
              <a:ahLst/>
              <a:cxnLst/>
              <a:rect l="l" t="t" r="r" b="b"/>
              <a:pathLst>
                <a:path w="18170" h="18978" extrusionOk="0">
                  <a:moveTo>
                    <a:pt x="18169" y="1"/>
                  </a:moveTo>
                  <a:lnTo>
                    <a:pt x="18169" y="1"/>
                  </a:lnTo>
                  <a:cubicBezTo>
                    <a:pt x="13324" y="2020"/>
                    <a:pt x="10094" y="4846"/>
                    <a:pt x="6864" y="7672"/>
                  </a:cubicBezTo>
                  <a:cubicBezTo>
                    <a:pt x="4441" y="11306"/>
                    <a:pt x="1211" y="14132"/>
                    <a:pt x="0" y="18977"/>
                  </a:cubicBezTo>
                  <a:cubicBezTo>
                    <a:pt x="4441" y="17362"/>
                    <a:pt x="8075" y="14940"/>
                    <a:pt x="10902" y="11306"/>
                  </a:cubicBezTo>
                  <a:cubicBezTo>
                    <a:pt x="13728" y="7672"/>
                    <a:pt x="16554" y="4846"/>
                    <a:pt x="181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16"/>
            <p:cNvSpPr/>
            <p:nvPr/>
          </p:nvSpPr>
          <p:spPr>
            <a:xfrm>
              <a:off x="4834525" y="1913700"/>
              <a:ext cx="474425" cy="403775"/>
            </a:xfrm>
            <a:custGeom>
              <a:avLst/>
              <a:gdLst/>
              <a:ahLst/>
              <a:cxnLst/>
              <a:rect l="l" t="t" r="r" b="b"/>
              <a:pathLst>
                <a:path w="18977" h="16151" extrusionOk="0">
                  <a:moveTo>
                    <a:pt x="18977" y="1"/>
                  </a:moveTo>
                  <a:cubicBezTo>
                    <a:pt x="16554" y="1"/>
                    <a:pt x="14132" y="1616"/>
                    <a:pt x="12921" y="2827"/>
                  </a:cubicBezTo>
                  <a:cubicBezTo>
                    <a:pt x="11306" y="4038"/>
                    <a:pt x="9691" y="5250"/>
                    <a:pt x="8076" y="6865"/>
                  </a:cubicBezTo>
                  <a:cubicBezTo>
                    <a:pt x="5249" y="9691"/>
                    <a:pt x="2827" y="12113"/>
                    <a:pt x="0" y="16151"/>
                  </a:cubicBezTo>
                  <a:cubicBezTo>
                    <a:pt x="4845" y="15747"/>
                    <a:pt x="8076" y="13325"/>
                    <a:pt x="11306" y="9691"/>
                  </a:cubicBezTo>
                  <a:cubicBezTo>
                    <a:pt x="12921" y="8480"/>
                    <a:pt x="14132" y="6865"/>
                    <a:pt x="15343" y="5250"/>
                  </a:cubicBezTo>
                  <a:cubicBezTo>
                    <a:pt x="16151" y="3635"/>
                    <a:pt x="17362" y="2019"/>
                    <a:pt x="18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16"/>
            <p:cNvSpPr/>
            <p:nvPr/>
          </p:nvSpPr>
          <p:spPr>
            <a:xfrm>
              <a:off x="4077475" y="2801975"/>
              <a:ext cx="333125" cy="128725"/>
            </a:xfrm>
            <a:custGeom>
              <a:avLst/>
              <a:gdLst/>
              <a:ahLst/>
              <a:cxnLst/>
              <a:rect l="l" t="t" r="r" b="b"/>
              <a:pathLst>
                <a:path w="13325" h="5149" extrusionOk="0">
                  <a:moveTo>
                    <a:pt x="6864" y="0"/>
                  </a:moveTo>
                  <a:cubicBezTo>
                    <a:pt x="4442" y="404"/>
                    <a:pt x="2827" y="404"/>
                    <a:pt x="1" y="2423"/>
                  </a:cubicBezTo>
                  <a:cubicBezTo>
                    <a:pt x="1515" y="4240"/>
                    <a:pt x="3483" y="5148"/>
                    <a:pt x="5224" y="5148"/>
                  </a:cubicBezTo>
                  <a:cubicBezTo>
                    <a:pt x="5805" y="5148"/>
                    <a:pt x="6360" y="5047"/>
                    <a:pt x="6864" y="4845"/>
                  </a:cubicBezTo>
                  <a:cubicBezTo>
                    <a:pt x="9287" y="4845"/>
                    <a:pt x="11306" y="4442"/>
                    <a:pt x="13325" y="2019"/>
                  </a:cubicBezTo>
                  <a:cubicBezTo>
                    <a:pt x="10902" y="0"/>
                    <a:pt x="8883" y="0"/>
                    <a:pt x="68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16"/>
            <p:cNvSpPr/>
            <p:nvPr/>
          </p:nvSpPr>
          <p:spPr>
            <a:xfrm>
              <a:off x="4955650" y="2812075"/>
              <a:ext cx="605650" cy="131225"/>
            </a:xfrm>
            <a:custGeom>
              <a:avLst/>
              <a:gdLst/>
              <a:ahLst/>
              <a:cxnLst/>
              <a:rect l="l" t="t" r="r" b="b"/>
              <a:pathLst>
                <a:path w="24226" h="5249" extrusionOk="0">
                  <a:moveTo>
                    <a:pt x="12113" y="0"/>
                  </a:moveTo>
                  <a:cubicBezTo>
                    <a:pt x="8076" y="404"/>
                    <a:pt x="4038" y="1211"/>
                    <a:pt x="0" y="3230"/>
                  </a:cubicBezTo>
                  <a:cubicBezTo>
                    <a:pt x="4038" y="5249"/>
                    <a:pt x="8076" y="5249"/>
                    <a:pt x="12113" y="5249"/>
                  </a:cubicBezTo>
                  <a:cubicBezTo>
                    <a:pt x="16151" y="4441"/>
                    <a:pt x="20188" y="4038"/>
                    <a:pt x="24226" y="2019"/>
                  </a:cubicBezTo>
                  <a:cubicBezTo>
                    <a:pt x="20188" y="0"/>
                    <a:pt x="16151" y="0"/>
                    <a:pt x="12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16"/>
            <p:cNvSpPr/>
            <p:nvPr/>
          </p:nvSpPr>
          <p:spPr>
            <a:xfrm>
              <a:off x="5823725" y="2155950"/>
              <a:ext cx="565275" cy="218425"/>
            </a:xfrm>
            <a:custGeom>
              <a:avLst/>
              <a:gdLst/>
              <a:ahLst/>
              <a:cxnLst/>
              <a:rect l="l" t="t" r="r" b="b"/>
              <a:pathLst>
                <a:path w="22611" h="8737" extrusionOk="0">
                  <a:moveTo>
                    <a:pt x="19785" y="1"/>
                  </a:moveTo>
                  <a:cubicBezTo>
                    <a:pt x="18573" y="1"/>
                    <a:pt x="17766" y="405"/>
                    <a:pt x="16555" y="405"/>
                  </a:cubicBezTo>
                  <a:lnTo>
                    <a:pt x="10498" y="2020"/>
                  </a:lnTo>
                  <a:cubicBezTo>
                    <a:pt x="6461" y="3635"/>
                    <a:pt x="2827" y="5653"/>
                    <a:pt x="1" y="8480"/>
                  </a:cubicBezTo>
                  <a:cubicBezTo>
                    <a:pt x="974" y="8657"/>
                    <a:pt x="1928" y="8737"/>
                    <a:pt x="2863" y="8737"/>
                  </a:cubicBezTo>
                  <a:cubicBezTo>
                    <a:pt x="6193" y="8737"/>
                    <a:pt x="9276" y="7722"/>
                    <a:pt x="12113" y="6461"/>
                  </a:cubicBezTo>
                  <a:cubicBezTo>
                    <a:pt x="14132" y="6057"/>
                    <a:pt x="15747" y="4846"/>
                    <a:pt x="17766" y="4038"/>
                  </a:cubicBezTo>
                  <a:cubicBezTo>
                    <a:pt x="18573" y="3635"/>
                    <a:pt x="18977" y="2827"/>
                    <a:pt x="20188" y="2423"/>
                  </a:cubicBezTo>
                  <a:lnTo>
                    <a:pt x="20996" y="1616"/>
                  </a:lnTo>
                  <a:lnTo>
                    <a:pt x="21803" y="808"/>
                  </a:lnTo>
                  <a:lnTo>
                    <a:pt x="22207" y="808"/>
                  </a:lnTo>
                  <a:cubicBezTo>
                    <a:pt x="22611" y="405"/>
                    <a:pt x="22207" y="1"/>
                    <a:pt x="222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6"/>
            <p:cNvSpPr/>
            <p:nvPr/>
          </p:nvSpPr>
          <p:spPr>
            <a:xfrm>
              <a:off x="3239675" y="2155950"/>
              <a:ext cx="323025" cy="403800"/>
            </a:xfrm>
            <a:custGeom>
              <a:avLst/>
              <a:gdLst/>
              <a:ahLst/>
              <a:cxnLst/>
              <a:rect l="l" t="t" r="r" b="b"/>
              <a:pathLst>
                <a:path w="12921" h="16152" extrusionOk="0">
                  <a:moveTo>
                    <a:pt x="1" y="1"/>
                  </a:moveTo>
                  <a:cubicBezTo>
                    <a:pt x="1" y="4038"/>
                    <a:pt x="2020" y="6865"/>
                    <a:pt x="4038" y="10095"/>
                  </a:cubicBezTo>
                  <a:cubicBezTo>
                    <a:pt x="6461" y="12517"/>
                    <a:pt x="8883" y="15344"/>
                    <a:pt x="12921" y="16151"/>
                  </a:cubicBezTo>
                  <a:cubicBezTo>
                    <a:pt x="12113" y="12114"/>
                    <a:pt x="10095" y="9287"/>
                    <a:pt x="8076" y="6865"/>
                  </a:cubicBezTo>
                  <a:cubicBezTo>
                    <a:pt x="5653" y="4442"/>
                    <a:pt x="3231" y="202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6"/>
            <p:cNvSpPr/>
            <p:nvPr/>
          </p:nvSpPr>
          <p:spPr>
            <a:xfrm>
              <a:off x="1998125" y="954775"/>
              <a:ext cx="444150" cy="474450"/>
            </a:xfrm>
            <a:custGeom>
              <a:avLst/>
              <a:gdLst/>
              <a:ahLst/>
              <a:cxnLst/>
              <a:rect l="l" t="t" r="r" b="b"/>
              <a:pathLst>
                <a:path w="17766" h="18978" extrusionOk="0">
                  <a:moveTo>
                    <a:pt x="1" y="1"/>
                  </a:moveTo>
                  <a:lnTo>
                    <a:pt x="1" y="1"/>
                  </a:lnTo>
                  <a:cubicBezTo>
                    <a:pt x="1616" y="4846"/>
                    <a:pt x="4038" y="8076"/>
                    <a:pt x="6461" y="11710"/>
                  </a:cubicBezTo>
                  <a:cubicBezTo>
                    <a:pt x="9691" y="14940"/>
                    <a:pt x="13325" y="17362"/>
                    <a:pt x="17766" y="18977"/>
                  </a:cubicBezTo>
                  <a:cubicBezTo>
                    <a:pt x="15747" y="14132"/>
                    <a:pt x="13325" y="11306"/>
                    <a:pt x="10095" y="8076"/>
                  </a:cubicBezTo>
                  <a:cubicBezTo>
                    <a:pt x="7268" y="5250"/>
                    <a:pt x="4038" y="202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6"/>
            <p:cNvSpPr/>
            <p:nvPr/>
          </p:nvSpPr>
          <p:spPr>
            <a:xfrm>
              <a:off x="2351425" y="1923800"/>
              <a:ext cx="545075" cy="383600"/>
            </a:xfrm>
            <a:custGeom>
              <a:avLst/>
              <a:gdLst/>
              <a:ahLst/>
              <a:cxnLst/>
              <a:rect l="l" t="t" r="r" b="b"/>
              <a:pathLst>
                <a:path w="21803" h="15344" extrusionOk="0">
                  <a:moveTo>
                    <a:pt x="0" y="0"/>
                  </a:moveTo>
                  <a:lnTo>
                    <a:pt x="0" y="0"/>
                  </a:lnTo>
                  <a:cubicBezTo>
                    <a:pt x="2019" y="4846"/>
                    <a:pt x="5653" y="7672"/>
                    <a:pt x="9287" y="10094"/>
                  </a:cubicBezTo>
                  <a:cubicBezTo>
                    <a:pt x="12517" y="12921"/>
                    <a:pt x="16554" y="14939"/>
                    <a:pt x="21803" y="15343"/>
                  </a:cubicBezTo>
                  <a:cubicBezTo>
                    <a:pt x="18573" y="11306"/>
                    <a:pt x="15343" y="8883"/>
                    <a:pt x="12113" y="6057"/>
                  </a:cubicBezTo>
                  <a:cubicBezTo>
                    <a:pt x="8479" y="3634"/>
                    <a:pt x="4441" y="161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6"/>
            <p:cNvSpPr/>
            <p:nvPr/>
          </p:nvSpPr>
          <p:spPr>
            <a:xfrm>
              <a:off x="3259875" y="2771700"/>
              <a:ext cx="292750" cy="141325"/>
            </a:xfrm>
            <a:custGeom>
              <a:avLst/>
              <a:gdLst/>
              <a:ahLst/>
              <a:cxnLst/>
              <a:rect l="l" t="t" r="r" b="b"/>
              <a:pathLst>
                <a:path w="11710" h="5653" extrusionOk="0">
                  <a:moveTo>
                    <a:pt x="5653" y="0"/>
                  </a:moveTo>
                  <a:cubicBezTo>
                    <a:pt x="4038" y="0"/>
                    <a:pt x="2423" y="808"/>
                    <a:pt x="0" y="2019"/>
                  </a:cubicBezTo>
                  <a:cubicBezTo>
                    <a:pt x="404" y="3634"/>
                    <a:pt x="1615" y="4038"/>
                    <a:pt x="2423" y="4845"/>
                  </a:cubicBezTo>
                  <a:cubicBezTo>
                    <a:pt x="3634" y="5249"/>
                    <a:pt x="4442" y="5653"/>
                    <a:pt x="5653" y="5653"/>
                  </a:cubicBezTo>
                  <a:cubicBezTo>
                    <a:pt x="7672" y="5653"/>
                    <a:pt x="9690" y="5249"/>
                    <a:pt x="11709" y="3634"/>
                  </a:cubicBezTo>
                  <a:cubicBezTo>
                    <a:pt x="10094" y="1211"/>
                    <a:pt x="8075" y="808"/>
                    <a:pt x="56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6"/>
            <p:cNvSpPr/>
            <p:nvPr/>
          </p:nvSpPr>
          <p:spPr>
            <a:xfrm>
              <a:off x="2210100" y="2801975"/>
              <a:ext cx="494625" cy="121150"/>
            </a:xfrm>
            <a:custGeom>
              <a:avLst/>
              <a:gdLst/>
              <a:ahLst/>
              <a:cxnLst/>
              <a:rect l="l" t="t" r="r" b="b"/>
              <a:pathLst>
                <a:path w="19785" h="4846" extrusionOk="0">
                  <a:moveTo>
                    <a:pt x="9691" y="0"/>
                  </a:moveTo>
                  <a:cubicBezTo>
                    <a:pt x="6864" y="0"/>
                    <a:pt x="3634" y="404"/>
                    <a:pt x="0" y="2423"/>
                  </a:cubicBezTo>
                  <a:cubicBezTo>
                    <a:pt x="3634" y="4442"/>
                    <a:pt x="6864" y="4845"/>
                    <a:pt x="10094" y="4845"/>
                  </a:cubicBezTo>
                  <a:cubicBezTo>
                    <a:pt x="13324" y="4442"/>
                    <a:pt x="16958" y="4038"/>
                    <a:pt x="19785" y="1615"/>
                  </a:cubicBezTo>
                  <a:cubicBezTo>
                    <a:pt x="16151" y="0"/>
                    <a:pt x="13324" y="0"/>
                    <a:pt x="9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6"/>
            <p:cNvSpPr/>
            <p:nvPr/>
          </p:nvSpPr>
          <p:spPr>
            <a:xfrm>
              <a:off x="1200700" y="2183075"/>
              <a:ext cx="676325" cy="147675"/>
            </a:xfrm>
            <a:custGeom>
              <a:avLst/>
              <a:gdLst/>
              <a:ahLst/>
              <a:cxnLst/>
              <a:rect l="l" t="t" r="r" b="b"/>
              <a:pathLst>
                <a:path w="27053" h="5907" extrusionOk="0">
                  <a:moveTo>
                    <a:pt x="8181" y="0"/>
                  </a:moveTo>
                  <a:cubicBezTo>
                    <a:pt x="5539" y="0"/>
                    <a:pt x="2839" y="392"/>
                    <a:pt x="1" y="1338"/>
                  </a:cubicBezTo>
                  <a:cubicBezTo>
                    <a:pt x="4038" y="4165"/>
                    <a:pt x="8883" y="4972"/>
                    <a:pt x="13325" y="5376"/>
                  </a:cubicBezTo>
                  <a:cubicBezTo>
                    <a:pt x="15164" y="5710"/>
                    <a:pt x="17004" y="5906"/>
                    <a:pt x="18872" y="5906"/>
                  </a:cubicBezTo>
                  <a:cubicBezTo>
                    <a:pt x="21515" y="5906"/>
                    <a:pt x="24214" y="5515"/>
                    <a:pt x="27052" y="4568"/>
                  </a:cubicBezTo>
                  <a:cubicBezTo>
                    <a:pt x="22207" y="2146"/>
                    <a:pt x="17766" y="935"/>
                    <a:pt x="13729" y="531"/>
                  </a:cubicBezTo>
                  <a:cubicBezTo>
                    <a:pt x="11889" y="196"/>
                    <a:pt x="10049" y="0"/>
                    <a:pt x="81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9" name="Google Shape;1929;p16"/>
          <p:cNvGrpSpPr/>
          <p:nvPr/>
        </p:nvGrpSpPr>
        <p:grpSpPr>
          <a:xfrm>
            <a:off x="6144088" y="225793"/>
            <a:ext cx="241105" cy="241105"/>
            <a:chOff x="3127550" y="3852575"/>
            <a:chExt cx="235500" cy="235500"/>
          </a:xfrm>
        </p:grpSpPr>
        <p:sp>
          <p:nvSpPr>
            <p:cNvPr id="1930" name="Google Shape;1930;p16"/>
            <p:cNvSpPr/>
            <p:nvPr/>
          </p:nvSpPr>
          <p:spPr>
            <a:xfrm>
              <a:off x="3127550" y="3852575"/>
              <a:ext cx="235500" cy="2355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6"/>
            <p:cNvSpPr/>
            <p:nvPr/>
          </p:nvSpPr>
          <p:spPr>
            <a:xfrm>
              <a:off x="3150350" y="3875375"/>
              <a:ext cx="189900" cy="1899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2" name="Google Shape;1932;p16"/>
          <p:cNvGrpSpPr/>
          <p:nvPr/>
        </p:nvGrpSpPr>
        <p:grpSpPr>
          <a:xfrm flipH="1">
            <a:off x="6128748" y="1392972"/>
            <a:ext cx="390854" cy="411698"/>
            <a:chOff x="5232406" y="2094648"/>
            <a:chExt cx="586515" cy="617793"/>
          </a:xfrm>
        </p:grpSpPr>
        <p:sp>
          <p:nvSpPr>
            <p:cNvPr id="1933" name="Google Shape;1933;p16"/>
            <p:cNvSpPr/>
            <p:nvPr/>
          </p:nvSpPr>
          <p:spPr>
            <a:xfrm flipH="1">
              <a:off x="5232406" y="2094648"/>
              <a:ext cx="586515" cy="617793"/>
            </a:xfrm>
            <a:custGeom>
              <a:avLst/>
              <a:gdLst/>
              <a:ahLst/>
              <a:cxnLst/>
              <a:rect l="l" t="t" r="r" b="b"/>
              <a:pathLst>
                <a:path w="163831" h="172568" extrusionOk="0">
                  <a:moveTo>
                    <a:pt x="163830" y="107633"/>
                  </a:moveTo>
                  <a:cubicBezTo>
                    <a:pt x="163830" y="107633"/>
                    <a:pt x="163051" y="108217"/>
                    <a:pt x="162141" y="108953"/>
                  </a:cubicBezTo>
                  <a:lnTo>
                    <a:pt x="162141" y="108953"/>
                  </a:lnTo>
                  <a:cubicBezTo>
                    <a:pt x="162175" y="108937"/>
                    <a:pt x="162209" y="108920"/>
                    <a:pt x="162243" y="108903"/>
                  </a:cubicBezTo>
                  <a:cubicBezTo>
                    <a:pt x="163195" y="108268"/>
                    <a:pt x="163830" y="107633"/>
                    <a:pt x="163830" y="107633"/>
                  </a:cubicBezTo>
                  <a:close/>
                  <a:moveTo>
                    <a:pt x="48578" y="0"/>
                  </a:moveTo>
                  <a:cubicBezTo>
                    <a:pt x="48578" y="0"/>
                    <a:pt x="50800" y="4445"/>
                    <a:pt x="52070" y="6350"/>
                  </a:cubicBezTo>
                  <a:cubicBezTo>
                    <a:pt x="55563" y="12065"/>
                    <a:pt x="57150" y="18733"/>
                    <a:pt x="59055" y="25083"/>
                  </a:cubicBezTo>
                  <a:cubicBezTo>
                    <a:pt x="64770" y="41593"/>
                    <a:pt x="62548" y="59690"/>
                    <a:pt x="68580" y="76200"/>
                  </a:cubicBezTo>
                  <a:cubicBezTo>
                    <a:pt x="71120" y="82233"/>
                    <a:pt x="73025" y="88583"/>
                    <a:pt x="76518" y="93345"/>
                  </a:cubicBezTo>
                  <a:cubicBezTo>
                    <a:pt x="77788" y="95250"/>
                    <a:pt x="79058" y="97155"/>
                    <a:pt x="80645" y="99378"/>
                  </a:cubicBezTo>
                  <a:cubicBezTo>
                    <a:pt x="80963" y="100013"/>
                    <a:pt x="82868" y="102553"/>
                    <a:pt x="85090" y="103505"/>
                  </a:cubicBezTo>
                  <a:cubicBezTo>
                    <a:pt x="79693" y="102553"/>
                    <a:pt x="75565" y="96203"/>
                    <a:pt x="61595" y="91440"/>
                  </a:cubicBezTo>
                  <a:cubicBezTo>
                    <a:pt x="56077" y="89413"/>
                    <a:pt x="50959" y="88704"/>
                    <a:pt x="45970" y="88704"/>
                  </a:cubicBezTo>
                  <a:cubicBezTo>
                    <a:pt x="36894" y="88704"/>
                    <a:pt x="28250" y="91051"/>
                    <a:pt x="18415" y="92075"/>
                  </a:cubicBezTo>
                  <a:cubicBezTo>
                    <a:pt x="15875" y="92075"/>
                    <a:pt x="0" y="95250"/>
                    <a:pt x="0" y="95250"/>
                  </a:cubicBezTo>
                  <a:cubicBezTo>
                    <a:pt x="0" y="95250"/>
                    <a:pt x="7303" y="95568"/>
                    <a:pt x="8890" y="96203"/>
                  </a:cubicBezTo>
                  <a:cubicBezTo>
                    <a:pt x="12700" y="96838"/>
                    <a:pt x="13653" y="96520"/>
                    <a:pt x="17463" y="98108"/>
                  </a:cubicBezTo>
                  <a:cubicBezTo>
                    <a:pt x="31115" y="103188"/>
                    <a:pt x="40640" y="106045"/>
                    <a:pt x="53658" y="111443"/>
                  </a:cubicBezTo>
                  <a:cubicBezTo>
                    <a:pt x="58103" y="113665"/>
                    <a:pt x="66358" y="115888"/>
                    <a:pt x="70803" y="115888"/>
                  </a:cubicBezTo>
                  <a:cubicBezTo>
                    <a:pt x="74295" y="115888"/>
                    <a:pt x="78740" y="115888"/>
                    <a:pt x="80328" y="115570"/>
                  </a:cubicBezTo>
                  <a:lnTo>
                    <a:pt x="80328" y="115570"/>
                  </a:lnTo>
                  <a:cubicBezTo>
                    <a:pt x="80327" y="115570"/>
                    <a:pt x="76200" y="116840"/>
                    <a:pt x="71120" y="121920"/>
                  </a:cubicBezTo>
                  <a:cubicBezTo>
                    <a:pt x="63818" y="128905"/>
                    <a:pt x="62230" y="133668"/>
                    <a:pt x="57150" y="138113"/>
                  </a:cubicBezTo>
                  <a:cubicBezTo>
                    <a:pt x="48895" y="145733"/>
                    <a:pt x="39688" y="148590"/>
                    <a:pt x="40640" y="148590"/>
                  </a:cubicBezTo>
                  <a:cubicBezTo>
                    <a:pt x="86995" y="146368"/>
                    <a:pt x="96520" y="120015"/>
                    <a:pt x="96520" y="120015"/>
                  </a:cubicBezTo>
                  <a:cubicBezTo>
                    <a:pt x="96520" y="120015"/>
                    <a:pt x="106045" y="146050"/>
                    <a:pt x="101600" y="166370"/>
                  </a:cubicBezTo>
                  <a:cubicBezTo>
                    <a:pt x="100421" y="170955"/>
                    <a:pt x="100702" y="172567"/>
                    <a:pt x="101505" y="172567"/>
                  </a:cubicBezTo>
                  <a:cubicBezTo>
                    <a:pt x="102648" y="172567"/>
                    <a:pt x="104851" y="169299"/>
                    <a:pt x="105410" y="166688"/>
                  </a:cubicBezTo>
                  <a:cubicBezTo>
                    <a:pt x="108585" y="152400"/>
                    <a:pt x="103823" y="134620"/>
                    <a:pt x="103823" y="134620"/>
                  </a:cubicBezTo>
                  <a:cubicBezTo>
                    <a:pt x="103823" y="134620"/>
                    <a:pt x="100535" y="119973"/>
                    <a:pt x="100629" y="119973"/>
                  </a:cubicBezTo>
                  <a:lnTo>
                    <a:pt x="100629" y="119973"/>
                  </a:lnTo>
                  <a:cubicBezTo>
                    <a:pt x="100632" y="119973"/>
                    <a:pt x="100638" y="119987"/>
                    <a:pt x="100648" y="120015"/>
                  </a:cubicBezTo>
                  <a:cubicBezTo>
                    <a:pt x="101283" y="120968"/>
                    <a:pt x="106363" y="124778"/>
                    <a:pt x="113983" y="125730"/>
                  </a:cubicBezTo>
                  <a:cubicBezTo>
                    <a:pt x="117755" y="126390"/>
                    <a:pt x="121192" y="126770"/>
                    <a:pt x="124500" y="126770"/>
                  </a:cubicBezTo>
                  <a:cubicBezTo>
                    <a:pt x="132328" y="126770"/>
                    <a:pt x="139440" y="124642"/>
                    <a:pt x="148590" y="119063"/>
                  </a:cubicBezTo>
                  <a:cubicBezTo>
                    <a:pt x="152400" y="116840"/>
                    <a:pt x="156528" y="113665"/>
                    <a:pt x="160020" y="110808"/>
                  </a:cubicBezTo>
                  <a:cubicBezTo>
                    <a:pt x="160587" y="110241"/>
                    <a:pt x="161407" y="109547"/>
                    <a:pt x="162141" y="108953"/>
                  </a:cubicBezTo>
                  <a:lnTo>
                    <a:pt x="162141" y="108953"/>
                  </a:lnTo>
                  <a:cubicBezTo>
                    <a:pt x="158376" y="110836"/>
                    <a:pt x="155215" y="112395"/>
                    <a:pt x="150495" y="112395"/>
                  </a:cubicBezTo>
                  <a:cubicBezTo>
                    <a:pt x="139383" y="112078"/>
                    <a:pt x="135255" y="107315"/>
                    <a:pt x="125413" y="105728"/>
                  </a:cubicBezTo>
                  <a:cubicBezTo>
                    <a:pt x="122518" y="105261"/>
                    <a:pt x="120117" y="105096"/>
                    <a:pt x="118171" y="105096"/>
                  </a:cubicBezTo>
                  <a:cubicBezTo>
                    <a:pt x="113499" y="105096"/>
                    <a:pt x="111443" y="106045"/>
                    <a:pt x="111443" y="106045"/>
                  </a:cubicBezTo>
                  <a:cubicBezTo>
                    <a:pt x="111443" y="106045"/>
                    <a:pt x="114300" y="104458"/>
                    <a:pt x="120650" y="98743"/>
                  </a:cubicBezTo>
                  <a:cubicBezTo>
                    <a:pt x="126683" y="93345"/>
                    <a:pt x="129858" y="87313"/>
                    <a:pt x="131763" y="81915"/>
                  </a:cubicBezTo>
                  <a:cubicBezTo>
                    <a:pt x="135255" y="71755"/>
                    <a:pt x="134620" y="64453"/>
                    <a:pt x="130493" y="51118"/>
                  </a:cubicBezTo>
                  <a:cubicBezTo>
                    <a:pt x="128588" y="44133"/>
                    <a:pt x="117794" y="28576"/>
                    <a:pt x="117793" y="28575"/>
                  </a:cubicBezTo>
                  <a:lnTo>
                    <a:pt x="117793" y="28575"/>
                  </a:lnTo>
                  <a:cubicBezTo>
                    <a:pt x="117793" y="28576"/>
                    <a:pt x="122238" y="37783"/>
                    <a:pt x="122873" y="46355"/>
                  </a:cubicBezTo>
                  <a:cubicBezTo>
                    <a:pt x="123508" y="53975"/>
                    <a:pt x="122238" y="57150"/>
                    <a:pt x="117793" y="65405"/>
                  </a:cubicBezTo>
                  <a:cubicBezTo>
                    <a:pt x="114618" y="71755"/>
                    <a:pt x="109855" y="74295"/>
                    <a:pt x="106998" y="80645"/>
                  </a:cubicBezTo>
                  <a:cubicBezTo>
                    <a:pt x="103505" y="87313"/>
                    <a:pt x="100648" y="98743"/>
                    <a:pt x="100648" y="98743"/>
                  </a:cubicBezTo>
                  <a:cubicBezTo>
                    <a:pt x="100648" y="98743"/>
                    <a:pt x="101600" y="92393"/>
                    <a:pt x="101283" y="86678"/>
                  </a:cubicBezTo>
                  <a:cubicBezTo>
                    <a:pt x="100648" y="79058"/>
                    <a:pt x="100013" y="71120"/>
                    <a:pt x="97473" y="63818"/>
                  </a:cubicBezTo>
                  <a:cubicBezTo>
                    <a:pt x="90805" y="42863"/>
                    <a:pt x="82233" y="31750"/>
                    <a:pt x="67628" y="15875"/>
                  </a:cubicBezTo>
                  <a:cubicBezTo>
                    <a:pt x="63183" y="11113"/>
                    <a:pt x="48578" y="0"/>
                    <a:pt x="48578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6"/>
            <p:cNvSpPr/>
            <p:nvPr/>
          </p:nvSpPr>
          <p:spPr>
            <a:xfrm flipH="1">
              <a:off x="5232406" y="2094648"/>
              <a:ext cx="586515" cy="617793"/>
            </a:xfrm>
            <a:custGeom>
              <a:avLst/>
              <a:gdLst/>
              <a:ahLst/>
              <a:cxnLst/>
              <a:rect l="l" t="t" r="r" b="b"/>
              <a:pathLst>
                <a:path w="163831" h="172568" extrusionOk="0">
                  <a:moveTo>
                    <a:pt x="163830" y="107633"/>
                  </a:moveTo>
                  <a:cubicBezTo>
                    <a:pt x="163830" y="107633"/>
                    <a:pt x="163051" y="108217"/>
                    <a:pt x="162141" y="108953"/>
                  </a:cubicBezTo>
                  <a:lnTo>
                    <a:pt x="162141" y="108953"/>
                  </a:lnTo>
                  <a:cubicBezTo>
                    <a:pt x="162175" y="108937"/>
                    <a:pt x="162209" y="108920"/>
                    <a:pt x="162243" y="108903"/>
                  </a:cubicBezTo>
                  <a:cubicBezTo>
                    <a:pt x="163195" y="108268"/>
                    <a:pt x="163830" y="107633"/>
                    <a:pt x="163830" y="107633"/>
                  </a:cubicBezTo>
                  <a:close/>
                  <a:moveTo>
                    <a:pt x="48578" y="0"/>
                  </a:moveTo>
                  <a:cubicBezTo>
                    <a:pt x="48578" y="0"/>
                    <a:pt x="50800" y="4445"/>
                    <a:pt x="52070" y="6350"/>
                  </a:cubicBezTo>
                  <a:cubicBezTo>
                    <a:pt x="55563" y="12065"/>
                    <a:pt x="57150" y="18733"/>
                    <a:pt x="59055" y="25083"/>
                  </a:cubicBezTo>
                  <a:cubicBezTo>
                    <a:pt x="64770" y="41593"/>
                    <a:pt x="62548" y="59690"/>
                    <a:pt x="68580" y="76200"/>
                  </a:cubicBezTo>
                  <a:cubicBezTo>
                    <a:pt x="71120" y="82233"/>
                    <a:pt x="73025" y="88583"/>
                    <a:pt x="76518" y="93345"/>
                  </a:cubicBezTo>
                  <a:cubicBezTo>
                    <a:pt x="77788" y="95250"/>
                    <a:pt x="79058" y="97155"/>
                    <a:pt x="80645" y="99378"/>
                  </a:cubicBezTo>
                  <a:cubicBezTo>
                    <a:pt x="80963" y="100013"/>
                    <a:pt x="82868" y="102553"/>
                    <a:pt x="85090" y="103505"/>
                  </a:cubicBezTo>
                  <a:cubicBezTo>
                    <a:pt x="79693" y="102553"/>
                    <a:pt x="75565" y="96203"/>
                    <a:pt x="61595" y="91440"/>
                  </a:cubicBezTo>
                  <a:cubicBezTo>
                    <a:pt x="56077" y="89413"/>
                    <a:pt x="50959" y="88704"/>
                    <a:pt x="45970" y="88704"/>
                  </a:cubicBezTo>
                  <a:cubicBezTo>
                    <a:pt x="36894" y="88704"/>
                    <a:pt x="28250" y="91051"/>
                    <a:pt x="18415" y="92075"/>
                  </a:cubicBezTo>
                  <a:cubicBezTo>
                    <a:pt x="15875" y="92075"/>
                    <a:pt x="0" y="95250"/>
                    <a:pt x="0" y="95250"/>
                  </a:cubicBezTo>
                  <a:cubicBezTo>
                    <a:pt x="0" y="95250"/>
                    <a:pt x="7303" y="95568"/>
                    <a:pt x="8890" y="96203"/>
                  </a:cubicBezTo>
                  <a:cubicBezTo>
                    <a:pt x="12700" y="96838"/>
                    <a:pt x="13653" y="96520"/>
                    <a:pt x="17463" y="98108"/>
                  </a:cubicBezTo>
                  <a:cubicBezTo>
                    <a:pt x="31115" y="103188"/>
                    <a:pt x="40640" y="106045"/>
                    <a:pt x="53658" y="111443"/>
                  </a:cubicBezTo>
                  <a:cubicBezTo>
                    <a:pt x="58103" y="113665"/>
                    <a:pt x="66358" y="115888"/>
                    <a:pt x="70803" y="115888"/>
                  </a:cubicBezTo>
                  <a:cubicBezTo>
                    <a:pt x="74295" y="115888"/>
                    <a:pt x="78740" y="115888"/>
                    <a:pt x="80328" y="115570"/>
                  </a:cubicBezTo>
                  <a:lnTo>
                    <a:pt x="80328" y="115570"/>
                  </a:lnTo>
                  <a:cubicBezTo>
                    <a:pt x="80327" y="115570"/>
                    <a:pt x="76200" y="116840"/>
                    <a:pt x="71120" y="121920"/>
                  </a:cubicBezTo>
                  <a:cubicBezTo>
                    <a:pt x="63818" y="128905"/>
                    <a:pt x="62230" y="133668"/>
                    <a:pt x="57150" y="138113"/>
                  </a:cubicBezTo>
                  <a:cubicBezTo>
                    <a:pt x="48895" y="145733"/>
                    <a:pt x="39688" y="148590"/>
                    <a:pt x="40640" y="148590"/>
                  </a:cubicBezTo>
                  <a:cubicBezTo>
                    <a:pt x="86995" y="146368"/>
                    <a:pt x="96520" y="120015"/>
                    <a:pt x="96520" y="120015"/>
                  </a:cubicBezTo>
                  <a:cubicBezTo>
                    <a:pt x="96520" y="120015"/>
                    <a:pt x="106045" y="146050"/>
                    <a:pt x="101600" y="166370"/>
                  </a:cubicBezTo>
                  <a:cubicBezTo>
                    <a:pt x="100421" y="170955"/>
                    <a:pt x="100702" y="172567"/>
                    <a:pt x="101505" y="172567"/>
                  </a:cubicBezTo>
                  <a:cubicBezTo>
                    <a:pt x="102648" y="172567"/>
                    <a:pt x="104851" y="169299"/>
                    <a:pt x="105410" y="166688"/>
                  </a:cubicBezTo>
                  <a:cubicBezTo>
                    <a:pt x="108585" y="152400"/>
                    <a:pt x="103823" y="134620"/>
                    <a:pt x="103823" y="134620"/>
                  </a:cubicBezTo>
                  <a:cubicBezTo>
                    <a:pt x="103823" y="134620"/>
                    <a:pt x="100535" y="119973"/>
                    <a:pt x="100629" y="119973"/>
                  </a:cubicBezTo>
                  <a:lnTo>
                    <a:pt x="100629" y="119973"/>
                  </a:lnTo>
                  <a:cubicBezTo>
                    <a:pt x="100632" y="119973"/>
                    <a:pt x="100638" y="119987"/>
                    <a:pt x="100648" y="120015"/>
                  </a:cubicBezTo>
                  <a:cubicBezTo>
                    <a:pt x="101283" y="120968"/>
                    <a:pt x="106363" y="124778"/>
                    <a:pt x="113983" y="125730"/>
                  </a:cubicBezTo>
                  <a:cubicBezTo>
                    <a:pt x="117755" y="126390"/>
                    <a:pt x="121192" y="126770"/>
                    <a:pt x="124500" y="126770"/>
                  </a:cubicBezTo>
                  <a:cubicBezTo>
                    <a:pt x="132328" y="126770"/>
                    <a:pt x="139440" y="124642"/>
                    <a:pt x="148590" y="119063"/>
                  </a:cubicBezTo>
                  <a:cubicBezTo>
                    <a:pt x="152400" y="116840"/>
                    <a:pt x="156528" y="113665"/>
                    <a:pt x="160020" y="110808"/>
                  </a:cubicBezTo>
                  <a:cubicBezTo>
                    <a:pt x="160587" y="110241"/>
                    <a:pt x="161407" y="109547"/>
                    <a:pt x="162141" y="108953"/>
                  </a:cubicBezTo>
                  <a:lnTo>
                    <a:pt x="162141" y="108953"/>
                  </a:lnTo>
                  <a:cubicBezTo>
                    <a:pt x="158376" y="110836"/>
                    <a:pt x="155215" y="112395"/>
                    <a:pt x="150495" y="112395"/>
                  </a:cubicBezTo>
                  <a:cubicBezTo>
                    <a:pt x="139383" y="112078"/>
                    <a:pt x="135255" y="107315"/>
                    <a:pt x="125413" y="105728"/>
                  </a:cubicBezTo>
                  <a:cubicBezTo>
                    <a:pt x="122518" y="105261"/>
                    <a:pt x="120117" y="105096"/>
                    <a:pt x="118171" y="105096"/>
                  </a:cubicBezTo>
                  <a:cubicBezTo>
                    <a:pt x="113499" y="105096"/>
                    <a:pt x="111443" y="106045"/>
                    <a:pt x="111443" y="106045"/>
                  </a:cubicBezTo>
                  <a:cubicBezTo>
                    <a:pt x="111443" y="106045"/>
                    <a:pt x="114300" y="104458"/>
                    <a:pt x="120650" y="98743"/>
                  </a:cubicBezTo>
                  <a:cubicBezTo>
                    <a:pt x="126683" y="93345"/>
                    <a:pt x="129858" y="87313"/>
                    <a:pt x="131763" y="81915"/>
                  </a:cubicBezTo>
                  <a:cubicBezTo>
                    <a:pt x="135255" y="71755"/>
                    <a:pt x="134620" y="64453"/>
                    <a:pt x="130493" y="51118"/>
                  </a:cubicBezTo>
                  <a:cubicBezTo>
                    <a:pt x="128588" y="44133"/>
                    <a:pt x="117794" y="28576"/>
                    <a:pt x="117793" y="28575"/>
                  </a:cubicBezTo>
                  <a:lnTo>
                    <a:pt x="117793" y="28575"/>
                  </a:lnTo>
                  <a:cubicBezTo>
                    <a:pt x="117793" y="28576"/>
                    <a:pt x="122238" y="37783"/>
                    <a:pt x="122873" y="46355"/>
                  </a:cubicBezTo>
                  <a:cubicBezTo>
                    <a:pt x="123508" y="53975"/>
                    <a:pt x="122238" y="57150"/>
                    <a:pt x="117793" y="65405"/>
                  </a:cubicBezTo>
                  <a:cubicBezTo>
                    <a:pt x="114618" y="71755"/>
                    <a:pt x="109855" y="74295"/>
                    <a:pt x="106998" y="80645"/>
                  </a:cubicBezTo>
                  <a:cubicBezTo>
                    <a:pt x="103505" y="87313"/>
                    <a:pt x="100648" y="98743"/>
                    <a:pt x="100648" y="98743"/>
                  </a:cubicBezTo>
                  <a:cubicBezTo>
                    <a:pt x="100648" y="98743"/>
                    <a:pt x="101600" y="92393"/>
                    <a:pt x="101283" y="86678"/>
                  </a:cubicBezTo>
                  <a:cubicBezTo>
                    <a:pt x="100648" y="79058"/>
                    <a:pt x="100013" y="71120"/>
                    <a:pt x="97473" y="63818"/>
                  </a:cubicBezTo>
                  <a:cubicBezTo>
                    <a:pt x="90805" y="42863"/>
                    <a:pt x="82233" y="31750"/>
                    <a:pt x="67628" y="15875"/>
                  </a:cubicBezTo>
                  <a:cubicBezTo>
                    <a:pt x="63183" y="11113"/>
                    <a:pt x="48578" y="0"/>
                    <a:pt x="48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" name="Google Shape;1935;p16"/>
            <p:cNvSpPr/>
            <p:nvPr/>
          </p:nvSpPr>
          <p:spPr>
            <a:xfrm flipH="1">
              <a:off x="5308564" y="2199220"/>
              <a:ext cx="435339" cy="508510"/>
            </a:xfrm>
            <a:custGeom>
              <a:avLst/>
              <a:gdLst/>
              <a:ahLst/>
              <a:cxnLst/>
              <a:rect l="l" t="t" r="r" b="b"/>
              <a:pathLst>
                <a:path w="121603" h="142042" extrusionOk="0">
                  <a:moveTo>
                    <a:pt x="46990" y="0"/>
                  </a:moveTo>
                  <a:lnTo>
                    <a:pt x="46990" y="635"/>
                  </a:lnTo>
                  <a:cubicBezTo>
                    <a:pt x="49848" y="7303"/>
                    <a:pt x="52388" y="13970"/>
                    <a:pt x="54928" y="21273"/>
                  </a:cubicBezTo>
                  <a:cubicBezTo>
                    <a:pt x="57150" y="27940"/>
                    <a:pt x="59690" y="34925"/>
                    <a:pt x="61913" y="41910"/>
                  </a:cubicBezTo>
                  <a:cubicBezTo>
                    <a:pt x="64453" y="48578"/>
                    <a:pt x="66358" y="55563"/>
                    <a:pt x="68263" y="62865"/>
                  </a:cubicBezTo>
                  <a:cubicBezTo>
                    <a:pt x="70485" y="68898"/>
                    <a:pt x="72073" y="74613"/>
                    <a:pt x="73660" y="80963"/>
                  </a:cubicBezTo>
                  <a:cubicBezTo>
                    <a:pt x="68263" y="79375"/>
                    <a:pt x="63183" y="77788"/>
                    <a:pt x="57785" y="76200"/>
                  </a:cubicBezTo>
                  <a:cubicBezTo>
                    <a:pt x="51435" y="74613"/>
                    <a:pt x="45085" y="73025"/>
                    <a:pt x="38735" y="72073"/>
                  </a:cubicBezTo>
                  <a:cubicBezTo>
                    <a:pt x="32385" y="70803"/>
                    <a:pt x="26035" y="69533"/>
                    <a:pt x="19685" y="68898"/>
                  </a:cubicBezTo>
                  <a:cubicBezTo>
                    <a:pt x="13335" y="67945"/>
                    <a:pt x="6985" y="67628"/>
                    <a:pt x="0" y="67628"/>
                  </a:cubicBezTo>
                  <a:cubicBezTo>
                    <a:pt x="6350" y="68263"/>
                    <a:pt x="12700" y="69215"/>
                    <a:pt x="19050" y="70485"/>
                  </a:cubicBezTo>
                  <a:cubicBezTo>
                    <a:pt x="25400" y="71438"/>
                    <a:pt x="31750" y="72708"/>
                    <a:pt x="38100" y="74295"/>
                  </a:cubicBezTo>
                  <a:cubicBezTo>
                    <a:pt x="44450" y="75883"/>
                    <a:pt x="50483" y="77470"/>
                    <a:pt x="56833" y="79058"/>
                  </a:cubicBezTo>
                  <a:cubicBezTo>
                    <a:pt x="62548" y="80645"/>
                    <a:pt x="67628" y="82233"/>
                    <a:pt x="73025" y="84138"/>
                  </a:cubicBezTo>
                  <a:cubicBezTo>
                    <a:pt x="71438" y="86678"/>
                    <a:pt x="69533" y="88583"/>
                    <a:pt x="67628" y="90488"/>
                  </a:cubicBezTo>
                  <a:cubicBezTo>
                    <a:pt x="65088" y="93345"/>
                    <a:pt x="62548" y="95885"/>
                    <a:pt x="59690" y="98108"/>
                  </a:cubicBezTo>
                  <a:lnTo>
                    <a:pt x="51435" y="105410"/>
                  </a:lnTo>
                  <a:cubicBezTo>
                    <a:pt x="48578" y="107633"/>
                    <a:pt x="45403" y="109538"/>
                    <a:pt x="42228" y="111125"/>
                  </a:cubicBezTo>
                  <a:cubicBezTo>
                    <a:pt x="42228" y="111125"/>
                    <a:pt x="41910" y="111760"/>
                    <a:pt x="42228" y="111760"/>
                  </a:cubicBezTo>
                  <a:cubicBezTo>
                    <a:pt x="42228" y="111919"/>
                    <a:pt x="42307" y="111998"/>
                    <a:pt x="42387" y="111998"/>
                  </a:cubicBezTo>
                  <a:cubicBezTo>
                    <a:pt x="42466" y="111998"/>
                    <a:pt x="42545" y="111919"/>
                    <a:pt x="42545" y="111760"/>
                  </a:cubicBezTo>
                  <a:cubicBezTo>
                    <a:pt x="45720" y="110173"/>
                    <a:pt x="48895" y="107950"/>
                    <a:pt x="52070" y="106045"/>
                  </a:cubicBezTo>
                  <a:cubicBezTo>
                    <a:pt x="55245" y="104140"/>
                    <a:pt x="58103" y="101600"/>
                    <a:pt x="61278" y="99378"/>
                  </a:cubicBezTo>
                  <a:cubicBezTo>
                    <a:pt x="64135" y="96838"/>
                    <a:pt x="66675" y="94615"/>
                    <a:pt x="69533" y="91758"/>
                  </a:cubicBezTo>
                  <a:lnTo>
                    <a:pt x="75565" y="85725"/>
                  </a:lnTo>
                  <a:cubicBezTo>
                    <a:pt x="76835" y="89853"/>
                    <a:pt x="77470" y="93345"/>
                    <a:pt x="78740" y="97473"/>
                  </a:cubicBezTo>
                  <a:cubicBezTo>
                    <a:pt x="80010" y="102235"/>
                    <a:pt x="80645" y="106998"/>
                    <a:pt x="81598" y="111760"/>
                  </a:cubicBezTo>
                  <a:cubicBezTo>
                    <a:pt x="82233" y="116523"/>
                    <a:pt x="82550" y="121285"/>
                    <a:pt x="82550" y="126048"/>
                  </a:cubicBezTo>
                  <a:cubicBezTo>
                    <a:pt x="82550" y="130810"/>
                    <a:pt x="82233" y="135573"/>
                    <a:pt x="80328" y="139700"/>
                  </a:cubicBezTo>
                  <a:cubicBezTo>
                    <a:pt x="80010" y="140653"/>
                    <a:pt x="80328" y="141288"/>
                    <a:pt x="80963" y="141923"/>
                  </a:cubicBezTo>
                  <a:cubicBezTo>
                    <a:pt x="81201" y="142002"/>
                    <a:pt x="81419" y="142042"/>
                    <a:pt x="81623" y="142042"/>
                  </a:cubicBezTo>
                  <a:cubicBezTo>
                    <a:pt x="82233" y="142042"/>
                    <a:pt x="82709" y="141684"/>
                    <a:pt x="83185" y="140970"/>
                  </a:cubicBezTo>
                  <a:cubicBezTo>
                    <a:pt x="84138" y="138748"/>
                    <a:pt x="84773" y="136208"/>
                    <a:pt x="85090" y="133350"/>
                  </a:cubicBezTo>
                  <a:cubicBezTo>
                    <a:pt x="85408" y="131128"/>
                    <a:pt x="85408" y="128270"/>
                    <a:pt x="85408" y="126048"/>
                  </a:cubicBezTo>
                  <a:cubicBezTo>
                    <a:pt x="85408" y="120650"/>
                    <a:pt x="85090" y="115888"/>
                    <a:pt x="84138" y="110808"/>
                  </a:cubicBezTo>
                  <a:cubicBezTo>
                    <a:pt x="83503" y="106045"/>
                    <a:pt x="82550" y="100965"/>
                    <a:pt x="81598" y="96203"/>
                  </a:cubicBezTo>
                  <a:cubicBezTo>
                    <a:pt x="80645" y="92075"/>
                    <a:pt x="79375" y="88265"/>
                    <a:pt x="78423" y="84773"/>
                  </a:cubicBezTo>
                  <a:lnTo>
                    <a:pt x="78423" y="84773"/>
                  </a:lnTo>
                  <a:cubicBezTo>
                    <a:pt x="80963" y="85408"/>
                    <a:pt x="84138" y="85725"/>
                    <a:pt x="86995" y="86360"/>
                  </a:cubicBezTo>
                  <a:cubicBezTo>
                    <a:pt x="91123" y="86678"/>
                    <a:pt x="94615" y="86995"/>
                    <a:pt x="98425" y="87313"/>
                  </a:cubicBezTo>
                  <a:cubicBezTo>
                    <a:pt x="100648" y="87313"/>
                    <a:pt x="102553" y="87313"/>
                    <a:pt x="104458" y="87948"/>
                  </a:cubicBezTo>
                  <a:lnTo>
                    <a:pt x="110490" y="87948"/>
                  </a:lnTo>
                  <a:cubicBezTo>
                    <a:pt x="113983" y="87948"/>
                    <a:pt x="118110" y="87948"/>
                    <a:pt x="121603" y="86995"/>
                  </a:cubicBezTo>
                  <a:cubicBezTo>
                    <a:pt x="117475" y="86678"/>
                    <a:pt x="113983" y="86678"/>
                    <a:pt x="110173" y="86360"/>
                  </a:cubicBezTo>
                  <a:cubicBezTo>
                    <a:pt x="107950" y="86360"/>
                    <a:pt x="106045" y="85725"/>
                    <a:pt x="104458" y="85725"/>
                  </a:cubicBezTo>
                  <a:cubicBezTo>
                    <a:pt x="102553" y="85725"/>
                    <a:pt x="100648" y="85408"/>
                    <a:pt x="99060" y="85090"/>
                  </a:cubicBezTo>
                  <a:lnTo>
                    <a:pt x="93345" y="84138"/>
                  </a:lnTo>
                  <a:cubicBezTo>
                    <a:pt x="91440" y="83820"/>
                    <a:pt x="89853" y="83820"/>
                    <a:pt x="87948" y="83503"/>
                  </a:cubicBezTo>
                  <a:cubicBezTo>
                    <a:pt x="85090" y="83185"/>
                    <a:pt x="82233" y="82550"/>
                    <a:pt x="79375" y="81915"/>
                  </a:cubicBezTo>
                  <a:cubicBezTo>
                    <a:pt x="81915" y="79375"/>
                    <a:pt x="84138" y="76835"/>
                    <a:pt x="86678" y="73978"/>
                  </a:cubicBezTo>
                  <a:cubicBezTo>
                    <a:pt x="89535" y="70485"/>
                    <a:pt x="92710" y="66675"/>
                    <a:pt x="94933" y="62865"/>
                  </a:cubicBezTo>
                  <a:cubicBezTo>
                    <a:pt x="97473" y="58738"/>
                    <a:pt x="99695" y="54928"/>
                    <a:pt x="101600" y="50800"/>
                  </a:cubicBezTo>
                  <a:cubicBezTo>
                    <a:pt x="103823" y="46673"/>
                    <a:pt x="105410" y="42228"/>
                    <a:pt x="106045" y="37783"/>
                  </a:cubicBezTo>
                  <a:lnTo>
                    <a:pt x="106045" y="37783"/>
                  </a:lnTo>
                  <a:cubicBezTo>
                    <a:pt x="104775" y="42228"/>
                    <a:pt x="103188" y="46673"/>
                    <a:pt x="100965" y="50483"/>
                  </a:cubicBezTo>
                  <a:cubicBezTo>
                    <a:pt x="99060" y="54610"/>
                    <a:pt x="96203" y="58420"/>
                    <a:pt x="93345" y="61913"/>
                  </a:cubicBezTo>
                  <a:cubicBezTo>
                    <a:pt x="90488" y="65723"/>
                    <a:pt x="87948" y="69215"/>
                    <a:pt x="84773" y="72390"/>
                  </a:cubicBezTo>
                  <a:cubicBezTo>
                    <a:pt x="82233" y="75248"/>
                    <a:pt x="79375" y="77470"/>
                    <a:pt x="76835" y="80328"/>
                  </a:cubicBezTo>
                  <a:cubicBezTo>
                    <a:pt x="74613" y="73978"/>
                    <a:pt x="73025" y="67945"/>
                    <a:pt x="71120" y="61595"/>
                  </a:cubicBezTo>
                  <a:cubicBezTo>
                    <a:pt x="68898" y="54610"/>
                    <a:pt x="66358" y="47625"/>
                    <a:pt x="64135" y="40958"/>
                  </a:cubicBezTo>
                  <a:cubicBezTo>
                    <a:pt x="61595" y="34290"/>
                    <a:pt x="58738" y="26988"/>
                    <a:pt x="56198" y="20320"/>
                  </a:cubicBezTo>
                  <a:cubicBezTo>
                    <a:pt x="53340" y="13653"/>
                    <a:pt x="50483" y="6985"/>
                    <a:pt x="47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6" name="Google Shape;1936;p16"/>
          <p:cNvGrpSpPr/>
          <p:nvPr/>
        </p:nvGrpSpPr>
        <p:grpSpPr>
          <a:xfrm flipH="1">
            <a:off x="236124" y="1789304"/>
            <a:ext cx="390854" cy="411698"/>
            <a:chOff x="5232406" y="2094648"/>
            <a:chExt cx="586515" cy="617793"/>
          </a:xfrm>
        </p:grpSpPr>
        <p:sp>
          <p:nvSpPr>
            <p:cNvPr id="1937" name="Google Shape;1937;p16"/>
            <p:cNvSpPr/>
            <p:nvPr/>
          </p:nvSpPr>
          <p:spPr>
            <a:xfrm flipH="1">
              <a:off x="5232406" y="2094648"/>
              <a:ext cx="586515" cy="617793"/>
            </a:xfrm>
            <a:custGeom>
              <a:avLst/>
              <a:gdLst/>
              <a:ahLst/>
              <a:cxnLst/>
              <a:rect l="l" t="t" r="r" b="b"/>
              <a:pathLst>
                <a:path w="163831" h="172568" extrusionOk="0">
                  <a:moveTo>
                    <a:pt x="163830" y="107633"/>
                  </a:moveTo>
                  <a:cubicBezTo>
                    <a:pt x="163830" y="107633"/>
                    <a:pt x="163051" y="108217"/>
                    <a:pt x="162141" y="108953"/>
                  </a:cubicBezTo>
                  <a:lnTo>
                    <a:pt x="162141" y="108953"/>
                  </a:lnTo>
                  <a:cubicBezTo>
                    <a:pt x="162175" y="108937"/>
                    <a:pt x="162209" y="108920"/>
                    <a:pt x="162243" y="108903"/>
                  </a:cubicBezTo>
                  <a:cubicBezTo>
                    <a:pt x="163195" y="108268"/>
                    <a:pt x="163830" y="107633"/>
                    <a:pt x="163830" y="107633"/>
                  </a:cubicBezTo>
                  <a:close/>
                  <a:moveTo>
                    <a:pt x="48578" y="0"/>
                  </a:moveTo>
                  <a:cubicBezTo>
                    <a:pt x="48578" y="0"/>
                    <a:pt x="50800" y="4445"/>
                    <a:pt x="52070" y="6350"/>
                  </a:cubicBezTo>
                  <a:cubicBezTo>
                    <a:pt x="55563" y="12065"/>
                    <a:pt x="57150" y="18733"/>
                    <a:pt x="59055" y="25083"/>
                  </a:cubicBezTo>
                  <a:cubicBezTo>
                    <a:pt x="64770" y="41593"/>
                    <a:pt x="62548" y="59690"/>
                    <a:pt x="68580" y="76200"/>
                  </a:cubicBezTo>
                  <a:cubicBezTo>
                    <a:pt x="71120" y="82233"/>
                    <a:pt x="73025" y="88583"/>
                    <a:pt x="76518" y="93345"/>
                  </a:cubicBezTo>
                  <a:cubicBezTo>
                    <a:pt x="77788" y="95250"/>
                    <a:pt x="79058" y="97155"/>
                    <a:pt x="80645" y="99378"/>
                  </a:cubicBezTo>
                  <a:cubicBezTo>
                    <a:pt x="80963" y="100013"/>
                    <a:pt x="82868" y="102553"/>
                    <a:pt x="85090" y="103505"/>
                  </a:cubicBezTo>
                  <a:cubicBezTo>
                    <a:pt x="79693" y="102553"/>
                    <a:pt x="75565" y="96203"/>
                    <a:pt x="61595" y="91440"/>
                  </a:cubicBezTo>
                  <a:cubicBezTo>
                    <a:pt x="56077" y="89413"/>
                    <a:pt x="50959" y="88704"/>
                    <a:pt x="45970" y="88704"/>
                  </a:cubicBezTo>
                  <a:cubicBezTo>
                    <a:pt x="36894" y="88704"/>
                    <a:pt x="28250" y="91051"/>
                    <a:pt x="18415" y="92075"/>
                  </a:cubicBezTo>
                  <a:cubicBezTo>
                    <a:pt x="15875" y="92075"/>
                    <a:pt x="0" y="95250"/>
                    <a:pt x="0" y="95250"/>
                  </a:cubicBezTo>
                  <a:cubicBezTo>
                    <a:pt x="0" y="95250"/>
                    <a:pt x="7303" y="95568"/>
                    <a:pt x="8890" y="96203"/>
                  </a:cubicBezTo>
                  <a:cubicBezTo>
                    <a:pt x="12700" y="96838"/>
                    <a:pt x="13653" y="96520"/>
                    <a:pt x="17463" y="98108"/>
                  </a:cubicBezTo>
                  <a:cubicBezTo>
                    <a:pt x="31115" y="103188"/>
                    <a:pt x="40640" y="106045"/>
                    <a:pt x="53658" y="111443"/>
                  </a:cubicBezTo>
                  <a:cubicBezTo>
                    <a:pt x="58103" y="113665"/>
                    <a:pt x="66358" y="115888"/>
                    <a:pt x="70803" y="115888"/>
                  </a:cubicBezTo>
                  <a:cubicBezTo>
                    <a:pt x="74295" y="115888"/>
                    <a:pt x="78740" y="115888"/>
                    <a:pt x="80328" y="115570"/>
                  </a:cubicBezTo>
                  <a:lnTo>
                    <a:pt x="80328" y="115570"/>
                  </a:lnTo>
                  <a:cubicBezTo>
                    <a:pt x="80327" y="115570"/>
                    <a:pt x="76200" y="116840"/>
                    <a:pt x="71120" y="121920"/>
                  </a:cubicBezTo>
                  <a:cubicBezTo>
                    <a:pt x="63818" y="128905"/>
                    <a:pt x="62230" y="133668"/>
                    <a:pt x="57150" y="138113"/>
                  </a:cubicBezTo>
                  <a:cubicBezTo>
                    <a:pt x="48895" y="145733"/>
                    <a:pt x="39688" y="148590"/>
                    <a:pt x="40640" y="148590"/>
                  </a:cubicBezTo>
                  <a:cubicBezTo>
                    <a:pt x="86995" y="146368"/>
                    <a:pt x="96520" y="120015"/>
                    <a:pt x="96520" y="120015"/>
                  </a:cubicBezTo>
                  <a:cubicBezTo>
                    <a:pt x="96520" y="120015"/>
                    <a:pt x="106045" y="146050"/>
                    <a:pt x="101600" y="166370"/>
                  </a:cubicBezTo>
                  <a:cubicBezTo>
                    <a:pt x="100421" y="170955"/>
                    <a:pt x="100702" y="172567"/>
                    <a:pt x="101505" y="172567"/>
                  </a:cubicBezTo>
                  <a:cubicBezTo>
                    <a:pt x="102648" y="172567"/>
                    <a:pt x="104851" y="169299"/>
                    <a:pt x="105410" y="166688"/>
                  </a:cubicBezTo>
                  <a:cubicBezTo>
                    <a:pt x="108585" y="152400"/>
                    <a:pt x="103823" y="134620"/>
                    <a:pt x="103823" y="134620"/>
                  </a:cubicBezTo>
                  <a:cubicBezTo>
                    <a:pt x="103823" y="134620"/>
                    <a:pt x="100535" y="119973"/>
                    <a:pt x="100629" y="119973"/>
                  </a:cubicBezTo>
                  <a:lnTo>
                    <a:pt x="100629" y="119973"/>
                  </a:lnTo>
                  <a:cubicBezTo>
                    <a:pt x="100632" y="119973"/>
                    <a:pt x="100638" y="119987"/>
                    <a:pt x="100648" y="120015"/>
                  </a:cubicBezTo>
                  <a:cubicBezTo>
                    <a:pt x="101283" y="120968"/>
                    <a:pt x="106363" y="124778"/>
                    <a:pt x="113983" y="125730"/>
                  </a:cubicBezTo>
                  <a:cubicBezTo>
                    <a:pt x="117755" y="126390"/>
                    <a:pt x="121192" y="126770"/>
                    <a:pt x="124500" y="126770"/>
                  </a:cubicBezTo>
                  <a:cubicBezTo>
                    <a:pt x="132328" y="126770"/>
                    <a:pt x="139440" y="124642"/>
                    <a:pt x="148590" y="119063"/>
                  </a:cubicBezTo>
                  <a:cubicBezTo>
                    <a:pt x="152400" y="116840"/>
                    <a:pt x="156528" y="113665"/>
                    <a:pt x="160020" y="110808"/>
                  </a:cubicBezTo>
                  <a:cubicBezTo>
                    <a:pt x="160587" y="110241"/>
                    <a:pt x="161407" y="109547"/>
                    <a:pt x="162141" y="108953"/>
                  </a:cubicBezTo>
                  <a:lnTo>
                    <a:pt x="162141" y="108953"/>
                  </a:lnTo>
                  <a:cubicBezTo>
                    <a:pt x="158376" y="110836"/>
                    <a:pt x="155215" y="112395"/>
                    <a:pt x="150495" y="112395"/>
                  </a:cubicBezTo>
                  <a:cubicBezTo>
                    <a:pt x="139383" y="112078"/>
                    <a:pt x="135255" y="107315"/>
                    <a:pt x="125413" y="105728"/>
                  </a:cubicBezTo>
                  <a:cubicBezTo>
                    <a:pt x="122518" y="105261"/>
                    <a:pt x="120117" y="105096"/>
                    <a:pt x="118171" y="105096"/>
                  </a:cubicBezTo>
                  <a:cubicBezTo>
                    <a:pt x="113499" y="105096"/>
                    <a:pt x="111443" y="106045"/>
                    <a:pt x="111443" y="106045"/>
                  </a:cubicBezTo>
                  <a:cubicBezTo>
                    <a:pt x="111443" y="106045"/>
                    <a:pt x="114300" y="104458"/>
                    <a:pt x="120650" y="98743"/>
                  </a:cubicBezTo>
                  <a:cubicBezTo>
                    <a:pt x="126683" y="93345"/>
                    <a:pt x="129858" y="87313"/>
                    <a:pt x="131763" y="81915"/>
                  </a:cubicBezTo>
                  <a:cubicBezTo>
                    <a:pt x="135255" y="71755"/>
                    <a:pt x="134620" y="64453"/>
                    <a:pt x="130493" y="51118"/>
                  </a:cubicBezTo>
                  <a:cubicBezTo>
                    <a:pt x="128588" y="44133"/>
                    <a:pt x="117794" y="28576"/>
                    <a:pt x="117793" y="28575"/>
                  </a:cubicBezTo>
                  <a:lnTo>
                    <a:pt x="117793" y="28575"/>
                  </a:lnTo>
                  <a:cubicBezTo>
                    <a:pt x="117793" y="28576"/>
                    <a:pt x="122238" y="37783"/>
                    <a:pt x="122873" y="46355"/>
                  </a:cubicBezTo>
                  <a:cubicBezTo>
                    <a:pt x="123508" y="53975"/>
                    <a:pt x="122238" y="57150"/>
                    <a:pt x="117793" y="65405"/>
                  </a:cubicBezTo>
                  <a:cubicBezTo>
                    <a:pt x="114618" y="71755"/>
                    <a:pt x="109855" y="74295"/>
                    <a:pt x="106998" y="80645"/>
                  </a:cubicBezTo>
                  <a:cubicBezTo>
                    <a:pt x="103505" y="87313"/>
                    <a:pt x="100648" y="98743"/>
                    <a:pt x="100648" y="98743"/>
                  </a:cubicBezTo>
                  <a:cubicBezTo>
                    <a:pt x="100648" y="98743"/>
                    <a:pt x="101600" y="92393"/>
                    <a:pt x="101283" y="86678"/>
                  </a:cubicBezTo>
                  <a:cubicBezTo>
                    <a:pt x="100648" y="79058"/>
                    <a:pt x="100013" y="71120"/>
                    <a:pt x="97473" y="63818"/>
                  </a:cubicBezTo>
                  <a:cubicBezTo>
                    <a:pt x="90805" y="42863"/>
                    <a:pt x="82233" y="31750"/>
                    <a:pt x="67628" y="15875"/>
                  </a:cubicBezTo>
                  <a:cubicBezTo>
                    <a:pt x="63183" y="11113"/>
                    <a:pt x="48578" y="0"/>
                    <a:pt x="48578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6"/>
            <p:cNvSpPr/>
            <p:nvPr/>
          </p:nvSpPr>
          <p:spPr>
            <a:xfrm flipH="1">
              <a:off x="5232406" y="2094648"/>
              <a:ext cx="586515" cy="617793"/>
            </a:xfrm>
            <a:custGeom>
              <a:avLst/>
              <a:gdLst/>
              <a:ahLst/>
              <a:cxnLst/>
              <a:rect l="l" t="t" r="r" b="b"/>
              <a:pathLst>
                <a:path w="163831" h="172568" extrusionOk="0">
                  <a:moveTo>
                    <a:pt x="163830" y="107633"/>
                  </a:moveTo>
                  <a:cubicBezTo>
                    <a:pt x="163830" y="107633"/>
                    <a:pt x="163051" y="108217"/>
                    <a:pt x="162141" y="108953"/>
                  </a:cubicBezTo>
                  <a:lnTo>
                    <a:pt x="162141" y="108953"/>
                  </a:lnTo>
                  <a:cubicBezTo>
                    <a:pt x="162175" y="108937"/>
                    <a:pt x="162209" y="108920"/>
                    <a:pt x="162243" y="108903"/>
                  </a:cubicBezTo>
                  <a:cubicBezTo>
                    <a:pt x="163195" y="108268"/>
                    <a:pt x="163830" y="107633"/>
                    <a:pt x="163830" y="107633"/>
                  </a:cubicBezTo>
                  <a:close/>
                  <a:moveTo>
                    <a:pt x="48578" y="0"/>
                  </a:moveTo>
                  <a:cubicBezTo>
                    <a:pt x="48578" y="0"/>
                    <a:pt x="50800" y="4445"/>
                    <a:pt x="52070" y="6350"/>
                  </a:cubicBezTo>
                  <a:cubicBezTo>
                    <a:pt x="55563" y="12065"/>
                    <a:pt x="57150" y="18733"/>
                    <a:pt x="59055" y="25083"/>
                  </a:cubicBezTo>
                  <a:cubicBezTo>
                    <a:pt x="64770" y="41593"/>
                    <a:pt x="62548" y="59690"/>
                    <a:pt x="68580" y="76200"/>
                  </a:cubicBezTo>
                  <a:cubicBezTo>
                    <a:pt x="71120" y="82233"/>
                    <a:pt x="73025" y="88583"/>
                    <a:pt x="76518" y="93345"/>
                  </a:cubicBezTo>
                  <a:cubicBezTo>
                    <a:pt x="77788" y="95250"/>
                    <a:pt x="79058" y="97155"/>
                    <a:pt x="80645" y="99378"/>
                  </a:cubicBezTo>
                  <a:cubicBezTo>
                    <a:pt x="80963" y="100013"/>
                    <a:pt x="82868" y="102553"/>
                    <a:pt x="85090" y="103505"/>
                  </a:cubicBezTo>
                  <a:cubicBezTo>
                    <a:pt x="79693" y="102553"/>
                    <a:pt x="75565" y="96203"/>
                    <a:pt x="61595" y="91440"/>
                  </a:cubicBezTo>
                  <a:cubicBezTo>
                    <a:pt x="56077" y="89413"/>
                    <a:pt x="50959" y="88704"/>
                    <a:pt x="45970" y="88704"/>
                  </a:cubicBezTo>
                  <a:cubicBezTo>
                    <a:pt x="36894" y="88704"/>
                    <a:pt x="28250" y="91051"/>
                    <a:pt x="18415" y="92075"/>
                  </a:cubicBezTo>
                  <a:cubicBezTo>
                    <a:pt x="15875" y="92075"/>
                    <a:pt x="0" y="95250"/>
                    <a:pt x="0" y="95250"/>
                  </a:cubicBezTo>
                  <a:cubicBezTo>
                    <a:pt x="0" y="95250"/>
                    <a:pt x="7303" y="95568"/>
                    <a:pt x="8890" y="96203"/>
                  </a:cubicBezTo>
                  <a:cubicBezTo>
                    <a:pt x="12700" y="96838"/>
                    <a:pt x="13653" y="96520"/>
                    <a:pt x="17463" y="98108"/>
                  </a:cubicBezTo>
                  <a:cubicBezTo>
                    <a:pt x="31115" y="103188"/>
                    <a:pt x="40640" y="106045"/>
                    <a:pt x="53658" y="111443"/>
                  </a:cubicBezTo>
                  <a:cubicBezTo>
                    <a:pt x="58103" y="113665"/>
                    <a:pt x="66358" y="115888"/>
                    <a:pt x="70803" y="115888"/>
                  </a:cubicBezTo>
                  <a:cubicBezTo>
                    <a:pt x="74295" y="115888"/>
                    <a:pt x="78740" y="115888"/>
                    <a:pt x="80328" y="115570"/>
                  </a:cubicBezTo>
                  <a:lnTo>
                    <a:pt x="80328" y="115570"/>
                  </a:lnTo>
                  <a:cubicBezTo>
                    <a:pt x="80327" y="115570"/>
                    <a:pt x="76200" y="116840"/>
                    <a:pt x="71120" y="121920"/>
                  </a:cubicBezTo>
                  <a:cubicBezTo>
                    <a:pt x="63818" y="128905"/>
                    <a:pt x="62230" y="133668"/>
                    <a:pt x="57150" y="138113"/>
                  </a:cubicBezTo>
                  <a:cubicBezTo>
                    <a:pt x="48895" y="145733"/>
                    <a:pt x="39688" y="148590"/>
                    <a:pt x="40640" y="148590"/>
                  </a:cubicBezTo>
                  <a:cubicBezTo>
                    <a:pt x="86995" y="146368"/>
                    <a:pt x="96520" y="120015"/>
                    <a:pt x="96520" y="120015"/>
                  </a:cubicBezTo>
                  <a:cubicBezTo>
                    <a:pt x="96520" y="120015"/>
                    <a:pt x="106045" y="146050"/>
                    <a:pt x="101600" y="166370"/>
                  </a:cubicBezTo>
                  <a:cubicBezTo>
                    <a:pt x="100421" y="170955"/>
                    <a:pt x="100702" y="172567"/>
                    <a:pt x="101505" y="172567"/>
                  </a:cubicBezTo>
                  <a:cubicBezTo>
                    <a:pt x="102648" y="172567"/>
                    <a:pt x="104851" y="169299"/>
                    <a:pt x="105410" y="166688"/>
                  </a:cubicBezTo>
                  <a:cubicBezTo>
                    <a:pt x="108585" y="152400"/>
                    <a:pt x="103823" y="134620"/>
                    <a:pt x="103823" y="134620"/>
                  </a:cubicBezTo>
                  <a:cubicBezTo>
                    <a:pt x="103823" y="134620"/>
                    <a:pt x="100535" y="119973"/>
                    <a:pt x="100629" y="119973"/>
                  </a:cubicBezTo>
                  <a:lnTo>
                    <a:pt x="100629" y="119973"/>
                  </a:lnTo>
                  <a:cubicBezTo>
                    <a:pt x="100632" y="119973"/>
                    <a:pt x="100638" y="119987"/>
                    <a:pt x="100648" y="120015"/>
                  </a:cubicBezTo>
                  <a:cubicBezTo>
                    <a:pt x="101283" y="120968"/>
                    <a:pt x="106363" y="124778"/>
                    <a:pt x="113983" y="125730"/>
                  </a:cubicBezTo>
                  <a:cubicBezTo>
                    <a:pt x="117755" y="126390"/>
                    <a:pt x="121192" y="126770"/>
                    <a:pt x="124500" y="126770"/>
                  </a:cubicBezTo>
                  <a:cubicBezTo>
                    <a:pt x="132328" y="126770"/>
                    <a:pt x="139440" y="124642"/>
                    <a:pt x="148590" y="119063"/>
                  </a:cubicBezTo>
                  <a:cubicBezTo>
                    <a:pt x="152400" y="116840"/>
                    <a:pt x="156528" y="113665"/>
                    <a:pt x="160020" y="110808"/>
                  </a:cubicBezTo>
                  <a:cubicBezTo>
                    <a:pt x="160587" y="110241"/>
                    <a:pt x="161407" y="109547"/>
                    <a:pt x="162141" y="108953"/>
                  </a:cubicBezTo>
                  <a:lnTo>
                    <a:pt x="162141" y="108953"/>
                  </a:lnTo>
                  <a:cubicBezTo>
                    <a:pt x="158376" y="110836"/>
                    <a:pt x="155215" y="112395"/>
                    <a:pt x="150495" y="112395"/>
                  </a:cubicBezTo>
                  <a:cubicBezTo>
                    <a:pt x="139383" y="112078"/>
                    <a:pt x="135255" y="107315"/>
                    <a:pt x="125413" y="105728"/>
                  </a:cubicBezTo>
                  <a:cubicBezTo>
                    <a:pt x="122518" y="105261"/>
                    <a:pt x="120117" y="105096"/>
                    <a:pt x="118171" y="105096"/>
                  </a:cubicBezTo>
                  <a:cubicBezTo>
                    <a:pt x="113499" y="105096"/>
                    <a:pt x="111443" y="106045"/>
                    <a:pt x="111443" y="106045"/>
                  </a:cubicBezTo>
                  <a:cubicBezTo>
                    <a:pt x="111443" y="106045"/>
                    <a:pt x="114300" y="104458"/>
                    <a:pt x="120650" y="98743"/>
                  </a:cubicBezTo>
                  <a:cubicBezTo>
                    <a:pt x="126683" y="93345"/>
                    <a:pt x="129858" y="87313"/>
                    <a:pt x="131763" y="81915"/>
                  </a:cubicBezTo>
                  <a:cubicBezTo>
                    <a:pt x="135255" y="71755"/>
                    <a:pt x="134620" y="64453"/>
                    <a:pt x="130493" y="51118"/>
                  </a:cubicBezTo>
                  <a:cubicBezTo>
                    <a:pt x="128588" y="44133"/>
                    <a:pt x="117794" y="28576"/>
                    <a:pt x="117793" y="28575"/>
                  </a:cubicBezTo>
                  <a:lnTo>
                    <a:pt x="117793" y="28575"/>
                  </a:lnTo>
                  <a:cubicBezTo>
                    <a:pt x="117793" y="28576"/>
                    <a:pt x="122238" y="37783"/>
                    <a:pt x="122873" y="46355"/>
                  </a:cubicBezTo>
                  <a:cubicBezTo>
                    <a:pt x="123508" y="53975"/>
                    <a:pt x="122238" y="57150"/>
                    <a:pt x="117793" y="65405"/>
                  </a:cubicBezTo>
                  <a:cubicBezTo>
                    <a:pt x="114618" y="71755"/>
                    <a:pt x="109855" y="74295"/>
                    <a:pt x="106998" y="80645"/>
                  </a:cubicBezTo>
                  <a:cubicBezTo>
                    <a:pt x="103505" y="87313"/>
                    <a:pt x="100648" y="98743"/>
                    <a:pt x="100648" y="98743"/>
                  </a:cubicBezTo>
                  <a:cubicBezTo>
                    <a:pt x="100648" y="98743"/>
                    <a:pt x="101600" y="92393"/>
                    <a:pt x="101283" y="86678"/>
                  </a:cubicBezTo>
                  <a:cubicBezTo>
                    <a:pt x="100648" y="79058"/>
                    <a:pt x="100013" y="71120"/>
                    <a:pt x="97473" y="63818"/>
                  </a:cubicBezTo>
                  <a:cubicBezTo>
                    <a:pt x="90805" y="42863"/>
                    <a:pt x="82233" y="31750"/>
                    <a:pt x="67628" y="15875"/>
                  </a:cubicBezTo>
                  <a:cubicBezTo>
                    <a:pt x="63183" y="11113"/>
                    <a:pt x="48578" y="0"/>
                    <a:pt x="48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16"/>
            <p:cNvSpPr/>
            <p:nvPr/>
          </p:nvSpPr>
          <p:spPr>
            <a:xfrm flipH="1">
              <a:off x="5308564" y="2199220"/>
              <a:ext cx="435339" cy="508510"/>
            </a:xfrm>
            <a:custGeom>
              <a:avLst/>
              <a:gdLst/>
              <a:ahLst/>
              <a:cxnLst/>
              <a:rect l="l" t="t" r="r" b="b"/>
              <a:pathLst>
                <a:path w="121603" h="142042" extrusionOk="0">
                  <a:moveTo>
                    <a:pt x="46990" y="0"/>
                  </a:moveTo>
                  <a:lnTo>
                    <a:pt x="46990" y="635"/>
                  </a:lnTo>
                  <a:cubicBezTo>
                    <a:pt x="49848" y="7303"/>
                    <a:pt x="52388" y="13970"/>
                    <a:pt x="54928" y="21273"/>
                  </a:cubicBezTo>
                  <a:cubicBezTo>
                    <a:pt x="57150" y="27940"/>
                    <a:pt x="59690" y="34925"/>
                    <a:pt x="61913" y="41910"/>
                  </a:cubicBezTo>
                  <a:cubicBezTo>
                    <a:pt x="64453" y="48578"/>
                    <a:pt x="66358" y="55563"/>
                    <a:pt x="68263" y="62865"/>
                  </a:cubicBezTo>
                  <a:cubicBezTo>
                    <a:pt x="70485" y="68898"/>
                    <a:pt x="72073" y="74613"/>
                    <a:pt x="73660" y="80963"/>
                  </a:cubicBezTo>
                  <a:cubicBezTo>
                    <a:pt x="68263" y="79375"/>
                    <a:pt x="63183" y="77788"/>
                    <a:pt x="57785" y="76200"/>
                  </a:cubicBezTo>
                  <a:cubicBezTo>
                    <a:pt x="51435" y="74613"/>
                    <a:pt x="45085" y="73025"/>
                    <a:pt x="38735" y="72073"/>
                  </a:cubicBezTo>
                  <a:cubicBezTo>
                    <a:pt x="32385" y="70803"/>
                    <a:pt x="26035" y="69533"/>
                    <a:pt x="19685" y="68898"/>
                  </a:cubicBezTo>
                  <a:cubicBezTo>
                    <a:pt x="13335" y="67945"/>
                    <a:pt x="6985" y="67628"/>
                    <a:pt x="0" y="67628"/>
                  </a:cubicBezTo>
                  <a:cubicBezTo>
                    <a:pt x="6350" y="68263"/>
                    <a:pt x="12700" y="69215"/>
                    <a:pt x="19050" y="70485"/>
                  </a:cubicBezTo>
                  <a:cubicBezTo>
                    <a:pt x="25400" y="71438"/>
                    <a:pt x="31750" y="72708"/>
                    <a:pt x="38100" y="74295"/>
                  </a:cubicBezTo>
                  <a:cubicBezTo>
                    <a:pt x="44450" y="75883"/>
                    <a:pt x="50483" y="77470"/>
                    <a:pt x="56833" y="79058"/>
                  </a:cubicBezTo>
                  <a:cubicBezTo>
                    <a:pt x="62548" y="80645"/>
                    <a:pt x="67628" y="82233"/>
                    <a:pt x="73025" y="84138"/>
                  </a:cubicBezTo>
                  <a:cubicBezTo>
                    <a:pt x="71438" y="86678"/>
                    <a:pt x="69533" y="88583"/>
                    <a:pt x="67628" y="90488"/>
                  </a:cubicBezTo>
                  <a:cubicBezTo>
                    <a:pt x="65088" y="93345"/>
                    <a:pt x="62548" y="95885"/>
                    <a:pt x="59690" y="98108"/>
                  </a:cubicBezTo>
                  <a:lnTo>
                    <a:pt x="51435" y="105410"/>
                  </a:lnTo>
                  <a:cubicBezTo>
                    <a:pt x="48578" y="107633"/>
                    <a:pt x="45403" y="109538"/>
                    <a:pt x="42228" y="111125"/>
                  </a:cubicBezTo>
                  <a:cubicBezTo>
                    <a:pt x="42228" y="111125"/>
                    <a:pt x="41910" y="111760"/>
                    <a:pt x="42228" y="111760"/>
                  </a:cubicBezTo>
                  <a:cubicBezTo>
                    <a:pt x="42228" y="111919"/>
                    <a:pt x="42307" y="111998"/>
                    <a:pt x="42387" y="111998"/>
                  </a:cubicBezTo>
                  <a:cubicBezTo>
                    <a:pt x="42466" y="111998"/>
                    <a:pt x="42545" y="111919"/>
                    <a:pt x="42545" y="111760"/>
                  </a:cubicBezTo>
                  <a:cubicBezTo>
                    <a:pt x="45720" y="110173"/>
                    <a:pt x="48895" y="107950"/>
                    <a:pt x="52070" y="106045"/>
                  </a:cubicBezTo>
                  <a:cubicBezTo>
                    <a:pt x="55245" y="104140"/>
                    <a:pt x="58103" y="101600"/>
                    <a:pt x="61278" y="99378"/>
                  </a:cubicBezTo>
                  <a:cubicBezTo>
                    <a:pt x="64135" y="96838"/>
                    <a:pt x="66675" y="94615"/>
                    <a:pt x="69533" y="91758"/>
                  </a:cubicBezTo>
                  <a:lnTo>
                    <a:pt x="75565" y="85725"/>
                  </a:lnTo>
                  <a:cubicBezTo>
                    <a:pt x="76835" y="89853"/>
                    <a:pt x="77470" y="93345"/>
                    <a:pt x="78740" y="97473"/>
                  </a:cubicBezTo>
                  <a:cubicBezTo>
                    <a:pt x="80010" y="102235"/>
                    <a:pt x="80645" y="106998"/>
                    <a:pt x="81598" y="111760"/>
                  </a:cubicBezTo>
                  <a:cubicBezTo>
                    <a:pt x="82233" y="116523"/>
                    <a:pt x="82550" y="121285"/>
                    <a:pt x="82550" y="126048"/>
                  </a:cubicBezTo>
                  <a:cubicBezTo>
                    <a:pt x="82550" y="130810"/>
                    <a:pt x="82233" y="135573"/>
                    <a:pt x="80328" y="139700"/>
                  </a:cubicBezTo>
                  <a:cubicBezTo>
                    <a:pt x="80010" y="140653"/>
                    <a:pt x="80328" y="141288"/>
                    <a:pt x="80963" y="141923"/>
                  </a:cubicBezTo>
                  <a:cubicBezTo>
                    <a:pt x="81201" y="142002"/>
                    <a:pt x="81419" y="142042"/>
                    <a:pt x="81623" y="142042"/>
                  </a:cubicBezTo>
                  <a:cubicBezTo>
                    <a:pt x="82233" y="142042"/>
                    <a:pt x="82709" y="141684"/>
                    <a:pt x="83185" y="140970"/>
                  </a:cubicBezTo>
                  <a:cubicBezTo>
                    <a:pt x="84138" y="138748"/>
                    <a:pt x="84773" y="136208"/>
                    <a:pt x="85090" y="133350"/>
                  </a:cubicBezTo>
                  <a:cubicBezTo>
                    <a:pt x="85408" y="131128"/>
                    <a:pt x="85408" y="128270"/>
                    <a:pt x="85408" y="126048"/>
                  </a:cubicBezTo>
                  <a:cubicBezTo>
                    <a:pt x="85408" y="120650"/>
                    <a:pt x="85090" y="115888"/>
                    <a:pt x="84138" y="110808"/>
                  </a:cubicBezTo>
                  <a:cubicBezTo>
                    <a:pt x="83503" y="106045"/>
                    <a:pt x="82550" y="100965"/>
                    <a:pt x="81598" y="96203"/>
                  </a:cubicBezTo>
                  <a:cubicBezTo>
                    <a:pt x="80645" y="92075"/>
                    <a:pt x="79375" y="88265"/>
                    <a:pt x="78423" y="84773"/>
                  </a:cubicBezTo>
                  <a:lnTo>
                    <a:pt x="78423" y="84773"/>
                  </a:lnTo>
                  <a:cubicBezTo>
                    <a:pt x="80963" y="85408"/>
                    <a:pt x="84138" y="85725"/>
                    <a:pt x="86995" y="86360"/>
                  </a:cubicBezTo>
                  <a:cubicBezTo>
                    <a:pt x="91123" y="86678"/>
                    <a:pt x="94615" y="86995"/>
                    <a:pt x="98425" y="87313"/>
                  </a:cubicBezTo>
                  <a:cubicBezTo>
                    <a:pt x="100648" y="87313"/>
                    <a:pt x="102553" y="87313"/>
                    <a:pt x="104458" y="87948"/>
                  </a:cubicBezTo>
                  <a:lnTo>
                    <a:pt x="110490" y="87948"/>
                  </a:lnTo>
                  <a:cubicBezTo>
                    <a:pt x="113983" y="87948"/>
                    <a:pt x="118110" y="87948"/>
                    <a:pt x="121603" y="86995"/>
                  </a:cubicBezTo>
                  <a:cubicBezTo>
                    <a:pt x="117475" y="86678"/>
                    <a:pt x="113983" y="86678"/>
                    <a:pt x="110173" y="86360"/>
                  </a:cubicBezTo>
                  <a:cubicBezTo>
                    <a:pt x="107950" y="86360"/>
                    <a:pt x="106045" y="85725"/>
                    <a:pt x="104458" y="85725"/>
                  </a:cubicBezTo>
                  <a:cubicBezTo>
                    <a:pt x="102553" y="85725"/>
                    <a:pt x="100648" y="85408"/>
                    <a:pt x="99060" y="85090"/>
                  </a:cubicBezTo>
                  <a:lnTo>
                    <a:pt x="93345" y="84138"/>
                  </a:lnTo>
                  <a:cubicBezTo>
                    <a:pt x="91440" y="83820"/>
                    <a:pt x="89853" y="83820"/>
                    <a:pt x="87948" y="83503"/>
                  </a:cubicBezTo>
                  <a:cubicBezTo>
                    <a:pt x="85090" y="83185"/>
                    <a:pt x="82233" y="82550"/>
                    <a:pt x="79375" y="81915"/>
                  </a:cubicBezTo>
                  <a:cubicBezTo>
                    <a:pt x="81915" y="79375"/>
                    <a:pt x="84138" y="76835"/>
                    <a:pt x="86678" y="73978"/>
                  </a:cubicBezTo>
                  <a:cubicBezTo>
                    <a:pt x="89535" y="70485"/>
                    <a:pt x="92710" y="66675"/>
                    <a:pt x="94933" y="62865"/>
                  </a:cubicBezTo>
                  <a:cubicBezTo>
                    <a:pt x="97473" y="58738"/>
                    <a:pt x="99695" y="54928"/>
                    <a:pt x="101600" y="50800"/>
                  </a:cubicBezTo>
                  <a:cubicBezTo>
                    <a:pt x="103823" y="46673"/>
                    <a:pt x="105410" y="42228"/>
                    <a:pt x="106045" y="37783"/>
                  </a:cubicBezTo>
                  <a:lnTo>
                    <a:pt x="106045" y="37783"/>
                  </a:lnTo>
                  <a:cubicBezTo>
                    <a:pt x="104775" y="42228"/>
                    <a:pt x="103188" y="46673"/>
                    <a:pt x="100965" y="50483"/>
                  </a:cubicBezTo>
                  <a:cubicBezTo>
                    <a:pt x="99060" y="54610"/>
                    <a:pt x="96203" y="58420"/>
                    <a:pt x="93345" y="61913"/>
                  </a:cubicBezTo>
                  <a:cubicBezTo>
                    <a:pt x="90488" y="65723"/>
                    <a:pt x="87948" y="69215"/>
                    <a:pt x="84773" y="72390"/>
                  </a:cubicBezTo>
                  <a:cubicBezTo>
                    <a:pt x="82233" y="75248"/>
                    <a:pt x="79375" y="77470"/>
                    <a:pt x="76835" y="80328"/>
                  </a:cubicBezTo>
                  <a:cubicBezTo>
                    <a:pt x="74613" y="73978"/>
                    <a:pt x="73025" y="67945"/>
                    <a:pt x="71120" y="61595"/>
                  </a:cubicBezTo>
                  <a:cubicBezTo>
                    <a:pt x="68898" y="54610"/>
                    <a:pt x="66358" y="47625"/>
                    <a:pt x="64135" y="40958"/>
                  </a:cubicBezTo>
                  <a:cubicBezTo>
                    <a:pt x="61595" y="34290"/>
                    <a:pt x="58738" y="26988"/>
                    <a:pt x="56198" y="20320"/>
                  </a:cubicBezTo>
                  <a:cubicBezTo>
                    <a:pt x="53340" y="13653"/>
                    <a:pt x="50483" y="6985"/>
                    <a:pt x="47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138;p38">
            <a:extLst>
              <a:ext uri="{FF2B5EF4-FFF2-40B4-BE49-F238E27FC236}">
                <a16:creationId xmlns:a16="http://schemas.microsoft.com/office/drawing/2014/main" id="{18A78F98-D13D-4857-B764-B8AFD7CF88DB}"/>
              </a:ext>
            </a:extLst>
          </p:cNvPr>
          <p:cNvSpPr txBox="1">
            <a:spLocks/>
          </p:cNvSpPr>
          <p:nvPr/>
        </p:nvSpPr>
        <p:spPr>
          <a:xfrm>
            <a:off x="326900" y="2123217"/>
            <a:ext cx="7715400" cy="7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ondrina Solid"/>
              <a:buNone/>
              <a:defRPr sz="49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ondrina Solid"/>
              <a:buNone/>
              <a:defRPr sz="52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ondrina Solid"/>
              <a:buNone/>
              <a:defRPr sz="52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ondrina Solid"/>
              <a:buNone/>
              <a:defRPr sz="52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ondrina Solid"/>
              <a:buNone/>
              <a:defRPr sz="52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ondrina Solid"/>
              <a:buNone/>
              <a:defRPr sz="52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ondrina Solid"/>
              <a:buNone/>
              <a:defRPr sz="52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ondrina Solid"/>
              <a:buNone/>
              <a:defRPr sz="52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ondrina Solid"/>
              <a:buNone/>
              <a:defRPr sz="5200" b="0" i="0" u="none" strike="noStrike" cap="none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r>
              <a:rPr lang="en-ID"/>
              <a:t>THANKS</a:t>
            </a:r>
            <a:r>
              <a:rPr lang="en-ID">
                <a:solidFill>
                  <a:schemeClr val="lt1"/>
                </a:solidFill>
              </a:rPr>
              <a:t> </a:t>
            </a:r>
            <a:r>
              <a:rPr lang="en-ID">
                <a:solidFill>
                  <a:schemeClr val="dk1"/>
                </a:solidFill>
              </a:rPr>
              <a:t>YOU</a:t>
            </a:r>
            <a:endParaRPr lang="en-ID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400862"/>
      </p:ext>
    </p:extLst>
  </p:cSld>
  <p:clrMapOvr>
    <a:masterClrMapping/>
  </p:clrMapOvr>
</p:sld>
</file>

<file path=ppt/theme/theme1.xml><?xml version="1.0" encoding="utf-8"?>
<a:theme xmlns:a="http://schemas.openxmlformats.org/drawingml/2006/main" name="Chinese Mid Autumn Festival by Slidesgo">
  <a:themeElements>
    <a:clrScheme name="Simple Light">
      <a:dk1>
        <a:srgbClr val="FF8F5E"/>
      </a:dk1>
      <a:lt1>
        <a:srgbClr val="3D3D63"/>
      </a:lt1>
      <a:dk2>
        <a:srgbClr val="FFFFFF"/>
      </a:dk2>
      <a:lt2>
        <a:srgbClr val="BD3768"/>
      </a:lt2>
      <a:accent1>
        <a:srgbClr val="CF744C"/>
      </a:accent1>
      <a:accent2>
        <a:srgbClr val="EFE8DF"/>
      </a:accent2>
      <a:accent3>
        <a:srgbClr val="F8BBB8"/>
      </a:accent3>
      <a:accent4>
        <a:srgbClr val="F0F0F0"/>
      </a:accent4>
      <a:accent5>
        <a:srgbClr val="D3D3D3"/>
      </a:accent5>
      <a:accent6>
        <a:srgbClr val="FFE9C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139</Words>
  <Application>Microsoft Office PowerPoint</Application>
  <PresentationFormat>On-screen Show (16:9)</PresentationFormat>
  <Paragraphs>21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Dosis</vt:lpstr>
      <vt:lpstr>Arial</vt:lpstr>
      <vt:lpstr>Londrina Solid</vt:lpstr>
      <vt:lpstr>Chinese Mid Autumn Festival by Slidesgo</vt:lpstr>
      <vt:lpstr>KONVERSI SUHU</vt:lpstr>
      <vt:lpstr>DESKRIPSI APLIKASI</vt:lpstr>
      <vt:lpstr>FITUR APLIKASI</vt:lpstr>
      <vt:lpstr>ALUR KERJA</vt:lpstr>
      <vt:lpstr>PowerPoint Presentation</vt:lpstr>
      <vt:lpstr>KODE PROGRAM</vt:lpstr>
      <vt:lpstr>TAMPILAN PROGRAM</vt:lpstr>
      <vt:lpstr>AKUN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KONVERSI SUHU</dc:title>
  <dc:creator>HP</dc:creator>
  <cp:lastModifiedBy>candra kurniawan candra</cp:lastModifiedBy>
  <cp:revision>1</cp:revision>
  <dcterms:modified xsi:type="dcterms:W3CDTF">2024-01-14T12:24:23Z</dcterms:modified>
</cp:coreProperties>
</file>