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30" r:id="rId3"/>
    <p:sldId id="335" r:id="rId4"/>
    <p:sldId id="332" r:id="rId5"/>
    <p:sldId id="333" r:id="rId6"/>
    <p:sldId id="331" r:id="rId7"/>
    <p:sldId id="336" r:id="rId8"/>
    <p:sldId id="337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A32"/>
    <a:srgbClr val="373737"/>
    <a:srgbClr val="007137"/>
    <a:srgbClr val="820983"/>
    <a:srgbClr val="1D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83"/>
    <p:restoredTop sz="94710"/>
  </p:normalViewPr>
  <p:slideViewPr>
    <p:cSldViewPr snapToGrid="0" snapToObjects="1">
      <p:cViewPr varScale="1">
        <p:scale>
          <a:sx n="195" d="100"/>
          <a:sy n="1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04777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35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a9daf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a9daf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a9daf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a9daf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8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a9daf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a9daf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9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a9daf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a9daf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78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a9daf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a9daf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92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a9daf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a9daf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3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a9daf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a9daf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47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08105" y="145275"/>
            <a:ext cx="34729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100" y="4765525"/>
            <a:ext cx="30931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4725" y="4765513"/>
            <a:ext cx="53337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47533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8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307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558456"/>
            <a:ext cx="8520600" cy="15420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FFFFFF"/>
                </a:solidFill>
              </a:rPr>
              <a:t>Onboarding  Adapter Prototype</a:t>
            </a:r>
            <a:endParaRPr sz="4400" dirty="0">
              <a:solidFill>
                <a:srgbClr val="FFFFFF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62" y="414038"/>
            <a:ext cx="3410476" cy="18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712F91-6392-EB4B-858D-AE6C7B67B867}"/>
              </a:ext>
            </a:extLst>
          </p:cNvPr>
          <p:cNvSpPr txBox="1"/>
          <p:nvPr/>
        </p:nvSpPr>
        <p:spPr>
          <a:xfrm>
            <a:off x="7498280" y="444727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Andres Calderon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7533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97;p19">
            <a:extLst>
              <a:ext uri="{FF2B5EF4-FFF2-40B4-BE49-F238E27FC236}">
                <a16:creationId xmlns:a16="http://schemas.microsoft.com/office/drawing/2014/main" id="{70EE507D-57D8-A84E-AEF0-F46B7FB17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3130"/>
            <a:ext cx="8520600" cy="458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00ADBA"/>
                </a:solidFill>
              </a:rPr>
              <a:t>Component Diagram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053715-2CC8-3640-8E67-24172918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5" y="949993"/>
            <a:ext cx="8368429" cy="33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7533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97;p19">
            <a:extLst>
              <a:ext uri="{FF2B5EF4-FFF2-40B4-BE49-F238E27FC236}">
                <a16:creationId xmlns:a16="http://schemas.microsoft.com/office/drawing/2014/main" id="{70EE507D-57D8-A84E-AEF0-F46B7FB17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3130"/>
            <a:ext cx="8520600" cy="458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00ADBA"/>
                </a:solidFill>
              </a:rPr>
              <a:t>WeSmart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8DFB6B-1612-8F47-B0F7-FB6E8586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00" y="1643025"/>
            <a:ext cx="4232815" cy="26354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FF6D11-2F2C-BF40-B9C0-4AEC4D35EF59}"/>
              </a:ext>
            </a:extLst>
          </p:cNvPr>
          <p:cNvSpPr txBox="1"/>
          <p:nvPr/>
        </p:nvSpPr>
        <p:spPr>
          <a:xfrm>
            <a:off x="3216500" y="1228437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2CF154-D8B8-D743-81A2-08C5FF8F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53" y="1338138"/>
            <a:ext cx="2168040" cy="312528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5DFE959-F8D9-9D4C-8E7B-ADD1002B0FA2}"/>
              </a:ext>
            </a:extLst>
          </p:cNvPr>
          <p:cNvSpPr txBox="1"/>
          <p:nvPr/>
        </p:nvSpPr>
        <p:spPr>
          <a:xfrm>
            <a:off x="365933" y="865044"/>
            <a:ext cx="148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Package</a:t>
            </a:r>
          </a:p>
        </p:txBody>
      </p:sp>
      <p:pic>
        <p:nvPicPr>
          <p:cNvPr id="1028" name="Picture 4" descr="Paquetizar Apache Camel y ActiveMQ Artemis en Apache Karaf">
            <a:extLst>
              <a:ext uri="{FF2B5EF4-FFF2-40B4-BE49-F238E27FC236}">
                <a16:creationId xmlns:a16="http://schemas.microsoft.com/office/drawing/2014/main" id="{E7A2C152-32CC-2343-A7B5-08A2D8A0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71"/>
          <a:stretch/>
        </p:blipFill>
        <p:spPr bwMode="auto">
          <a:xfrm>
            <a:off x="8073022" y="2602709"/>
            <a:ext cx="646225" cy="59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mérgete en el mundo Spring Boot - Armadillo Amarillo">
            <a:extLst>
              <a:ext uri="{FF2B5EF4-FFF2-40B4-BE49-F238E27FC236}">
                <a16:creationId xmlns:a16="http://schemas.microsoft.com/office/drawing/2014/main" id="{9F91CA4E-9525-B648-9528-60C2B52E4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5664" r="25752" b="5707"/>
          <a:stretch/>
        </p:blipFill>
        <p:spPr bwMode="auto">
          <a:xfrm>
            <a:off x="8064715" y="1738439"/>
            <a:ext cx="654532" cy="5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1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7533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97;p19">
            <a:extLst>
              <a:ext uri="{FF2B5EF4-FFF2-40B4-BE49-F238E27FC236}">
                <a16:creationId xmlns:a16="http://schemas.microsoft.com/office/drawing/2014/main" id="{70EE507D-57D8-A84E-AEF0-F46B7FB17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3130"/>
            <a:ext cx="8520600" cy="458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00ADBA"/>
                </a:solidFill>
              </a:rPr>
              <a:t>ActiveMQ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92EA5A-9613-A341-BD69-842502C2D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12572" r="1610" b="10603"/>
          <a:stretch/>
        </p:blipFill>
        <p:spPr>
          <a:xfrm>
            <a:off x="311700" y="726309"/>
            <a:ext cx="6931654" cy="33495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D0AE10-8C5A-294E-916C-9AF2DD75F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96" y="2906486"/>
            <a:ext cx="2977987" cy="1688374"/>
          </a:xfrm>
          <a:prstGeom prst="rect">
            <a:avLst/>
          </a:prstGeom>
        </p:spPr>
      </p:pic>
      <p:pic>
        <p:nvPicPr>
          <p:cNvPr id="2054" name="Picture 6" descr="Por qué usar Docker? - No soy nerd">
            <a:extLst>
              <a:ext uri="{FF2B5EF4-FFF2-40B4-BE49-F238E27FC236}">
                <a16:creationId xmlns:a16="http://schemas.microsoft.com/office/drawing/2014/main" id="{17EE8C18-F378-2D46-896D-CBF609B52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t="7397" r="6683" b="8102"/>
          <a:stretch/>
        </p:blipFill>
        <p:spPr bwMode="auto">
          <a:xfrm>
            <a:off x="311700" y="4299313"/>
            <a:ext cx="710720" cy="59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89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7533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97;p19">
            <a:extLst>
              <a:ext uri="{FF2B5EF4-FFF2-40B4-BE49-F238E27FC236}">
                <a16:creationId xmlns:a16="http://schemas.microsoft.com/office/drawing/2014/main" id="{70EE507D-57D8-A84E-AEF0-F46B7FB17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3130"/>
            <a:ext cx="8520600" cy="458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00ADBA"/>
                </a:solidFill>
              </a:rPr>
              <a:t>Stark Acquirer – 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92A9E-7261-8A43-85CB-38F1D7B52DB6}"/>
              </a:ext>
            </a:extLst>
          </p:cNvPr>
          <p:cNvSpPr txBox="1"/>
          <p:nvPr/>
        </p:nvSpPr>
        <p:spPr>
          <a:xfrm>
            <a:off x="458421" y="1084103"/>
            <a:ext cx="253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b="1" dirty="0"/>
              <a:t>Business rules: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6AECC03-6339-A845-9AC7-5425A2FF70AE}"/>
              </a:ext>
            </a:extLst>
          </p:cNvPr>
          <p:cNvSpPr/>
          <p:nvPr/>
        </p:nvSpPr>
        <p:spPr>
          <a:xfrm>
            <a:off x="458421" y="1642793"/>
            <a:ext cx="38565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accepts users and credit cards already created in the network.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operations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Refund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Unsupported operations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Authorizations and Capture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Partial Refund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769CA59-EF3D-E148-B13D-3B1E3C890C6E}"/>
              </a:ext>
            </a:extLst>
          </p:cNvPr>
          <p:cNvSpPr txBox="1"/>
          <p:nvPr/>
        </p:nvSpPr>
        <p:spPr>
          <a:xfrm>
            <a:off x="4572000" y="1084103"/>
            <a:ext cx="253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Special features: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C800B91-FD0A-D747-A630-0DD9FA170FF1}"/>
              </a:ext>
            </a:extLst>
          </p:cNvPr>
          <p:cNvSpPr/>
          <p:nvPr/>
        </p:nvSpPr>
        <p:spPr>
          <a:xfrm>
            <a:off x="4572000" y="164279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persistence is made using a H2 database.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H2 console exposed.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MyBatis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persistence framework.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Exposed port: 8002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CO" sz="120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Dockerized</a:t>
            </a:r>
            <a:r>
              <a:rPr lang="es-CO" sz="1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application.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CO" sz="120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s-CO" sz="1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sz="1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CO" sz="120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sz="1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/capture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sz="1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CO" sz="120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sz="1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CO" sz="120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refund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atabase of Databases - H2">
            <a:extLst>
              <a:ext uri="{FF2B5EF4-FFF2-40B4-BE49-F238E27FC236}">
                <a16:creationId xmlns:a16="http://schemas.microsoft.com/office/drawing/2014/main" id="{C9131ABB-22B7-614A-A62D-6D130D5C7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6371" r="5892" b="6715"/>
          <a:stretch/>
        </p:blipFill>
        <p:spPr bwMode="auto">
          <a:xfrm>
            <a:off x="7651831" y="771169"/>
            <a:ext cx="668346" cy="4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yBatis · GitHub">
            <a:extLst>
              <a:ext uri="{FF2B5EF4-FFF2-40B4-BE49-F238E27FC236}">
                <a16:creationId xmlns:a16="http://schemas.microsoft.com/office/drawing/2014/main" id="{183AD616-D9B6-7F4A-B753-ED54E4832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110" y="1579394"/>
            <a:ext cx="613773" cy="61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Por qué usar Docker? - No soy nerd">
            <a:extLst>
              <a:ext uri="{FF2B5EF4-FFF2-40B4-BE49-F238E27FC236}">
                <a16:creationId xmlns:a16="http://schemas.microsoft.com/office/drawing/2014/main" id="{512C73E9-8F61-774C-83E8-47BC178AB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t="7397" r="6683" b="8102"/>
          <a:stretch/>
        </p:blipFill>
        <p:spPr bwMode="auto">
          <a:xfrm>
            <a:off x="8211163" y="2980557"/>
            <a:ext cx="710720" cy="59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Sumérgete en el mundo Spring Boot - Armadillo Amarillo">
            <a:extLst>
              <a:ext uri="{FF2B5EF4-FFF2-40B4-BE49-F238E27FC236}">
                <a16:creationId xmlns:a16="http://schemas.microsoft.com/office/drawing/2014/main" id="{D1DE2367-F2A3-9042-923D-A88874674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5664" r="25752" b="5707"/>
          <a:stretch/>
        </p:blipFill>
        <p:spPr bwMode="auto">
          <a:xfrm>
            <a:off x="7481850" y="3649172"/>
            <a:ext cx="729313" cy="6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4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7533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97;p19">
            <a:extLst>
              <a:ext uri="{FF2B5EF4-FFF2-40B4-BE49-F238E27FC236}">
                <a16:creationId xmlns:a16="http://schemas.microsoft.com/office/drawing/2014/main" id="{70EE507D-57D8-A84E-AEF0-F46B7FB17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3130"/>
            <a:ext cx="8520600" cy="458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00ADBA"/>
                </a:solidFill>
              </a:rPr>
              <a:t>Stark Acquirer – Simulation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FF6D11-2F2C-BF40-B9C0-4AEC4D35EF59}"/>
              </a:ext>
            </a:extLst>
          </p:cNvPr>
          <p:cNvSpPr txBox="1"/>
          <p:nvPr/>
        </p:nvSpPr>
        <p:spPr>
          <a:xfrm>
            <a:off x="1230503" y="905002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DFE959-F8D9-9D4C-8E7B-ADD1002B0FA2}"/>
              </a:ext>
            </a:extLst>
          </p:cNvPr>
          <p:cNvSpPr txBox="1"/>
          <p:nvPr/>
        </p:nvSpPr>
        <p:spPr>
          <a:xfrm>
            <a:off x="6371527" y="905001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Package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9977010-9EA7-1F4A-BFD8-94C7BCFC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" y="1317413"/>
            <a:ext cx="4529908" cy="32344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0B169B-E8A6-234C-9D4D-4E3F76C5D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10" y="1317413"/>
            <a:ext cx="1780945" cy="33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9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7533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97;p19">
            <a:extLst>
              <a:ext uri="{FF2B5EF4-FFF2-40B4-BE49-F238E27FC236}">
                <a16:creationId xmlns:a16="http://schemas.microsoft.com/office/drawing/2014/main" id="{70EE507D-57D8-A84E-AEF0-F46B7FB17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3130"/>
            <a:ext cx="8520600" cy="458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00ADBA"/>
                </a:solidFill>
              </a:rPr>
              <a:t>Stark Adapter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769CA59-EF3D-E148-B13D-3B1E3C890C6E}"/>
              </a:ext>
            </a:extLst>
          </p:cNvPr>
          <p:cNvSpPr txBox="1"/>
          <p:nvPr/>
        </p:nvSpPr>
        <p:spPr>
          <a:xfrm>
            <a:off x="311700" y="842293"/>
            <a:ext cx="253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Package:</a:t>
            </a:r>
          </a:p>
        </p:txBody>
      </p:sp>
      <p:pic>
        <p:nvPicPr>
          <p:cNvPr id="8" name="Picture 4" descr="Paquetizar Apache Camel y ActiveMQ Artemis en Apache Karaf">
            <a:extLst>
              <a:ext uri="{FF2B5EF4-FFF2-40B4-BE49-F238E27FC236}">
                <a16:creationId xmlns:a16="http://schemas.microsoft.com/office/drawing/2014/main" id="{77531EDE-1C6B-764F-87F4-9331A85F2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71"/>
          <a:stretch/>
        </p:blipFill>
        <p:spPr bwMode="auto">
          <a:xfrm>
            <a:off x="4302727" y="3154653"/>
            <a:ext cx="646225" cy="59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umérgete en el mundo Spring Boot - Armadillo Amarillo">
            <a:extLst>
              <a:ext uri="{FF2B5EF4-FFF2-40B4-BE49-F238E27FC236}">
                <a16:creationId xmlns:a16="http://schemas.microsoft.com/office/drawing/2014/main" id="{C8D586DF-2B4D-6945-B18E-826E4E336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5664" r="25752" b="5707"/>
          <a:stretch/>
        </p:blipFill>
        <p:spPr bwMode="auto">
          <a:xfrm>
            <a:off x="5267604" y="3154653"/>
            <a:ext cx="654532" cy="5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Por qué usar Docker? - No soy nerd">
            <a:extLst>
              <a:ext uri="{FF2B5EF4-FFF2-40B4-BE49-F238E27FC236}">
                <a16:creationId xmlns:a16="http://schemas.microsoft.com/office/drawing/2014/main" id="{44EC7AF6-6F70-674F-9938-7A0474C78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t="7397" r="6683" b="8102"/>
          <a:stretch/>
        </p:blipFill>
        <p:spPr bwMode="auto">
          <a:xfrm>
            <a:off x="6240788" y="3154653"/>
            <a:ext cx="710720" cy="59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2BB2DD9-08B8-9446-AF87-A743FA12A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88" y="1187265"/>
            <a:ext cx="2215714" cy="3516352"/>
          </a:xfrm>
          <a:prstGeom prst="rect">
            <a:avLst/>
          </a:prstGeom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id="{5A0526D0-ED06-234D-97F0-5D2EEC9407FC}"/>
              </a:ext>
            </a:extLst>
          </p:cNvPr>
          <p:cNvSpPr txBox="1"/>
          <p:nvPr/>
        </p:nvSpPr>
        <p:spPr>
          <a:xfrm>
            <a:off x="4150575" y="1289886"/>
            <a:ext cx="160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Special features: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78BAD86-C0C1-3145-BC18-23EE1E62DF01}"/>
              </a:ext>
            </a:extLst>
          </p:cNvPr>
          <p:cNvSpPr/>
          <p:nvPr/>
        </p:nvSpPr>
        <p:spPr>
          <a:xfrm>
            <a:off x="4150575" y="1740753"/>
            <a:ext cx="3116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Apache Camel as EIP.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Exposed port: 8001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CO" sz="120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Dockerized</a:t>
            </a:r>
            <a:r>
              <a:rPr lang="es-CO" sz="12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application.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</a:t>
            </a:r>
            <a:r>
              <a:rPr lang="es-CO" sz="1200" dirty="0" err="1"/>
              <a:t>okhttp</a:t>
            </a:r>
            <a:r>
              <a:rPr lang="es-CO" sz="1200" dirty="0"/>
              <a:t> </a:t>
            </a:r>
            <a:r>
              <a:rPr lang="es-CO" sz="1200" dirty="0" err="1"/>
              <a:t>for</a:t>
            </a:r>
            <a:r>
              <a:rPr lang="es-CO" sz="1200" dirty="0"/>
              <a:t> </a:t>
            </a:r>
            <a:r>
              <a:rPr lang="es-CO" sz="1200" dirty="0" err="1"/>
              <a:t>request</a:t>
            </a:r>
            <a:r>
              <a:rPr lang="es-CO" sz="1200" dirty="0"/>
              <a:t>/response API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7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7533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97;p19">
            <a:extLst>
              <a:ext uri="{FF2B5EF4-FFF2-40B4-BE49-F238E27FC236}">
                <a16:creationId xmlns:a16="http://schemas.microsoft.com/office/drawing/2014/main" id="{70EE507D-57D8-A84E-AEF0-F46B7FB17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3130"/>
            <a:ext cx="8520600" cy="458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00ADBA"/>
                </a:solidFill>
              </a:rPr>
              <a:t>Stark Adapter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C465E4-C5F8-094D-94A9-912DAB46D325}"/>
              </a:ext>
            </a:extLst>
          </p:cNvPr>
          <p:cNvSpPr txBox="1"/>
          <p:nvPr/>
        </p:nvSpPr>
        <p:spPr>
          <a:xfrm>
            <a:off x="7138851" y="232488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Diagram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BEDF3C-B06D-9447-AE22-300ADB71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321"/>
            <a:ext cx="6838406" cy="46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37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136</Words>
  <Application>Microsoft Macintosh PowerPoint</Application>
  <PresentationFormat>Presentación en pantalla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Arial</vt:lpstr>
      <vt:lpstr>Open Sans</vt:lpstr>
      <vt:lpstr>Courier New</vt:lpstr>
      <vt:lpstr>Symbol</vt:lpstr>
      <vt:lpstr>Simple Light</vt:lpstr>
      <vt:lpstr>Onboarding  Adapter Prototype</vt:lpstr>
      <vt:lpstr>Component Diagram</vt:lpstr>
      <vt:lpstr>WeSmart</vt:lpstr>
      <vt:lpstr>ActiveMQ</vt:lpstr>
      <vt:lpstr>Stark Acquirer – Simulation</vt:lpstr>
      <vt:lpstr>Stark Acquirer – Simulation</vt:lpstr>
      <vt:lpstr>Stark Adapter</vt:lpstr>
      <vt:lpstr>Stark Adapter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Onboarding Prototype</dc:title>
  <dc:creator>Fabian Medina MIranda</dc:creator>
  <cp:lastModifiedBy>Andres Calderon</cp:lastModifiedBy>
  <cp:revision>110</cp:revision>
  <dcterms:created xsi:type="dcterms:W3CDTF">2020-05-31T18:55:29Z</dcterms:created>
  <dcterms:modified xsi:type="dcterms:W3CDTF">2021-06-16T18:09:34Z</dcterms:modified>
</cp:coreProperties>
</file>