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60EB0-01F7-4C42-BE66-AD902BC4AA31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A0C4EB-164B-4D03-9BF8-EBD871038EA7}">
      <dgm:prSet phldrT="[Texto]" custT="1"/>
      <dgm:spPr/>
      <dgm:t>
        <a:bodyPr/>
        <a:lstStyle/>
        <a:p>
          <a:r>
            <a:rPr lang="en-US" sz="2800" dirty="0" err="1" smtClean="0"/>
            <a:t>Estoy</a:t>
          </a:r>
          <a:r>
            <a:rPr lang="en-US" sz="2800" dirty="0" smtClean="0"/>
            <a:t> </a:t>
          </a:r>
          <a:r>
            <a:rPr lang="en-US" sz="2800" dirty="0" err="1" smtClean="0"/>
            <a:t>en</a:t>
          </a:r>
          <a:r>
            <a:rPr lang="en-US" sz="2800" dirty="0" smtClean="0"/>
            <a:t> la </a:t>
          </a:r>
          <a:r>
            <a:rPr lang="en-US" sz="2800" dirty="0" err="1" smtClean="0"/>
            <a:t>clase</a:t>
          </a:r>
          <a:r>
            <a:rPr lang="en-US" sz="2800" dirty="0" smtClean="0"/>
            <a:t> de </a:t>
          </a:r>
          <a:r>
            <a:rPr lang="en-US" sz="2800" dirty="0" err="1" smtClean="0"/>
            <a:t>programación</a:t>
          </a:r>
          <a:r>
            <a:rPr lang="en-US" sz="2800" dirty="0" smtClean="0"/>
            <a:t>?</a:t>
          </a:r>
          <a:endParaRPr lang="en-US" sz="2800" dirty="0"/>
        </a:p>
      </dgm:t>
    </dgm:pt>
    <dgm:pt modelId="{41470DCE-197B-45B9-A03B-E1CD98C074EB}" type="parTrans" cxnId="{BA8D04F4-55B4-4A8E-8F35-4D49BF852500}">
      <dgm:prSet/>
      <dgm:spPr/>
      <dgm:t>
        <a:bodyPr/>
        <a:lstStyle/>
        <a:p>
          <a:endParaRPr lang="en-US"/>
        </a:p>
      </dgm:t>
    </dgm:pt>
    <dgm:pt modelId="{2A4F3EC7-A168-447D-872B-1541E122DB84}" type="sibTrans" cxnId="{BA8D04F4-55B4-4A8E-8F35-4D49BF852500}">
      <dgm:prSet/>
      <dgm:spPr/>
      <dgm:t>
        <a:bodyPr/>
        <a:lstStyle/>
        <a:p>
          <a:endParaRPr lang="en-US"/>
        </a:p>
      </dgm:t>
    </dgm:pt>
    <dgm:pt modelId="{539A2BF4-0E30-4058-AC2F-260B2100D3B9}">
      <dgm:prSet phldrT="[Texto]" custT="1"/>
      <dgm:spPr/>
      <dgm:t>
        <a:bodyPr/>
        <a:lstStyle/>
        <a:p>
          <a:r>
            <a:rPr lang="en-US" sz="2800" dirty="0" smtClean="0"/>
            <a:t>Conclusion de la </a:t>
          </a:r>
          <a:r>
            <a:rPr lang="en-US" sz="2800" dirty="0" err="1" smtClean="0"/>
            <a:t>primera</a:t>
          </a:r>
          <a:r>
            <a:rPr lang="en-US" sz="2800" dirty="0" smtClean="0"/>
            <a:t> </a:t>
          </a:r>
          <a:r>
            <a:rPr lang="en-US" sz="2800" dirty="0" err="1" smtClean="0"/>
            <a:t>semana</a:t>
          </a:r>
          <a:r>
            <a:rPr lang="en-US" sz="2800" dirty="0" smtClean="0"/>
            <a:t> de </a:t>
          </a:r>
          <a:r>
            <a:rPr lang="en-US" sz="2800" dirty="0" err="1" smtClean="0"/>
            <a:t>clases</a:t>
          </a:r>
          <a:r>
            <a:rPr lang="en-US" sz="2800" dirty="0" smtClean="0"/>
            <a:t> XD</a:t>
          </a:r>
          <a:endParaRPr lang="en-US" sz="2800" dirty="0"/>
        </a:p>
      </dgm:t>
    </dgm:pt>
    <dgm:pt modelId="{875F01BF-0DE6-401D-9287-E1E2265BB7CE}" type="parTrans" cxnId="{397019EB-F2BB-43FB-83D0-A73EB0B80FE8}">
      <dgm:prSet/>
      <dgm:spPr/>
      <dgm:t>
        <a:bodyPr/>
        <a:lstStyle/>
        <a:p>
          <a:endParaRPr lang="en-US"/>
        </a:p>
      </dgm:t>
    </dgm:pt>
    <dgm:pt modelId="{7B778D6B-51CB-4C35-8BFD-0D27A7BE0D69}" type="sibTrans" cxnId="{397019EB-F2BB-43FB-83D0-A73EB0B80FE8}">
      <dgm:prSet/>
      <dgm:spPr/>
      <dgm:t>
        <a:bodyPr/>
        <a:lstStyle/>
        <a:p>
          <a:endParaRPr lang="en-US"/>
        </a:p>
      </dgm:t>
    </dgm:pt>
    <dgm:pt modelId="{82CDE110-4150-4A21-869F-21868E778219}">
      <dgm:prSet phldrT="[Texto]" custT="1"/>
      <dgm:spPr/>
      <dgm:t>
        <a:bodyPr/>
        <a:lstStyle/>
        <a:p>
          <a:r>
            <a:rPr lang="en-US" sz="2800" dirty="0" err="1" smtClean="0"/>
            <a:t>Trabajos</a:t>
          </a:r>
          <a:r>
            <a:rPr lang="en-US" sz="2800" dirty="0" smtClean="0"/>
            <a:t> </a:t>
          </a:r>
          <a:r>
            <a:rPr lang="en-US" sz="2800" dirty="0" err="1" smtClean="0"/>
            <a:t>en</a:t>
          </a:r>
          <a:r>
            <a:rPr lang="en-US" sz="2800" dirty="0" smtClean="0"/>
            <a:t> </a:t>
          </a:r>
          <a:r>
            <a:rPr lang="en-US" sz="2800" dirty="0" err="1" smtClean="0"/>
            <a:t>grupo</a:t>
          </a:r>
          <a:r>
            <a:rPr lang="en-US" sz="2800" dirty="0" smtClean="0"/>
            <a:t> </a:t>
          </a:r>
          <a:r>
            <a:rPr lang="en-US" sz="2800" dirty="0" err="1" smtClean="0"/>
            <a:t>inicialmente</a:t>
          </a:r>
          <a:r>
            <a:rPr lang="en-US" sz="2800" dirty="0" smtClean="0"/>
            <a:t>..</a:t>
          </a:r>
          <a:endParaRPr lang="en-US" sz="2800" dirty="0"/>
        </a:p>
      </dgm:t>
    </dgm:pt>
    <dgm:pt modelId="{2C708A38-DFDE-4222-93A3-42238940DB68}" type="sibTrans" cxnId="{BEC1806B-792C-46C8-963C-8A5F36AD440F}">
      <dgm:prSet/>
      <dgm:spPr/>
      <dgm:t>
        <a:bodyPr/>
        <a:lstStyle/>
        <a:p>
          <a:endParaRPr lang="en-US"/>
        </a:p>
      </dgm:t>
    </dgm:pt>
    <dgm:pt modelId="{2BF398EE-67F3-4AEF-90B1-BFC839BF16CF}" type="parTrans" cxnId="{BEC1806B-792C-46C8-963C-8A5F36AD440F}">
      <dgm:prSet/>
      <dgm:spPr/>
      <dgm:t>
        <a:bodyPr/>
        <a:lstStyle/>
        <a:p>
          <a:endParaRPr lang="en-US"/>
        </a:p>
      </dgm:t>
    </dgm:pt>
    <dgm:pt modelId="{6F2D326A-32AE-4138-A229-902EB1515DFF}" type="pres">
      <dgm:prSet presAssocID="{24360EB0-01F7-4C42-BE66-AD902BC4AA31}" presName="Name0" presStyleCnt="0">
        <dgm:presLayoutVars>
          <dgm:dir/>
          <dgm:resizeHandles val="exact"/>
        </dgm:presLayoutVars>
      </dgm:prSet>
      <dgm:spPr/>
    </dgm:pt>
    <dgm:pt modelId="{F2A14412-6CDE-40EB-B518-14EC8AEE3EB1}" type="pres">
      <dgm:prSet presAssocID="{24360EB0-01F7-4C42-BE66-AD902BC4AA31}" presName="arrow" presStyleLbl="bgShp" presStyleIdx="0" presStyleCnt="1"/>
      <dgm:spPr/>
    </dgm:pt>
    <dgm:pt modelId="{C0F99C70-BF92-4025-9C49-D832A3A91D20}" type="pres">
      <dgm:prSet presAssocID="{24360EB0-01F7-4C42-BE66-AD902BC4AA31}" presName="points" presStyleCnt="0"/>
      <dgm:spPr/>
    </dgm:pt>
    <dgm:pt modelId="{4E74BF16-5E05-41C9-8680-3C224CB0BE83}" type="pres">
      <dgm:prSet presAssocID="{62A0C4EB-164B-4D03-9BF8-EBD871038EA7}" presName="compositeA" presStyleCnt="0"/>
      <dgm:spPr/>
    </dgm:pt>
    <dgm:pt modelId="{983FDEE1-DBC0-47F9-8DBB-473780AA769F}" type="pres">
      <dgm:prSet presAssocID="{62A0C4EB-164B-4D03-9BF8-EBD871038EA7}" presName="textA" presStyleLbl="revTx" presStyleIdx="0" presStyleCnt="3" custAng="20606539" custScaleY="72251" custLinFactNeighborX="8901" custLinFactNeighborY="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D2D29-113B-4E28-BB70-4D74AFB8883D}" type="pres">
      <dgm:prSet presAssocID="{62A0C4EB-164B-4D03-9BF8-EBD871038EA7}" presName="circleA" presStyleLbl="node1" presStyleIdx="0" presStyleCnt="3"/>
      <dgm:spPr/>
    </dgm:pt>
    <dgm:pt modelId="{AF931F16-269D-4D25-888E-7EA870EA5105}" type="pres">
      <dgm:prSet presAssocID="{62A0C4EB-164B-4D03-9BF8-EBD871038EA7}" presName="spaceA" presStyleCnt="0"/>
      <dgm:spPr/>
    </dgm:pt>
    <dgm:pt modelId="{1E291636-564D-479F-971A-811843CB9B62}" type="pres">
      <dgm:prSet presAssocID="{2A4F3EC7-A168-447D-872B-1541E122DB84}" presName="space" presStyleCnt="0"/>
      <dgm:spPr/>
    </dgm:pt>
    <dgm:pt modelId="{B28967FB-E6B0-4E77-9E59-9C0371DE1E83}" type="pres">
      <dgm:prSet presAssocID="{82CDE110-4150-4A21-869F-21868E778219}" presName="compositeB" presStyleCnt="0"/>
      <dgm:spPr/>
    </dgm:pt>
    <dgm:pt modelId="{CC5FB440-8B75-482D-B51D-64F3C1D08D87}" type="pres">
      <dgm:prSet presAssocID="{82CDE110-4150-4A21-869F-21868E778219}" presName="textB" presStyleLbl="revTx" presStyleIdx="1" presStyleCnt="3" custAng="20649653" custLinFactNeighborX="486" custLinFactNeighborY="118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2A484-B6B0-49EA-9975-FC89A4E57DA3}" type="pres">
      <dgm:prSet presAssocID="{82CDE110-4150-4A21-869F-21868E778219}" presName="circleB" presStyleLbl="node1" presStyleIdx="1" presStyleCnt="3"/>
      <dgm:spPr/>
    </dgm:pt>
    <dgm:pt modelId="{FA85EB41-5297-414D-A991-9C19FC1ED684}" type="pres">
      <dgm:prSet presAssocID="{82CDE110-4150-4A21-869F-21868E778219}" presName="spaceB" presStyleCnt="0"/>
      <dgm:spPr/>
    </dgm:pt>
    <dgm:pt modelId="{2531DC11-AA3D-440A-88ED-D4318834025A}" type="pres">
      <dgm:prSet presAssocID="{2C708A38-DFDE-4222-93A3-42238940DB68}" presName="space" presStyleCnt="0"/>
      <dgm:spPr/>
    </dgm:pt>
    <dgm:pt modelId="{02C54C8E-2CCD-4CD5-9C48-2190A39C98F5}" type="pres">
      <dgm:prSet presAssocID="{539A2BF4-0E30-4058-AC2F-260B2100D3B9}" presName="compositeA" presStyleCnt="0"/>
      <dgm:spPr/>
    </dgm:pt>
    <dgm:pt modelId="{CEE25963-7BB1-4239-BA0A-9AFD9C06CAF3}" type="pres">
      <dgm:prSet presAssocID="{539A2BF4-0E30-4058-AC2F-260B2100D3B9}" presName="textA" presStyleLbl="revTx" presStyleIdx="2" presStyleCnt="3" custAng="20299578" custScaleY="76172" custLinFactNeighborX="954" custLinFactNeighborY="8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6C290-3AC0-40EC-BB9B-BA8B84986E99}" type="pres">
      <dgm:prSet presAssocID="{539A2BF4-0E30-4058-AC2F-260B2100D3B9}" presName="circleA" presStyleLbl="node1" presStyleIdx="2" presStyleCnt="3"/>
      <dgm:spPr/>
    </dgm:pt>
    <dgm:pt modelId="{70185B18-A4D9-465C-9CA4-F2E0D93CDFA2}" type="pres">
      <dgm:prSet presAssocID="{539A2BF4-0E30-4058-AC2F-260B2100D3B9}" presName="spaceA" presStyleCnt="0"/>
      <dgm:spPr/>
    </dgm:pt>
  </dgm:ptLst>
  <dgm:cxnLst>
    <dgm:cxn modelId="{397019EB-F2BB-43FB-83D0-A73EB0B80FE8}" srcId="{24360EB0-01F7-4C42-BE66-AD902BC4AA31}" destId="{539A2BF4-0E30-4058-AC2F-260B2100D3B9}" srcOrd="2" destOrd="0" parTransId="{875F01BF-0DE6-401D-9287-E1E2265BB7CE}" sibTransId="{7B778D6B-51CB-4C35-8BFD-0D27A7BE0D69}"/>
    <dgm:cxn modelId="{2F9FE79D-F894-4CB2-924B-739D6A34D066}" type="presOf" srcId="{539A2BF4-0E30-4058-AC2F-260B2100D3B9}" destId="{CEE25963-7BB1-4239-BA0A-9AFD9C06CAF3}" srcOrd="0" destOrd="0" presId="urn:microsoft.com/office/officeart/2005/8/layout/hProcess11"/>
    <dgm:cxn modelId="{916AC29F-D346-445C-BECA-1082DAAE0290}" type="presOf" srcId="{82CDE110-4150-4A21-869F-21868E778219}" destId="{CC5FB440-8B75-482D-B51D-64F3C1D08D87}" srcOrd="0" destOrd="0" presId="urn:microsoft.com/office/officeart/2005/8/layout/hProcess11"/>
    <dgm:cxn modelId="{BA8D04F4-55B4-4A8E-8F35-4D49BF852500}" srcId="{24360EB0-01F7-4C42-BE66-AD902BC4AA31}" destId="{62A0C4EB-164B-4D03-9BF8-EBD871038EA7}" srcOrd="0" destOrd="0" parTransId="{41470DCE-197B-45B9-A03B-E1CD98C074EB}" sibTransId="{2A4F3EC7-A168-447D-872B-1541E122DB84}"/>
    <dgm:cxn modelId="{33EFEAE5-1149-4AFB-B2A5-42578A370584}" type="presOf" srcId="{24360EB0-01F7-4C42-BE66-AD902BC4AA31}" destId="{6F2D326A-32AE-4138-A229-902EB1515DFF}" srcOrd="0" destOrd="0" presId="urn:microsoft.com/office/officeart/2005/8/layout/hProcess11"/>
    <dgm:cxn modelId="{2F7BAA1F-64E8-405A-B806-B51FA487A4F6}" type="presOf" srcId="{62A0C4EB-164B-4D03-9BF8-EBD871038EA7}" destId="{983FDEE1-DBC0-47F9-8DBB-473780AA769F}" srcOrd="0" destOrd="0" presId="urn:microsoft.com/office/officeart/2005/8/layout/hProcess11"/>
    <dgm:cxn modelId="{BEC1806B-792C-46C8-963C-8A5F36AD440F}" srcId="{24360EB0-01F7-4C42-BE66-AD902BC4AA31}" destId="{82CDE110-4150-4A21-869F-21868E778219}" srcOrd="1" destOrd="0" parTransId="{2BF398EE-67F3-4AEF-90B1-BFC839BF16CF}" sibTransId="{2C708A38-DFDE-4222-93A3-42238940DB68}"/>
    <dgm:cxn modelId="{F3C73BCA-BBF2-41EE-B670-685FEE022710}" type="presParOf" srcId="{6F2D326A-32AE-4138-A229-902EB1515DFF}" destId="{F2A14412-6CDE-40EB-B518-14EC8AEE3EB1}" srcOrd="0" destOrd="0" presId="urn:microsoft.com/office/officeart/2005/8/layout/hProcess11"/>
    <dgm:cxn modelId="{15A6CF83-24B3-4947-9350-ABEDFEC81362}" type="presParOf" srcId="{6F2D326A-32AE-4138-A229-902EB1515DFF}" destId="{C0F99C70-BF92-4025-9C49-D832A3A91D20}" srcOrd="1" destOrd="0" presId="urn:microsoft.com/office/officeart/2005/8/layout/hProcess11"/>
    <dgm:cxn modelId="{49B9CC6F-86FF-4C38-B965-44CAD3727CA5}" type="presParOf" srcId="{C0F99C70-BF92-4025-9C49-D832A3A91D20}" destId="{4E74BF16-5E05-41C9-8680-3C224CB0BE83}" srcOrd="0" destOrd="0" presId="urn:microsoft.com/office/officeart/2005/8/layout/hProcess11"/>
    <dgm:cxn modelId="{C3BE05A8-B15E-4920-911A-E7599BB01943}" type="presParOf" srcId="{4E74BF16-5E05-41C9-8680-3C224CB0BE83}" destId="{983FDEE1-DBC0-47F9-8DBB-473780AA769F}" srcOrd="0" destOrd="0" presId="urn:microsoft.com/office/officeart/2005/8/layout/hProcess11"/>
    <dgm:cxn modelId="{A34B03A8-950B-48C6-90AA-D2B6CFB8498B}" type="presParOf" srcId="{4E74BF16-5E05-41C9-8680-3C224CB0BE83}" destId="{EDBD2D29-113B-4E28-BB70-4D74AFB8883D}" srcOrd="1" destOrd="0" presId="urn:microsoft.com/office/officeart/2005/8/layout/hProcess11"/>
    <dgm:cxn modelId="{DC7C1EB9-7101-4FC7-AA7C-4470166AE5BA}" type="presParOf" srcId="{4E74BF16-5E05-41C9-8680-3C224CB0BE83}" destId="{AF931F16-269D-4D25-888E-7EA870EA5105}" srcOrd="2" destOrd="0" presId="urn:microsoft.com/office/officeart/2005/8/layout/hProcess11"/>
    <dgm:cxn modelId="{522B53FA-3033-4B4D-AEB4-A1E1A4D8CA28}" type="presParOf" srcId="{C0F99C70-BF92-4025-9C49-D832A3A91D20}" destId="{1E291636-564D-479F-971A-811843CB9B62}" srcOrd="1" destOrd="0" presId="urn:microsoft.com/office/officeart/2005/8/layout/hProcess11"/>
    <dgm:cxn modelId="{CFA9CA6A-83C4-468B-9602-C7885FFB641C}" type="presParOf" srcId="{C0F99C70-BF92-4025-9C49-D832A3A91D20}" destId="{B28967FB-E6B0-4E77-9E59-9C0371DE1E83}" srcOrd="2" destOrd="0" presId="urn:microsoft.com/office/officeart/2005/8/layout/hProcess11"/>
    <dgm:cxn modelId="{3965F4C8-8DF5-418E-AF7F-C3CCA2980C67}" type="presParOf" srcId="{B28967FB-E6B0-4E77-9E59-9C0371DE1E83}" destId="{CC5FB440-8B75-482D-B51D-64F3C1D08D87}" srcOrd="0" destOrd="0" presId="urn:microsoft.com/office/officeart/2005/8/layout/hProcess11"/>
    <dgm:cxn modelId="{F05947B1-AAAA-4CD7-93FD-2C340E96CAD7}" type="presParOf" srcId="{B28967FB-E6B0-4E77-9E59-9C0371DE1E83}" destId="{4432A484-B6B0-49EA-9975-FC89A4E57DA3}" srcOrd="1" destOrd="0" presId="urn:microsoft.com/office/officeart/2005/8/layout/hProcess11"/>
    <dgm:cxn modelId="{913688BB-AA02-4334-B83C-B94B88902087}" type="presParOf" srcId="{B28967FB-E6B0-4E77-9E59-9C0371DE1E83}" destId="{FA85EB41-5297-414D-A991-9C19FC1ED684}" srcOrd="2" destOrd="0" presId="urn:microsoft.com/office/officeart/2005/8/layout/hProcess11"/>
    <dgm:cxn modelId="{3FDB135F-D909-4AC2-907E-91F507AF1C52}" type="presParOf" srcId="{C0F99C70-BF92-4025-9C49-D832A3A91D20}" destId="{2531DC11-AA3D-440A-88ED-D4318834025A}" srcOrd="3" destOrd="0" presId="urn:microsoft.com/office/officeart/2005/8/layout/hProcess11"/>
    <dgm:cxn modelId="{9343F123-9B25-4470-AF2E-60147A22A823}" type="presParOf" srcId="{C0F99C70-BF92-4025-9C49-D832A3A91D20}" destId="{02C54C8E-2CCD-4CD5-9C48-2190A39C98F5}" srcOrd="4" destOrd="0" presId="urn:microsoft.com/office/officeart/2005/8/layout/hProcess11"/>
    <dgm:cxn modelId="{941CDAD6-5A1F-4093-B7E7-37BC75BC1462}" type="presParOf" srcId="{02C54C8E-2CCD-4CD5-9C48-2190A39C98F5}" destId="{CEE25963-7BB1-4239-BA0A-9AFD9C06CAF3}" srcOrd="0" destOrd="0" presId="urn:microsoft.com/office/officeart/2005/8/layout/hProcess11"/>
    <dgm:cxn modelId="{A2192CA0-524B-4063-B8EF-6755B13157CD}" type="presParOf" srcId="{02C54C8E-2CCD-4CD5-9C48-2190A39C98F5}" destId="{5B46C290-3AC0-40EC-BB9B-BA8B84986E99}" srcOrd="1" destOrd="0" presId="urn:microsoft.com/office/officeart/2005/8/layout/hProcess11"/>
    <dgm:cxn modelId="{21128F22-5F41-44EB-9C66-D0554D1F3599}" type="presParOf" srcId="{02C54C8E-2CCD-4CD5-9C48-2190A39C98F5}" destId="{70185B18-A4D9-465C-9CA4-F2E0D93CDFA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BF3D90-91F5-4201-B1BE-8D9DBCA1B8B2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F604FE-624B-4762-8B47-9BFF35D38097}">
      <dgm:prSet phldrT="[Texto]"/>
      <dgm:spPr/>
      <dgm:t>
        <a:bodyPr/>
        <a:lstStyle/>
        <a:p>
          <a:r>
            <a:rPr lang="en-US" dirty="0" smtClean="0"/>
            <a:t>When </a:t>
          </a:r>
          <a:r>
            <a:rPr lang="en-US" dirty="0" err="1" smtClean="0"/>
            <a:t>te</a:t>
          </a:r>
          <a:r>
            <a:rPr lang="en-US" dirty="0" smtClean="0"/>
            <a:t> </a:t>
          </a:r>
          <a:r>
            <a:rPr lang="en-US" dirty="0" err="1" smtClean="0"/>
            <a:t>levantas</a:t>
          </a:r>
          <a:r>
            <a:rPr lang="en-US" dirty="0" smtClean="0"/>
            <a:t> con </a:t>
          </a:r>
          <a:r>
            <a:rPr lang="en-US" dirty="0" err="1" smtClean="0"/>
            <a:t>esas</a:t>
          </a:r>
          <a:r>
            <a:rPr lang="en-US" dirty="0" smtClean="0"/>
            <a:t> </a:t>
          </a:r>
          <a:r>
            <a:rPr lang="en-US" dirty="0" err="1" smtClean="0"/>
            <a:t>ganas</a:t>
          </a:r>
          <a:r>
            <a:rPr lang="en-US" dirty="0" smtClean="0"/>
            <a:t> de </a:t>
          </a:r>
          <a:r>
            <a:rPr lang="en-US" dirty="0" err="1" smtClean="0"/>
            <a:t>aprender</a:t>
          </a:r>
          <a:r>
            <a:rPr lang="en-US" dirty="0" smtClean="0"/>
            <a:t> a </a:t>
          </a:r>
          <a:r>
            <a:rPr lang="en-US" dirty="0" err="1" smtClean="0"/>
            <a:t>programar</a:t>
          </a:r>
          <a:r>
            <a:rPr lang="en-US" dirty="0" smtClean="0"/>
            <a:t> </a:t>
          </a:r>
          <a:r>
            <a:rPr lang="en-US" dirty="0" err="1" smtClean="0"/>
            <a:t>pero</a:t>
          </a:r>
          <a:r>
            <a:rPr lang="en-US" dirty="0" smtClean="0"/>
            <a:t>..</a:t>
          </a:r>
          <a:endParaRPr lang="en-US" dirty="0"/>
        </a:p>
      </dgm:t>
    </dgm:pt>
    <dgm:pt modelId="{5EB1CB60-509F-4611-A62A-E8313BF74FC9}" type="parTrans" cxnId="{3B4800D0-FD6C-4D48-9EB6-51A2BD3186B0}">
      <dgm:prSet/>
      <dgm:spPr/>
      <dgm:t>
        <a:bodyPr/>
        <a:lstStyle/>
        <a:p>
          <a:endParaRPr lang="en-US"/>
        </a:p>
      </dgm:t>
    </dgm:pt>
    <dgm:pt modelId="{3458E7F8-C507-4118-8B7C-A12E32421552}" type="sibTrans" cxnId="{3B4800D0-FD6C-4D48-9EB6-51A2BD3186B0}">
      <dgm:prSet/>
      <dgm:spPr/>
      <dgm:t>
        <a:bodyPr/>
        <a:lstStyle/>
        <a:p>
          <a:endParaRPr lang="en-US"/>
        </a:p>
      </dgm:t>
    </dgm:pt>
    <dgm:pt modelId="{1B9A3CBA-702B-4864-B6E2-95A45E206DA0}">
      <dgm:prSet phldrT="[Texto]"/>
      <dgm:spPr/>
      <dgm:t>
        <a:bodyPr/>
        <a:lstStyle/>
        <a:p>
          <a:r>
            <a:rPr lang="en-US" dirty="0" err="1" smtClean="0"/>
            <a:t>Aprendiendo</a:t>
          </a:r>
          <a:r>
            <a:rPr lang="en-US" dirty="0" smtClean="0"/>
            <a:t> </a:t>
          </a:r>
          <a:r>
            <a:rPr lang="en-US" dirty="0" err="1" smtClean="0"/>
            <a:t>rollplays</a:t>
          </a:r>
          <a:r>
            <a:rPr lang="en-US" dirty="0" smtClean="0"/>
            <a:t> con el </a:t>
          </a:r>
          <a:r>
            <a:rPr lang="en-US" dirty="0" err="1" smtClean="0"/>
            <a:t>profe</a:t>
          </a:r>
          <a:r>
            <a:rPr lang="en-US" dirty="0" smtClean="0"/>
            <a:t> de </a:t>
          </a:r>
          <a:r>
            <a:rPr lang="en-US" dirty="0" err="1" smtClean="0"/>
            <a:t>programación</a:t>
          </a:r>
          <a:endParaRPr lang="en-US" dirty="0"/>
        </a:p>
      </dgm:t>
    </dgm:pt>
    <dgm:pt modelId="{3ED30325-CCB1-4095-9F67-2E1AF26CB547}" type="parTrans" cxnId="{37BC4020-42DB-4E63-AA28-95CCCB53176D}">
      <dgm:prSet/>
      <dgm:spPr/>
      <dgm:t>
        <a:bodyPr/>
        <a:lstStyle/>
        <a:p>
          <a:endParaRPr lang="en-US"/>
        </a:p>
      </dgm:t>
    </dgm:pt>
    <dgm:pt modelId="{6554CDEE-4302-4959-AF7B-9DD4E2313E55}" type="sibTrans" cxnId="{37BC4020-42DB-4E63-AA28-95CCCB53176D}">
      <dgm:prSet/>
      <dgm:spPr/>
      <dgm:t>
        <a:bodyPr/>
        <a:lstStyle/>
        <a:p>
          <a:endParaRPr lang="en-US"/>
        </a:p>
      </dgm:t>
    </dgm:pt>
    <dgm:pt modelId="{BF563E1C-38C8-473B-BF2E-DA01B22F0AF0}">
      <dgm:prSet phldrT="[Texto]"/>
      <dgm:spPr/>
      <dgm:t>
        <a:bodyPr/>
        <a:lstStyle/>
        <a:p>
          <a:r>
            <a:rPr lang="en-US" dirty="0" smtClean="0"/>
            <a:t>When </a:t>
          </a:r>
          <a:r>
            <a:rPr lang="en-US" dirty="0" err="1" smtClean="0"/>
            <a:t>tiene</a:t>
          </a:r>
          <a:r>
            <a:rPr lang="en-US" dirty="0" smtClean="0"/>
            <a:t> el material para </a:t>
          </a:r>
          <a:r>
            <a:rPr lang="en-US" dirty="0" err="1" smtClean="0"/>
            <a:t>enseñar</a:t>
          </a:r>
          <a:r>
            <a:rPr lang="en-US" dirty="0" smtClean="0"/>
            <a:t> </a:t>
          </a:r>
          <a:r>
            <a:rPr lang="en-US" dirty="0" err="1" smtClean="0"/>
            <a:t>pero</a:t>
          </a:r>
          <a:r>
            <a:rPr lang="en-US" dirty="0" smtClean="0"/>
            <a:t> no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usa</a:t>
          </a:r>
          <a:r>
            <a:rPr lang="en-US" dirty="0" smtClean="0"/>
            <a:t> D:</a:t>
          </a:r>
        </a:p>
      </dgm:t>
    </dgm:pt>
    <dgm:pt modelId="{535D8C7A-6736-49A8-8E38-417E2C408844}" type="parTrans" cxnId="{16E2FDE8-F9FE-4317-A76D-EC962D2E605C}">
      <dgm:prSet/>
      <dgm:spPr/>
      <dgm:t>
        <a:bodyPr/>
        <a:lstStyle/>
        <a:p>
          <a:endParaRPr lang="en-US"/>
        </a:p>
      </dgm:t>
    </dgm:pt>
    <dgm:pt modelId="{75A6ED2C-1106-4164-AF86-BA6B1AD8B3C1}" type="sibTrans" cxnId="{16E2FDE8-F9FE-4317-A76D-EC962D2E605C}">
      <dgm:prSet/>
      <dgm:spPr/>
      <dgm:t>
        <a:bodyPr/>
        <a:lstStyle/>
        <a:p>
          <a:endParaRPr lang="en-US"/>
        </a:p>
      </dgm:t>
    </dgm:pt>
    <dgm:pt modelId="{8A48CB03-2BD7-48EE-A8EB-69072C8A3E51}">
      <dgm:prSet phldrT="[Texto]"/>
      <dgm:spPr/>
      <dgm:t>
        <a:bodyPr/>
        <a:lstStyle/>
        <a:p>
          <a:r>
            <a:rPr lang="en-US" dirty="0" smtClean="0"/>
            <a:t>Y </a:t>
          </a:r>
          <a:r>
            <a:rPr lang="en-US" dirty="0" err="1" smtClean="0"/>
            <a:t>cuando</a:t>
          </a:r>
          <a:r>
            <a:rPr lang="en-US" dirty="0" smtClean="0"/>
            <a:t> </a:t>
          </a:r>
          <a:r>
            <a:rPr lang="en-US" dirty="0" err="1" smtClean="0"/>
            <a:t>finalmente</a:t>
          </a:r>
          <a:r>
            <a:rPr lang="en-US" dirty="0" smtClean="0"/>
            <a:t> </a:t>
          </a:r>
          <a:r>
            <a:rPr lang="en-US" dirty="0" err="1" smtClean="0"/>
            <a:t>vemos</a:t>
          </a:r>
          <a:r>
            <a:rPr lang="en-US" dirty="0" smtClean="0"/>
            <a:t> </a:t>
          </a:r>
          <a:r>
            <a:rPr lang="en-US" dirty="0" err="1" smtClean="0"/>
            <a:t>algo</a:t>
          </a:r>
          <a:r>
            <a:rPr lang="en-US" dirty="0" smtClean="0"/>
            <a:t> de </a:t>
          </a:r>
          <a:r>
            <a:rPr lang="en-US" dirty="0" err="1" smtClean="0"/>
            <a:t>programar</a:t>
          </a:r>
          <a:r>
            <a:rPr lang="en-US" dirty="0" smtClean="0"/>
            <a:t> </a:t>
          </a:r>
          <a:endParaRPr lang="en-US" dirty="0"/>
        </a:p>
      </dgm:t>
    </dgm:pt>
    <dgm:pt modelId="{BF0ACA2E-D139-492E-BD16-3D67FDF17EC9}" type="parTrans" cxnId="{08AD2DB9-810A-4DEE-80F3-89BF65284607}">
      <dgm:prSet/>
      <dgm:spPr/>
      <dgm:t>
        <a:bodyPr/>
        <a:lstStyle/>
        <a:p>
          <a:endParaRPr lang="en-US"/>
        </a:p>
      </dgm:t>
    </dgm:pt>
    <dgm:pt modelId="{B0C0BF12-98F2-4782-9CE2-02E09FA4E86D}" type="sibTrans" cxnId="{08AD2DB9-810A-4DEE-80F3-89BF65284607}">
      <dgm:prSet/>
      <dgm:spPr/>
      <dgm:t>
        <a:bodyPr/>
        <a:lstStyle/>
        <a:p>
          <a:endParaRPr lang="en-US"/>
        </a:p>
      </dgm:t>
    </dgm:pt>
    <dgm:pt modelId="{316D36C3-4684-4616-9BBA-9F3BA3BB0A3F}" type="pres">
      <dgm:prSet presAssocID="{7BBF3D90-91F5-4201-B1BE-8D9DBCA1B8B2}" presName="Name0" presStyleCnt="0">
        <dgm:presLayoutVars>
          <dgm:dir/>
          <dgm:resizeHandles val="exact"/>
        </dgm:presLayoutVars>
      </dgm:prSet>
      <dgm:spPr/>
    </dgm:pt>
    <dgm:pt modelId="{91148DB5-63F4-40C9-AA4E-2FAE15FDADF6}" type="pres">
      <dgm:prSet presAssocID="{7BBF3D90-91F5-4201-B1BE-8D9DBCA1B8B2}" presName="arrow" presStyleLbl="bgShp" presStyleIdx="0" presStyleCnt="1"/>
      <dgm:spPr/>
    </dgm:pt>
    <dgm:pt modelId="{180AEC7C-D5E2-4E90-9119-43A1915E3DF5}" type="pres">
      <dgm:prSet presAssocID="{7BBF3D90-91F5-4201-B1BE-8D9DBCA1B8B2}" presName="points" presStyleCnt="0"/>
      <dgm:spPr/>
    </dgm:pt>
    <dgm:pt modelId="{729A50A6-F236-4B0A-B1FF-CA4D702D78A0}" type="pres">
      <dgm:prSet presAssocID="{BDF604FE-624B-4762-8B47-9BFF35D38097}" presName="compositeA" presStyleCnt="0"/>
      <dgm:spPr/>
    </dgm:pt>
    <dgm:pt modelId="{49A38C4E-131F-4EE4-834F-D25C82FF7E95}" type="pres">
      <dgm:prSet presAssocID="{BDF604FE-624B-4762-8B47-9BFF35D38097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00450-2CF7-41EE-9965-06CDFB85D2BC}" type="pres">
      <dgm:prSet presAssocID="{BDF604FE-624B-4762-8B47-9BFF35D38097}" presName="circleA" presStyleLbl="node1" presStyleIdx="0" presStyleCnt="4"/>
      <dgm:spPr/>
    </dgm:pt>
    <dgm:pt modelId="{7F68DE8C-81A3-4336-B10A-A3B0A51E2908}" type="pres">
      <dgm:prSet presAssocID="{BDF604FE-624B-4762-8B47-9BFF35D38097}" presName="spaceA" presStyleCnt="0"/>
      <dgm:spPr/>
    </dgm:pt>
    <dgm:pt modelId="{B6E2451E-D08D-467D-9D77-5C57D773AA22}" type="pres">
      <dgm:prSet presAssocID="{3458E7F8-C507-4118-8B7C-A12E32421552}" presName="space" presStyleCnt="0"/>
      <dgm:spPr/>
    </dgm:pt>
    <dgm:pt modelId="{39352FCD-EECA-4F36-90AC-1403F9C33A75}" type="pres">
      <dgm:prSet presAssocID="{1B9A3CBA-702B-4864-B6E2-95A45E206DA0}" presName="compositeB" presStyleCnt="0"/>
      <dgm:spPr/>
    </dgm:pt>
    <dgm:pt modelId="{8C46D8D1-CF31-4C90-ADED-A1C25DD18563}" type="pres">
      <dgm:prSet presAssocID="{1B9A3CBA-702B-4864-B6E2-95A45E206DA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5BB0F-63BB-44CB-A33D-78FA986834EB}" type="pres">
      <dgm:prSet presAssocID="{1B9A3CBA-702B-4864-B6E2-95A45E206DA0}" presName="circleB" presStyleLbl="node1" presStyleIdx="1" presStyleCnt="4"/>
      <dgm:spPr/>
    </dgm:pt>
    <dgm:pt modelId="{130125A7-1C68-4AB5-A0BC-9275CEEE1F98}" type="pres">
      <dgm:prSet presAssocID="{1B9A3CBA-702B-4864-B6E2-95A45E206DA0}" presName="spaceB" presStyleCnt="0"/>
      <dgm:spPr/>
    </dgm:pt>
    <dgm:pt modelId="{C73175D2-9011-49FC-958C-66300A615600}" type="pres">
      <dgm:prSet presAssocID="{6554CDEE-4302-4959-AF7B-9DD4E2313E55}" presName="space" presStyleCnt="0"/>
      <dgm:spPr/>
    </dgm:pt>
    <dgm:pt modelId="{D57E66A4-2CED-4DCA-B35B-FC8FDB2B81C3}" type="pres">
      <dgm:prSet presAssocID="{BF563E1C-38C8-473B-BF2E-DA01B22F0AF0}" presName="compositeA" presStyleCnt="0"/>
      <dgm:spPr/>
    </dgm:pt>
    <dgm:pt modelId="{FEDAD131-0C52-4ABB-9F56-FFE5D5B45F8D}" type="pres">
      <dgm:prSet presAssocID="{BF563E1C-38C8-473B-BF2E-DA01B22F0AF0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C5192-1674-4001-BE94-0F1C38EDC13B}" type="pres">
      <dgm:prSet presAssocID="{BF563E1C-38C8-473B-BF2E-DA01B22F0AF0}" presName="circleA" presStyleLbl="node1" presStyleIdx="2" presStyleCnt="4"/>
      <dgm:spPr/>
    </dgm:pt>
    <dgm:pt modelId="{7BEB88CC-C923-42D6-8842-FE5F408D5C1A}" type="pres">
      <dgm:prSet presAssocID="{BF563E1C-38C8-473B-BF2E-DA01B22F0AF0}" presName="spaceA" presStyleCnt="0"/>
      <dgm:spPr/>
    </dgm:pt>
    <dgm:pt modelId="{352CA74A-B6C4-4520-B52E-065C5AB15833}" type="pres">
      <dgm:prSet presAssocID="{75A6ED2C-1106-4164-AF86-BA6B1AD8B3C1}" presName="space" presStyleCnt="0"/>
      <dgm:spPr/>
    </dgm:pt>
    <dgm:pt modelId="{CB72B7AC-E16D-408C-84A8-414AB54C0EA6}" type="pres">
      <dgm:prSet presAssocID="{8A48CB03-2BD7-48EE-A8EB-69072C8A3E51}" presName="compositeB" presStyleCnt="0"/>
      <dgm:spPr/>
    </dgm:pt>
    <dgm:pt modelId="{8077A44E-FAC3-4870-B06B-410492788565}" type="pres">
      <dgm:prSet presAssocID="{8A48CB03-2BD7-48EE-A8EB-69072C8A3E51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190F3-A09A-4929-91EB-1302A8FB08F0}" type="pres">
      <dgm:prSet presAssocID="{8A48CB03-2BD7-48EE-A8EB-69072C8A3E51}" presName="circleB" presStyleLbl="node1" presStyleIdx="3" presStyleCnt="4"/>
      <dgm:spPr/>
    </dgm:pt>
    <dgm:pt modelId="{A248871A-1D15-44F6-A9DE-546780CB84C5}" type="pres">
      <dgm:prSet presAssocID="{8A48CB03-2BD7-48EE-A8EB-69072C8A3E51}" presName="spaceB" presStyleCnt="0"/>
      <dgm:spPr/>
    </dgm:pt>
  </dgm:ptLst>
  <dgm:cxnLst>
    <dgm:cxn modelId="{37BC4020-42DB-4E63-AA28-95CCCB53176D}" srcId="{7BBF3D90-91F5-4201-B1BE-8D9DBCA1B8B2}" destId="{1B9A3CBA-702B-4864-B6E2-95A45E206DA0}" srcOrd="1" destOrd="0" parTransId="{3ED30325-CCB1-4095-9F67-2E1AF26CB547}" sibTransId="{6554CDEE-4302-4959-AF7B-9DD4E2313E55}"/>
    <dgm:cxn modelId="{E4521406-32F4-4B23-9174-F56A418B0F64}" type="presOf" srcId="{BF563E1C-38C8-473B-BF2E-DA01B22F0AF0}" destId="{FEDAD131-0C52-4ABB-9F56-FFE5D5B45F8D}" srcOrd="0" destOrd="0" presId="urn:microsoft.com/office/officeart/2005/8/layout/hProcess11"/>
    <dgm:cxn modelId="{88802E03-479D-4B36-92DD-21FFF58AEB3A}" type="presOf" srcId="{BDF604FE-624B-4762-8B47-9BFF35D38097}" destId="{49A38C4E-131F-4EE4-834F-D25C82FF7E95}" srcOrd="0" destOrd="0" presId="urn:microsoft.com/office/officeart/2005/8/layout/hProcess11"/>
    <dgm:cxn modelId="{16E2FDE8-F9FE-4317-A76D-EC962D2E605C}" srcId="{7BBF3D90-91F5-4201-B1BE-8D9DBCA1B8B2}" destId="{BF563E1C-38C8-473B-BF2E-DA01B22F0AF0}" srcOrd="2" destOrd="0" parTransId="{535D8C7A-6736-49A8-8E38-417E2C408844}" sibTransId="{75A6ED2C-1106-4164-AF86-BA6B1AD8B3C1}"/>
    <dgm:cxn modelId="{3B4800D0-FD6C-4D48-9EB6-51A2BD3186B0}" srcId="{7BBF3D90-91F5-4201-B1BE-8D9DBCA1B8B2}" destId="{BDF604FE-624B-4762-8B47-9BFF35D38097}" srcOrd="0" destOrd="0" parTransId="{5EB1CB60-509F-4611-A62A-E8313BF74FC9}" sibTransId="{3458E7F8-C507-4118-8B7C-A12E32421552}"/>
    <dgm:cxn modelId="{D518DB34-D532-4210-87E3-561FB437B2EA}" type="presOf" srcId="{7BBF3D90-91F5-4201-B1BE-8D9DBCA1B8B2}" destId="{316D36C3-4684-4616-9BBA-9F3BA3BB0A3F}" srcOrd="0" destOrd="0" presId="urn:microsoft.com/office/officeart/2005/8/layout/hProcess11"/>
    <dgm:cxn modelId="{96A306CE-6C2A-436C-9A32-583E03146E2F}" type="presOf" srcId="{1B9A3CBA-702B-4864-B6E2-95A45E206DA0}" destId="{8C46D8D1-CF31-4C90-ADED-A1C25DD18563}" srcOrd="0" destOrd="0" presId="urn:microsoft.com/office/officeart/2005/8/layout/hProcess11"/>
    <dgm:cxn modelId="{08AD2DB9-810A-4DEE-80F3-89BF65284607}" srcId="{7BBF3D90-91F5-4201-B1BE-8D9DBCA1B8B2}" destId="{8A48CB03-2BD7-48EE-A8EB-69072C8A3E51}" srcOrd="3" destOrd="0" parTransId="{BF0ACA2E-D139-492E-BD16-3D67FDF17EC9}" sibTransId="{B0C0BF12-98F2-4782-9CE2-02E09FA4E86D}"/>
    <dgm:cxn modelId="{D2618C6B-C1DE-45FD-9988-384BE1AD7690}" type="presOf" srcId="{8A48CB03-2BD7-48EE-A8EB-69072C8A3E51}" destId="{8077A44E-FAC3-4870-B06B-410492788565}" srcOrd="0" destOrd="0" presId="urn:microsoft.com/office/officeart/2005/8/layout/hProcess11"/>
    <dgm:cxn modelId="{A2FE7E09-B4A6-4FFC-B82B-3F5B0CA81EE8}" type="presParOf" srcId="{316D36C3-4684-4616-9BBA-9F3BA3BB0A3F}" destId="{91148DB5-63F4-40C9-AA4E-2FAE15FDADF6}" srcOrd="0" destOrd="0" presId="urn:microsoft.com/office/officeart/2005/8/layout/hProcess11"/>
    <dgm:cxn modelId="{36D57D25-73DD-4D50-A48D-27AEBEBA9DD4}" type="presParOf" srcId="{316D36C3-4684-4616-9BBA-9F3BA3BB0A3F}" destId="{180AEC7C-D5E2-4E90-9119-43A1915E3DF5}" srcOrd="1" destOrd="0" presId="urn:microsoft.com/office/officeart/2005/8/layout/hProcess11"/>
    <dgm:cxn modelId="{66AE1E02-85B4-4F67-B80D-D40EF8680FD7}" type="presParOf" srcId="{180AEC7C-D5E2-4E90-9119-43A1915E3DF5}" destId="{729A50A6-F236-4B0A-B1FF-CA4D702D78A0}" srcOrd="0" destOrd="0" presId="urn:microsoft.com/office/officeart/2005/8/layout/hProcess11"/>
    <dgm:cxn modelId="{091CC235-D137-4468-988A-BECA000F7D52}" type="presParOf" srcId="{729A50A6-F236-4B0A-B1FF-CA4D702D78A0}" destId="{49A38C4E-131F-4EE4-834F-D25C82FF7E95}" srcOrd="0" destOrd="0" presId="urn:microsoft.com/office/officeart/2005/8/layout/hProcess11"/>
    <dgm:cxn modelId="{8B0B5E00-72F6-4E58-8225-EB0434822A59}" type="presParOf" srcId="{729A50A6-F236-4B0A-B1FF-CA4D702D78A0}" destId="{D3400450-2CF7-41EE-9965-06CDFB85D2BC}" srcOrd="1" destOrd="0" presId="urn:microsoft.com/office/officeart/2005/8/layout/hProcess11"/>
    <dgm:cxn modelId="{4E8D38EE-6C76-4748-A93C-8CBB4CD3BC49}" type="presParOf" srcId="{729A50A6-F236-4B0A-B1FF-CA4D702D78A0}" destId="{7F68DE8C-81A3-4336-B10A-A3B0A51E2908}" srcOrd="2" destOrd="0" presId="urn:microsoft.com/office/officeart/2005/8/layout/hProcess11"/>
    <dgm:cxn modelId="{F100B24E-DA00-4643-BC93-2425F17CA193}" type="presParOf" srcId="{180AEC7C-D5E2-4E90-9119-43A1915E3DF5}" destId="{B6E2451E-D08D-467D-9D77-5C57D773AA22}" srcOrd="1" destOrd="0" presId="urn:microsoft.com/office/officeart/2005/8/layout/hProcess11"/>
    <dgm:cxn modelId="{3F8CCE45-DA34-40F9-ACF0-872953F65B7D}" type="presParOf" srcId="{180AEC7C-D5E2-4E90-9119-43A1915E3DF5}" destId="{39352FCD-EECA-4F36-90AC-1403F9C33A75}" srcOrd="2" destOrd="0" presId="urn:microsoft.com/office/officeart/2005/8/layout/hProcess11"/>
    <dgm:cxn modelId="{B2E6BDD0-EE1C-4D0B-81BC-111C7B65E567}" type="presParOf" srcId="{39352FCD-EECA-4F36-90AC-1403F9C33A75}" destId="{8C46D8D1-CF31-4C90-ADED-A1C25DD18563}" srcOrd="0" destOrd="0" presId="urn:microsoft.com/office/officeart/2005/8/layout/hProcess11"/>
    <dgm:cxn modelId="{70097AA5-9590-41B7-B302-1C996C96D91F}" type="presParOf" srcId="{39352FCD-EECA-4F36-90AC-1403F9C33A75}" destId="{1195BB0F-63BB-44CB-A33D-78FA986834EB}" srcOrd="1" destOrd="0" presId="urn:microsoft.com/office/officeart/2005/8/layout/hProcess11"/>
    <dgm:cxn modelId="{5C28B97C-0020-4D5D-8F25-5F397E6155A4}" type="presParOf" srcId="{39352FCD-EECA-4F36-90AC-1403F9C33A75}" destId="{130125A7-1C68-4AB5-A0BC-9275CEEE1F98}" srcOrd="2" destOrd="0" presId="urn:microsoft.com/office/officeart/2005/8/layout/hProcess11"/>
    <dgm:cxn modelId="{27938A38-D837-4ACF-A90E-30E4DEF200D8}" type="presParOf" srcId="{180AEC7C-D5E2-4E90-9119-43A1915E3DF5}" destId="{C73175D2-9011-49FC-958C-66300A615600}" srcOrd="3" destOrd="0" presId="urn:microsoft.com/office/officeart/2005/8/layout/hProcess11"/>
    <dgm:cxn modelId="{4FDE7573-BEDE-4AA0-B50A-A921A31F6ADE}" type="presParOf" srcId="{180AEC7C-D5E2-4E90-9119-43A1915E3DF5}" destId="{D57E66A4-2CED-4DCA-B35B-FC8FDB2B81C3}" srcOrd="4" destOrd="0" presId="urn:microsoft.com/office/officeart/2005/8/layout/hProcess11"/>
    <dgm:cxn modelId="{0F7F9108-0191-484F-A98B-0A865ECDF351}" type="presParOf" srcId="{D57E66A4-2CED-4DCA-B35B-FC8FDB2B81C3}" destId="{FEDAD131-0C52-4ABB-9F56-FFE5D5B45F8D}" srcOrd="0" destOrd="0" presId="urn:microsoft.com/office/officeart/2005/8/layout/hProcess11"/>
    <dgm:cxn modelId="{4BABEDCC-ED42-4329-A6B2-1225B0C29F7E}" type="presParOf" srcId="{D57E66A4-2CED-4DCA-B35B-FC8FDB2B81C3}" destId="{B86C5192-1674-4001-BE94-0F1C38EDC13B}" srcOrd="1" destOrd="0" presId="urn:microsoft.com/office/officeart/2005/8/layout/hProcess11"/>
    <dgm:cxn modelId="{EA88C538-35DD-4D17-B19D-1A7278064EB4}" type="presParOf" srcId="{D57E66A4-2CED-4DCA-B35B-FC8FDB2B81C3}" destId="{7BEB88CC-C923-42D6-8842-FE5F408D5C1A}" srcOrd="2" destOrd="0" presId="urn:microsoft.com/office/officeart/2005/8/layout/hProcess11"/>
    <dgm:cxn modelId="{A8358E3C-346A-4508-A306-3F4B62942F43}" type="presParOf" srcId="{180AEC7C-D5E2-4E90-9119-43A1915E3DF5}" destId="{352CA74A-B6C4-4520-B52E-065C5AB15833}" srcOrd="5" destOrd="0" presId="urn:microsoft.com/office/officeart/2005/8/layout/hProcess11"/>
    <dgm:cxn modelId="{691DA9A8-FEE0-4015-9682-3140B24613E4}" type="presParOf" srcId="{180AEC7C-D5E2-4E90-9119-43A1915E3DF5}" destId="{CB72B7AC-E16D-408C-84A8-414AB54C0EA6}" srcOrd="6" destOrd="0" presId="urn:microsoft.com/office/officeart/2005/8/layout/hProcess11"/>
    <dgm:cxn modelId="{9A1B8A7E-91DB-4F86-BCF0-327474E2C11D}" type="presParOf" srcId="{CB72B7AC-E16D-408C-84A8-414AB54C0EA6}" destId="{8077A44E-FAC3-4870-B06B-410492788565}" srcOrd="0" destOrd="0" presId="urn:microsoft.com/office/officeart/2005/8/layout/hProcess11"/>
    <dgm:cxn modelId="{2D752FCD-E369-432F-9B0F-AE1EB50CB6C1}" type="presParOf" srcId="{CB72B7AC-E16D-408C-84A8-414AB54C0EA6}" destId="{85D190F3-A09A-4929-91EB-1302A8FB08F0}" srcOrd="1" destOrd="0" presId="urn:microsoft.com/office/officeart/2005/8/layout/hProcess11"/>
    <dgm:cxn modelId="{D1033610-6678-4C6A-BEDE-6778A4E0E086}" type="presParOf" srcId="{CB72B7AC-E16D-408C-84A8-414AB54C0EA6}" destId="{A248871A-1D15-44F6-A9DE-546780CB84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14412-6CDE-40EB-B518-14EC8AEE3EB1}">
      <dsp:nvSpPr>
        <dsp:cNvPr id="0" name=""/>
        <dsp:cNvSpPr/>
      </dsp:nvSpPr>
      <dsp:spPr>
        <a:xfrm>
          <a:off x="0" y="1627187"/>
          <a:ext cx="11113337" cy="2169583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FDEE1-DBC0-47F9-8DBB-473780AA769F}">
      <dsp:nvSpPr>
        <dsp:cNvPr id="0" name=""/>
        <dsp:cNvSpPr/>
      </dsp:nvSpPr>
      <dsp:spPr>
        <a:xfrm rot="20606539">
          <a:off x="291789" y="349113"/>
          <a:ext cx="3223302" cy="156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Estoy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en</a:t>
          </a:r>
          <a:r>
            <a:rPr lang="en-US" sz="2800" kern="1200" dirty="0" smtClean="0"/>
            <a:t> la </a:t>
          </a:r>
          <a:r>
            <a:rPr lang="en-US" sz="2800" kern="1200" dirty="0" err="1" smtClean="0"/>
            <a:t>clase</a:t>
          </a:r>
          <a:r>
            <a:rPr lang="en-US" sz="2800" kern="1200" dirty="0" smtClean="0"/>
            <a:t> de </a:t>
          </a:r>
          <a:r>
            <a:rPr lang="en-US" sz="2800" kern="1200" dirty="0" err="1" smtClean="0"/>
            <a:t>programación</a:t>
          </a:r>
          <a:r>
            <a:rPr lang="en-US" sz="2800" kern="1200" dirty="0" smtClean="0"/>
            <a:t>?</a:t>
          </a:r>
          <a:endParaRPr lang="en-US" sz="2800" kern="1200" dirty="0"/>
        </a:p>
      </dsp:txBody>
      <dsp:txXfrm>
        <a:off x="291789" y="349113"/>
        <a:ext cx="3223302" cy="1567545"/>
      </dsp:txXfrm>
    </dsp:sp>
    <dsp:sp modelId="{EDBD2D29-113B-4E28-BB70-4D74AFB8883D}">
      <dsp:nvSpPr>
        <dsp:cNvPr id="0" name=""/>
        <dsp:cNvSpPr/>
      </dsp:nvSpPr>
      <dsp:spPr>
        <a:xfrm>
          <a:off x="1345336" y="2290271"/>
          <a:ext cx="542395" cy="5423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FB440-8B75-482D-B51D-64F3C1D08D87}">
      <dsp:nvSpPr>
        <dsp:cNvPr id="0" name=""/>
        <dsp:cNvSpPr/>
      </dsp:nvSpPr>
      <dsp:spPr>
        <a:xfrm rot="20649653">
          <a:off x="3405016" y="3511578"/>
          <a:ext cx="3223302" cy="2169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Trabajos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en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grupo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inicialmente</a:t>
          </a:r>
          <a:r>
            <a:rPr lang="en-US" sz="2800" kern="1200" dirty="0" smtClean="0"/>
            <a:t>..</a:t>
          </a:r>
          <a:endParaRPr lang="en-US" sz="2800" kern="1200" dirty="0"/>
        </a:p>
      </dsp:txBody>
      <dsp:txXfrm>
        <a:off x="3405016" y="3511578"/>
        <a:ext cx="3223302" cy="2169583"/>
      </dsp:txXfrm>
    </dsp:sp>
    <dsp:sp modelId="{4432A484-B6B0-49EA-9975-FC89A4E57DA3}">
      <dsp:nvSpPr>
        <dsp:cNvPr id="0" name=""/>
        <dsp:cNvSpPr/>
      </dsp:nvSpPr>
      <dsp:spPr>
        <a:xfrm>
          <a:off x="4729804" y="2440781"/>
          <a:ext cx="542395" cy="5423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25963-7BB1-4239-BA0A-9AFD9C06CAF3}">
      <dsp:nvSpPr>
        <dsp:cNvPr id="0" name=""/>
        <dsp:cNvSpPr/>
      </dsp:nvSpPr>
      <dsp:spPr>
        <a:xfrm rot="20299578">
          <a:off x="6804568" y="310402"/>
          <a:ext cx="3223302" cy="1652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Conclusion de la </a:t>
          </a:r>
          <a:r>
            <a:rPr lang="en-US" sz="2800" kern="1200" dirty="0" err="1" smtClean="0"/>
            <a:t>primera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semana</a:t>
          </a:r>
          <a:r>
            <a:rPr lang="en-US" sz="2800" kern="1200" dirty="0" smtClean="0"/>
            <a:t> de </a:t>
          </a:r>
          <a:r>
            <a:rPr lang="en-US" sz="2800" kern="1200" dirty="0" err="1" smtClean="0"/>
            <a:t>clases</a:t>
          </a:r>
          <a:r>
            <a:rPr lang="en-US" sz="2800" kern="1200" dirty="0" smtClean="0"/>
            <a:t> XD</a:t>
          </a:r>
          <a:endParaRPr lang="en-US" sz="2800" kern="1200" dirty="0"/>
        </a:p>
      </dsp:txBody>
      <dsp:txXfrm>
        <a:off x="6804568" y="310402"/>
        <a:ext cx="3223302" cy="1652614"/>
      </dsp:txXfrm>
    </dsp:sp>
    <dsp:sp modelId="{5B46C290-3AC0-40EC-BB9B-BA8B84986E99}">
      <dsp:nvSpPr>
        <dsp:cNvPr id="0" name=""/>
        <dsp:cNvSpPr/>
      </dsp:nvSpPr>
      <dsp:spPr>
        <a:xfrm>
          <a:off x="8114271" y="2311539"/>
          <a:ext cx="542395" cy="5423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8DB5-63F4-40C9-AA4E-2FAE15FDADF6}">
      <dsp:nvSpPr>
        <dsp:cNvPr id="0" name=""/>
        <dsp:cNvSpPr/>
      </dsp:nvSpPr>
      <dsp:spPr>
        <a:xfrm>
          <a:off x="0" y="1621472"/>
          <a:ext cx="10925174" cy="2161963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38C4E-131F-4EE4-834F-D25C82FF7E95}">
      <dsp:nvSpPr>
        <dsp:cNvPr id="0" name=""/>
        <dsp:cNvSpPr/>
      </dsp:nvSpPr>
      <dsp:spPr>
        <a:xfrm>
          <a:off x="4921" y="0"/>
          <a:ext cx="2366943" cy="216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When </a:t>
          </a:r>
          <a:r>
            <a:rPr lang="en-US" sz="2300" kern="1200" dirty="0" err="1" smtClean="0"/>
            <a:t>te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levantas</a:t>
          </a:r>
          <a:r>
            <a:rPr lang="en-US" sz="2300" kern="1200" dirty="0" smtClean="0"/>
            <a:t> con </a:t>
          </a:r>
          <a:r>
            <a:rPr lang="en-US" sz="2300" kern="1200" dirty="0" err="1" smtClean="0"/>
            <a:t>esas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ganas</a:t>
          </a:r>
          <a:r>
            <a:rPr lang="en-US" sz="2300" kern="1200" dirty="0" smtClean="0"/>
            <a:t> de </a:t>
          </a:r>
          <a:r>
            <a:rPr lang="en-US" sz="2300" kern="1200" dirty="0" err="1" smtClean="0"/>
            <a:t>aprender</a:t>
          </a:r>
          <a:r>
            <a:rPr lang="en-US" sz="2300" kern="1200" dirty="0" smtClean="0"/>
            <a:t> a </a:t>
          </a:r>
          <a:r>
            <a:rPr lang="en-US" sz="2300" kern="1200" dirty="0" err="1" smtClean="0"/>
            <a:t>programar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pero</a:t>
          </a:r>
          <a:r>
            <a:rPr lang="en-US" sz="2300" kern="1200" dirty="0" smtClean="0"/>
            <a:t>..</a:t>
          </a:r>
          <a:endParaRPr lang="en-US" sz="2300" kern="1200" dirty="0"/>
        </a:p>
      </dsp:txBody>
      <dsp:txXfrm>
        <a:off x="4921" y="0"/>
        <a:ext cx="2366943" cy="2161963"/>
      </dsp:txXfrm>
    </dsp:sp>
    <dsp:sp modelId="{D3400450-2CF7-41EE-9965-06CDFB85D2BC}">
      <dsp:nvSpPr>
        <dsp:cNvPr id="0" name=""/>
        <dsp:cNvSpPr/>
      </dsp:nvSpPr>
      <dsp:spPr>
        <a:xfrm>
          <a:off x="918147" y="2432208"/>
          <a:ext cx="540490" cy="5404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D8D1-CF31-4C90-ADED-A1C25DD18563}">
      <dsp:nvSpPr>
        <dsp:cNvPr id="0" name=""/>
        <dsp:cNvSpPr/>
      </dsp:nvSpPr>
      <dsp:spPr>
        <a:xfrm>
          <a:off x="2490211" y="3242944"/>
          <a:ext cx="2366943" cy="216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Aprendiendo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rollplays</a:t>
          </a:r>
          <a:r>
            <a:rPr lang="en-US" sz="2300" kern="1200" dirty="0" smtClean="0"/>
            <a:t> con el </a:t>
          </a:r>
          <a:r>
            <a:rPr lang="en-US" sz="2300" kern="1200" dirty="0" err="1" smtClean="0"/>
            <a:t>profe</a:t>
          </a:r>
          <a:r>
            <a:rPr lang="en-US" sz="2300" kern="1200" dirty="0" smtClean="0"/>
            <a:t> de </a:t>
          </a:r>
          <a:r>
            <a:rPr lang="en-US" sz="2300" kern="1200" dirty="0" err="1" smtClean="0"/>
            <a:t>programación</a:t>
          </a:r>
          <a:endParaRPr lang="en-US" sz="2300" kern="1200" dirty="0"/>
        </a:p>
      </dsp:txBody>
      <dsp:txXfrm>
        <a:off x="2490211" y="3242944"/>
        <a:ext cx="2366943" cy="2161963"/>
      </dsp:txXfrm>
    </dsp:sp>
    <dsp:sp modelId="{1195BB0F-63BB-44CB-A33D-78FA986834EB}">
      <dsp:nvSpPr>
        <dsp:cNvPr id="0" name=""/>
        <dsp:cNvSpPr/>
      </dsp:nvSpPr>
      <dsp:spPr>
        <a:xfrm>
          <a:off x="3403437" y="2432208"/>
          <a:ext cx="540490" cy="5404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AD131-0C52-4ABB-9F56-FFE5D5B45F8D}">
      <dsp:nvSpPr>
        <dsp:cNvPr id="0" name=""/>
        <dsp:cNvSpPr/>
      </dsp:nvSpPr>
      <dsp:spPr>
        <a:xfrm>
          <a:off x="4975501" y="0"/>
          <a:ext cx="2366943" cy="216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When </a:t>
          </a:r>
          <a:r>
            <a:rPr lang="en-US" sz="2300" kern="1200" dirty="0" err="1" smtClean="0"/>
            <a:t>tiene</a:t>
          </a:r>
          <a:r>
            <a:rPr lang="en-US" sz="2300" kern="1200" dirty="0" smtClean="0"/>
            <a:t> el material para </a:t>
          </a:r>
          <a:r>
            <a:rPr lang="en-US" sz="2300" kern="1200" dirty="0" err="1" smtClean="0"/>
            <a:t>enseñar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pero</a:t>
          </a:r>
          <a:r>
            <a:rPr lang="en-US" sz="2300" kern="1200" dirty="0" smtClean="0"/>
            <a:t> no </a:t>
          </a:r>
          <a:r>
            <a:rPr lang="en-US" sz="2300" kern="1200" dirty="0" err="1" smtClean="0"/>
            <a:t>los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usa</a:t>
          </a:r>
          <a:r>
            <a:rPr lang="en-US" sz="2300" kern="1200" dirty="0" smtClean="0"/>
            <a:t> D:</a:t>
          </a:r>
        </a:p>
      </dsp:txBody>
      <dsp:txXfrm>
        <a:off x="4975501" y="0"/>
        <a:ext cx="2366943" cy="2161963"/>
      </dsp:txXfrm>
    </dsp:sp>
    <dsp:sp modelId="{B86C5192-1674-4001-BE94-0F1C38EDC13B}">
      <dsp:nvSpPr>
        <dsp:cNvPr id="0" name=""/>
        <dsp:cNvSpPr/>
      </dsp:nvSpPr>
      <dsp:spPr>
        <a:xfrm>
          <a:off x="5888728" y="2432208"/>
          <a:ext cx="540490" cy="5404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7A44E-FAC3-4870-B06B-410492788565}">
      <dsp:nvSpPr>
        <dsp:cNvPr id="0" name=""/>
        <dsp:cNvSpPr/>
      </dsp:nvSpPr>
      <dsp:spPr>
        <a:xfrm>
          <a:off x="7460792" y="3242944"/>
          <a:ext cx="2366943" cy="216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Y </a:t>
          </a:r>
          <a:r>
            <a:rPr lang="en-US" sz="2300" kern="1200" dirty="0" err="1" smtClean="0"/>
            <a:t>cuando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finalmente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vemos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algo</a:t>
          </a:r>
          <a:r>
            <a:rPr lang="en-US" sz="2300" kern="1200" dirty="0" smtClean="0"/>
            <a:t> de </a:t>
          </a:r>
          <a:r>
            <a:rPr lang="en-US" sz="2300" kern="1200" dirty="0" err="1" smtClean="0"/>
            <a:t>programar</a:t>
          </a: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7460792" y="3242944"/>
        <a:ext cx="2366943" cy="2161963"/>
      </dsp:txXfrm>
    </dsp:sp>
    <dsp:sp modelId="{85D190F3-A09A-4929-91EB-1302A8FB08F0}">
      <dsp:nvSpPr>
        <dsp:cNvPr id="0" name=""/>
        <dsp:cNvSpPr/>
      </dsp:nvSpPr>
      <dsp:spPr>
        <a:xfrm>
          <a:off x="8374018" y="2432208"/>
          <a:ext cx="540490" cy="5404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blueorder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D335E-1E3B-4B4E-9366-3E063528D8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CFE5-3960-487B-8E6F-DCD2AB99B0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542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blueorder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97FC-AE39-4AE5-9D43-6E37B26CEDF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3C19F-C2BA-427F-A6D8-84D80399EF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56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3C19F-C2BA-427F-A6D8-84D80399EFBC}" type="slidenum">
              <a:rPr lang="en-US" smtClean="0"/>
              <a:t>2</a:t>
            </a:fld>
            <a:endParaRPr lang="en-U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blueorder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4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E65F-B931-435C-A1F2-4E66B0D3DEEA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2D3-09A6-40A5-AB76-F4353CB1EE00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8-B0D2-4EC7-93D6-12672A8EFB62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FDB7-40FE-4221-91A0-2654504F53EC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ED66-4C40-4980-A83C-35818F9DE019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1E65-1A57-4B69-9B26-550796DC7A8C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BA7B-6EBD-4F29-9D25-38A73DD15941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0868-B7A6-4B11-A802-10739AAF8838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B79C-B234-4564-B3DD-2CA2BDA72308}" type="datetime1">
              <a:rPr lang="en-US" smtClean="0"/>
              <a:t>12/8/2020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DC7C-F9AB-4C15-B321-2E00B5CA0C0C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F495-F45C-4C79-8692-B4F0FF7697D9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4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3000" r="85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26DD-49C5-4042-8F73-D1C11133AC1F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A166-81DA-4E4F-AFB7-1C2C637E8E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jp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36" y="1876425"/>
            <a:ext cx="6392809" cy="4267200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tile tx="0" ty="0" sx="100000" sy="100000" flip="none" algn="tl"/>
          </a:blipFill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045" y="833437"/>
            <a:ext cx="10010775" cy="962025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RESUMEN DE CURSO…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1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1541154"/>
              </p:ext>
            </p:extLst>
          </p:nvPr>
        </p:nvGraphicFramePr>
        <p:xfrm>
          <a:off x="247651" y="714376"/>
          <a:ext cx="11113338" cy="5423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2" y="2959578"/>
            <a:ext cx="2341860" cy="1465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6" y="2430852"/>
            <a:ext cx="1244008" cy="1664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19" y="3108205"/>
            <a:ext cx="1935895" cy="1592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/>
          <p:cNvSpPr txBox="1"/>
          <p:nvPr/>
        </p:nvSpPr>
        <p:spPr>
          <a:xfrm>
            <a:off x="9086850" y="34504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PRIMERA SEMANA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32767107"/>
              </p:ext>
            </p:extLst>
          </p:nvPr>
        </p:nvGraphicFramePr>
        <p:xfrm>
          <a:off x="342901" y="733425"/>
          <a:ext cx="10925174" cy="540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74" y="2876285"/>
            <a:ext cx="1988638" cy="111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552450" y="4448175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Maria </a:t>
            </a:r>
            <a:r>
              <a:rPr lang="en-US" dirty="0" err="1" smtClean="0"/>
              <a:t>como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889" y="4813099"/>
            <a:ext cx="1381569" cy="742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3" y="2228850"/>
            <a:ext cx="1792207" cy="1766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81" y="2744134"/>
            <a:ext cx="1810115" cy="226601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77" y="2744134"/>
            <a:ext cx="2139642" cy="120234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086850" y="34504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SEGUNDA SEMANA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72</Words>
  <Application>Microsoft Office PowerPoint</Application>
  <PresentationFormat>Panorámica</PresentationFormat>
  <Paragraphs>13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Adobe Heiti Std R</vt:lpstr>
      <vt:lpstr>Arial</vt:lpstr>
      <vt:lpstr>Calibri</vt:lpstr>
      <vt:lpstr>Calibri Light</vt:lpstr>
      <vt:lpstr>Tema de Office</vt:lpstr>
      <vt:lpstr>RESUMEN DE CURSO…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</dc:creator>
  <cp:lastModifiedBy>andres felipe</cp:lastModifiedBy>
  <cp:revision>11</cp:revision>
  <dcterms:created xsi:type="dcterms:W3CDTF">2020-12-08T15:57:43Z</dcterms:created>
  <dcterms:modified xsi:type="dcterms:W3CDTF">2020-12-08T17:44:44Z</dcterms:modified>
</cp:coreProperties>
</file>