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dfasdf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sdfasdf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65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dfasdf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dfasdf</dc:title>
  <dc:creator>Can Du</dc:creator>
  <cp:lastModifiedBy>Can Du</cp:lastModifiedBy>
  <cp:revision>1</cp:revision>
  <dcterms:created xsi:type="dcterms:W3CDTF">2016-04-27T09:33:50Z</dcterms:created>
  <dcterms:modified xsi:type="dcterms:W3CDTF">2016-04-27T09:34:00Z</dcterms:modified>
</cp:coreProperties>
</file>