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11"/>
  </p:notesMasterIdLst>
  <p:handoutMasterIdLst>
    <p:handoutMasterId r:id="rId12"/>
  </p:handoutMasterIdLst>
  <p:sldIdLst>
    <p:sldId id="1867" r:id="rId5"/>
    <p:sldId id="1868" r:id="rId6"/>
    <p:sldId id="1888" r:id="rId7"/>
    <p:sldId id="1869" r:id="rId8"/>
    <p:sldId id="1871" r:id="rId9"/>
    <p:sldId id="1876" r:id="rId1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7"/>
            <p14:sldId id="1868"/>
            <p14:sldId id="1888"/>
            <p14:sldId id="1869"/>
            <p14:sldId id="1871"/>
            <p14:sldId id="1876"/>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70" d="100"/>
          <a:sy n="70" d="100"/>
        </p:scale>
        <p:origin x="540" y="48"/>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1/8/2023</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1/8/2023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firebase.google.com/docs" TargetMode="External"/><Relationship Id="rId1" Type="http://schemas.openxmlformats.org/officeDocument/2006/relationships/slideLayout" Target="../slideLayouts/slideLayout6.xml"/><Relationship Id="rId4" Type="http://schemas.openxmlformats.org/officeDocument/2006/relationships/hyperlink" Target="https://www.youtu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478536" y="996696"/>
            <a:ext cx="6477000" cy="5648261"/>
          </a:xfrm>
        </p:spPr>
        <p:txBody>
          <a:bodyPr vert="horz" lIns="91440" tIns="45720" rIns="91440" bIns="45720" rtlCol="0" anchor="t">
            <a:normAutofit fontScale="85000" lnSpcReduction="10000"/>
          </a:bodyPr>
          <a:lstStyle/>
          <a:p>
            <a:r>
              <a:rPr lang="en-US" altLang="en-US" sz="1900" dirty="0">
                <a:latin typeface="Cascadia Code SemiBold" panose="020B0609020000020004" pitchFamily="49" charset="0"/>
                <a:ea typeface="Cascadia Code SemiBold" panose="020B0609020000020004" pitchFamily="49" charset="0"/>
                <a:cs typeface="Cascadia Code SemiBold" panose="020B0609020000020004" pitchFamily="49" charset="0"/>
              </a:rPr>
              <a:t>Technology used in making the project</a:t>
            </a:r>
          </a:p>
          <a:p>
            <a:pPr marL="285750" indent="-285750">
              <a:buFont typeface="Arial" panose="020B0604020202020204" pitchFamily="34" charset="0"/>
              <a:buChar char="•"/>
            </a:pPr>
            <a:r>
              <a:rPr lang="en-US" altLang="en-US" sz="19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Reactjs</a:t>
            </a:r>
            <a:endParaRPr lang="en-US" altLang="en-US" sz="19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US" altLang="en-US" sz="1900" dirty="0">
                <a:latin typeface="Cascadia Code SemiBold" panose="020B0609020000020004" pitchFamily="49" charset="0"/>
                <a:ea typeface="Cascadia Code SemiBold" panose="020B0609020000020004" pitchFamily="49" charset="0"/>
                <a:cs typeface="Cascadia Code SemiBold" panose="020B0609020000020004" pitchFamily="49" charset="0"/>
              </a:rPr>
              <a:t>Firebase</a:t>
            </a:r>
          </a:p>
          <a:p>
            <a:pPr marL="285750" indent="-285750">
              <a:buFont typeface="Arial" panose="020B0604020202020204" pitchFamily="34" charset="0"/>
              <a:buChar char="•"/>
            </a:pPr>
            <a:r>
              <a:rPr lang="en-US" altLang="en-US" sz="19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Vite</a:t>
            </a:r>
            <a:endParaRPr lang="en-US" altLang="en-US" sz="19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US" altLang="en-US" sz="1900" dirty="0">
                <a:latin typeface="Cascadia Code SemiBold" panose="020B0609020000020004" pitchFamily="49" charset="0"/>
                <a:ea typeface="Cascadia Code SemiBold" panose="020B0609020000020004" pitchFamily="49" charset="0"/>
                <a:cs typeface="Cascadia Code SemiBold" panose="020B0609020000020004" pitchFamily="49" charset="0"/>
              </a:rPr>
              <a:t>Context API</a:t>
            </a:r>
          </a:p>
          <a:p>
            <a:pPr marL="285750" indent="-285750">
              <a:buFont typeface="Arial" panose="020B0604020202020204" pitchFamily="34" charset="0"/>
              <a:buChar char="•"/>
            </a:pPr>
            <a:r>
              <a:rPr lang="en-US" altLang="en-US" sz="1900" dirty="0">
                <a:latin typeface="Cascadia Code SemiBold" panose="020B0609020000020004" pitchFamily="49" charset="0"/>
                <a:ea typeface="Cascadia Code SemiBold" panose="020B0609020000020004" pitchFamily="49" charset="0"/>
                <a:cs typeface="Cascadia Code SemiBold" panose="020B0609020000020004" pitchFamily="49" charset="0"/>
              </a:rPr>
              <a:t>React-Router library</a:t>
            </a:r>
          </a:p>
          <a:p>
            <a:endParaRPr lang="en-US" altLang="en-US" dirty="0"/>
          </a:p>
          <a:p>
            <a:r>
              <a:rPr lang="en-US" altLang="en-US" dirty="0"/>
              <a:t>What is </a:t>
            </a:r>
            <a:r>
              <a:rPr lang="en-US" altLang="en-US" dirty="0" err="1"/>
              <a:t>Reactjs</a:t>
            </a:r>
            <a:r>
              <a:rPr lang="en-US" altLang="en-US" dirty="0"/>
              <a:t> ?</a:t>
            </a:r>
          </a:p>
          <a:p>
            <a:r>
              <a:rPr lang="en-US" b="0" i="0" dirty="0">
                <a:solidFill>
                  <a:srgbClr val="374151"/>
                </a:solidFill>
                <a:effectLst/>
                <a:latin typeface="Söhne"/>
              </a:rPr>
              <a:t>React is a JavaScript library for building user interfaces.</a:t>
            </a:r>
          </a:p>
          <a:p>
            <a:endParaRPr lang="en-US" altLang="en-US" b="0" dirty="0">
              <a:solidFill>
                <a:srgbClr val="374151"/>
              </a:solidFill>
              <a:latin typeface="Söhne"/>
            </a:endParaRPr>
          </a:p>
          <a:p>
            <a:r>
              <a:rPr lang="en-US" altLang="en-US" dirty="0"/>
              <a:t>What is  </a:t>
            </a:r>
            <a:r>
              <a:rPr lang="en-US" altLang="en-US" dirty="0" err="1"/>
              <a:t>Vite</a:t>
            </a:r>
            <a:r>
              <a:rPr lang="en-US" altLang="en-US" dirty="0"/>
              <a:t> ?</a:t>
            </a:r>
          </a:p>
          <a:p>
            <a:r>
              <a:rPr lang="en-US" b="0" i="0" dirty="0" err="1">
                <a:solidFill>
                  <a:srgbClr val="374151"/>
                </a:solidFill>
                <a:effectLst/>
                <a:latin typeface="Söhne"/>
              </a:rPr>
              <a:t>Vite</a:t>
            </a:r>
            <a:r>
              <a:rPr lang="en-US" b="0" i="0" dirty="0">
                <a:solidFill>
                  <a:srgbClr val="374151"/>
                </a:solidFill>
                <a:effectLst/>
                <a:latin typeface="Söhne"/>
              </a:rPr>
              <a:t> is a web development build tool that is designed to be fast and lightweight. It is a modern alternative to tools like Webpack, and aims to improve the development experience by providing fast build times and hot module reloading.</a:t>
            </a:r>
            <a:endParaRPr lang="en-US" altLang="en-US" dirty="0"/>
          </a:p>
          <a:p>
            <a:endParaRPr lang="en-US" altLang="en-US" b="0" dirty="0">
              <a:solidFill>
                <a:srgbClr val="374151"/>
              </a:solidFill>
              <a:latin typeface="Söhne"/>
            </a:endParaRPr>
          </a:p>
          <a:p>
            <a:r>
              <a:rPr lang="en-US" altLang="en-US" dirty="0"/>
              <a:t>What is Firebase ?</a:t>
            </a:r>
          </a:p>
          <a:p>
            <a:r>
              <a:rPr lang="en-US" b="0" i="0" dirty="0">
                <a:solidFill>
                  <a:srgbClr val="374151"/>
                </a:solidFill>
                <a:effectLst/>
                <a:latin typeface="Söhne"/>
              </a:rPr>
              <a:t>Firebase is a mobile and web application development platform developed by Google. It provides a variety of tools and services for building and maintaining applications, including a real-time database, user authentication, and hosting.</a:t>
            </a:r>
            <a:endParaRPr lang="en-US" altLang="en-US" dirty="0"/>
          </a:p>
          <a:p>
            <a:endParaRPr lang="en-US" altLang="en-US" b="0" dirty="0">
              <a:solidFill>
                <a:srgbClr val="374151"/>
              </a:solidFill>
              <a:latin typeface="Söhne"/>
            </a:endParaRPr>
          </a:p>
          <a:p>
            <a:endParaRPr lang="en-US" altLang="en-US" b="0" dirty="0">
              <a:solidFill>
                <a:srgbClr val="374151"/>
              </a:solidFill>
              <a:latin typeface="Söhne"/>
            </a:endParaRPr>
          </a:p>
          <a:p>
            <a:endParaRPr lang="en-US" altLang="en-US" b="0" dirty="0">
              <a:solidFill>
                <a:srgbClr val="374151"/>
              </a:solidFill>
              <a:latin typeface="Söhne"/>
            </a:endParaRPr>
          </a:p>
          <a:p>
            <a:endParaRPr lang="en-US" altLang="en-US" dirty="0"/>
          </a:p>
        </p:txBody>
      </p:sp>
      <p:sp>
        <p:nvSpPr>
          <p:cNvPr id="4" name="Rectangle 3">
            <a:extLst>
              <a:ext uri="{FF2B5EF4-FFF2-40B4-BE49-F238E27FC236}">
                <a16:creationId xmlns:a16="http://schemas.microsoft.com/office/drawing/2014/main" id="{62F307E9-C009-93E1-88D3-CC843CE01A4A}"/>
              </a:ext>
            </a:extLst>
          </p:cNvPr>
          <p:cNvSpPr/>
          <p:nvPr/>
        </p:nvSpPr>
        <p:spPr>
          <a:xfrm>
            <a:off x="3310128" y="137160"/>
            <a:ext cx="4792980" cy="5212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Arial Black" panose="020B0A04020102020204" pitchFamily="34" charset="0"/>
              </a:rPr>
              <a:t>Mini Chat App</a:t>
            </a:r>
            <a:endParaRPr lang="en-IN" dirty="0">
              <a:latin typeface="Arial Black" panose="020B0A04020102020204" pitchFamily="34" charset="0"/>
            </a:endParaRPr>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713233" y="2327696"/>
            <a:ext cx="10899648" cy="3433023"/>
          </a:xfrm>
        </p:spPr>
        <p:txBody>
          <a:bodyPr/>
          <a:lstStyle/>
          <a:p>
            <a:pPr marL="342900" indent="-342900" algn="l">
              <a:buFont typeface="Arial" panose="020B0604020202020204" pitchFamily="34" charset="0"/>
              <a:buChar char="•"/>
            </a:pPr>
            <a:r>
              <a:rPr lang="en-US" sz="2000" b="0" i="0" dirty="0">
                <a:effectLst/>
                <a:latin typeface="Söhne"/>
              </a:rPr>
              <a:t>Real-time database: Firebase's real-time database allows you to store and sync data in real time, which is essential for a chat app. The database updates automatically when data changes, so users can see new messages as soon as they are sent.</a:t>
            </a:r>
          </a:p>
          <a:p>
            <a:pPr algn="l"/>
            <a:endParaRPr lang="en-US" sz="2000" dirty="0">
              <a:latin typeface="Söhne"/>
            </a:endParaRPr>
          </a:p>
          <a:p>
            <a:pPr marL="342900" indent="-342900" algn="l">
              <a:buFont typeface="Arial" panose="020B0604020202020204" pitchFamily="34" charset="0"/>
              <a:buChar char="•"/>
            </a:pPr>
            <a:r>
              <a:rPr lang="en-US" sz="2000" b="0" i="0" dirty="0">
                <a:effectLst/>
                <a:latin typeface="Söhne"/>
              </a:rPr>
              <a:t>Authentication: Firebase provides a number of tools for managing user accounts and authentication, which can be helpful when building a chat app. You can use Firebase's authentication providers to allow users to sign in with their existing accounts, or you can create your own custom authentication system.</a:t>
            </a:r>
          </a:p>
          <a:p>
            <a:pPr algn="l"/>
            <a:endParaRPr lang="en-US" sz="2000" dirty="0">
              <a:latin typeface="Söhne"/>
            </a:endParaRPr>
          </a:p>
          <a:p>
            <a:pPr marL="342900" indent="-342900" algn="l">
              <a:buFont typeface="Arial" panose="020B0604020202020204" pitchFamily="34" charset="0"/>
              <a:buChar char="•"/>
            </a:pPr>
            <a:r>
              <a:rPr lang="en-US" sz="2000" b="0" i="0" dirty="0">
                <a:effectLst/>
                <a:latin typeface="Söhne"/>
              </a:rPr>
              <a:t>Storage: Firebase's storage service can be used to store and serve user-generated content like images and videos. This can be helpful when building a chat app, as users may want to send each other photos or other media.</a:t>
            </a:r>
          </a:p>
        </p:txBody>
      </p:sp>
      <p:sp>
        <p:nvSpPr>
          <p:cNvPr id="3" name="Title 2">
            <a:extLst>
              <a:ext uri="{FF2B5EF4-FFF2-40B4-BE49-F238E27FC236}">
                <a16:creationId xmlns:a16="http://schemas.microsoft.com/office/drawing/2014/main" id="{04F2E528-F72E-2F53-102B-84D21F45EE2D}"/>
              </a:ext>
            </a:extLst>
          </p:cNvPr>
          <p:cNvSpPr>
            <a:spLocks noGrp="1"/>
          </p:cNvSpPr>
          <p:nvPr>
            <p:ph type="title"/>
          </p:nvPr>
        </p:nvSpPr>
        <p:spPr>
          <a:xfrm>
            <a:off x="996697" y="520378"/>
            <a:ext cx="9907746" cy="1231106"/>
          </a:xfrm>
        </p:spPr>
        <p:txBody>
          <a:bodyPr/>
          <a:lstStyle/>
          <a:p>
            <a:r>
              <a:rPr lang="en-US" dirty="0"/>
              <a:t>Why I used Firebase in my mini chat app ?</a:t>
            </a:r>
            <a:endParaRPr lang="en-IN" dirty="0"/>
          </a:p>
        </p:txBody>
      </p:sp>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0" y="277049"/>
            <a:ext cx="6492240" cy="975679"/>
          </a:xfrm>
        </p:spPr>
        <p:txBody>
          <a:bodyPr>
            <a:normAutofit fontScale="90000"/>
          </a:bodyPr>
          <a:lstStyle/>
          <a:p>
            <a:r>
              <a:rPr lang="en-US" dirty="0"/>
              <a:t>Firebase is a </a:t>
            </a:r>
            <a:r>
              <a:rPr lang="en-US" dirty="0" err="1"/>
              <a:t>NoSql</a:t>
            </a:r>
            <a:r>
              <a:rPr lang="en-US" dirty="0"/>
              <a:t> database</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0" y="1252728"/>
            <a:ext cx="6492240" cy="3749040"/>
          </a:xfrm>
        </p:spPr>
        <p:txBody>
          <a:bodyPr>
            <a:normAutofit/>
          </a:bodyPr>
          <a:lstStyle/>
          <a:p>
            <a:pPr marL="285750" indent="-285750">
              <a:buFont typeface="Arial" panose="020B0604020202020204" pitchFamily="34" charset="0"/>
              <a:buChar char="•"/>
            </a:pPr>
            <a:r>
              <a:rPr lang="en-US" b="0" i="0" dirty="0">
                <a:effectLst/>
                <a:latin typeface="Segoe UI (Body)"/>
              </a:rPr>
              <a:t>NoSQL databases are designed to be flexible and scalable, and are well-suited for storing large amounts of data that may have complex relationships. </a:t>
            </a:r>
          </a:p>
          <a:p>
            <a:pPr marL="285750" indent="-285750">
              <a:buFont typeface="Arial" panose="020B0604020202020204" pitchFamily="34" charset="0"/>
              <a:buChar char="•"/>
            </a:pPr>
            <a:r>
              <a:rPr lang="en-US" b="0" i="0" dirty="0">
                <a:effectLst/>
                <a:latin typeface="Segoe UI (Body)"/>
              </a:rPr>
              <a:t>Firebase is a cloud-hosted NoSQL database that uses a document-oriented data model, which means that it stores data as a collection of documents. </a:t>
            </a:r>
          </a:p>
          <a:p>
            <a:pPr marL="285750" indent="-285750">
              <a:buFont typeface="Arial" panose="020B0604020202020204" pitchFamily="34" charset="0"/>
              <a:buChar char="•"/>
            </a:pPr>
            <a:r>
              <a:rPr lang="en-US" b="0" i="0" dirty="0">
                <a:effectLst/>
                <a:latin typeface="Segoe UI (Body)"/>
              </a:rPr>
              <a:t>Each document can contain any number of key-value pairs, and these documents can be nested to represent complex relationships. </a:t>
            </a:r>
          </a:p>
          <a:p>
            <a:pPr marL="285750" indent="-285750">
              <a:buFont typeface="Arial" panose="020B0604020202020204" pitchFamily="34" charset="0"/>
              <a:buChar char="•"/>
            </a:pPr>
            <a:r>
              <a:rPr lang="en-US" b="0" i="0" dirty="0">
                <a:effectLst/>
                <a:latin typeface="Segoe UI (Body)"/>
              </a:rPr>
              <a:t>Firebase provides a real-time API that allows you to sync data across all connected clients in real time, which makes it well-suited for building real-time applications like chat apps.</a:t>
            </a:r>
            <a:endParaRPr lang="en-US" dirty="0">
              <a:latin typeface="Segoe UI (Body)"/>
            </a:endParaRPr>
          </a:p>
        </p:txBody>
      </p:sp>
      <p:pic>
        <p:nvPicPr>
          <p:cNvPr id="4" name="Picture Placeholder 3">
            <a:extLst>
              <a:ext uri="{FF2B5EF4-FFF2-40B4-BE49-F238E27FC236}">
                <a16:creationId xmlns:a16="http://schemas.microsoft.com/office/drawing/2014/main" id="{CD2E65A3-997B-42FB-A935-F912074E7B67}"/>
              </a:ext>
            </a:extLst>
          </p:cNvPr>
          <p:cNvPicPr>
            <a:picLocks noGrp="1" noChangeAspect="1"/>
          </p:cNvPicPr>
          <p:nvPr>
            <p:ph type="pic" sz="quarter" idx="10"/>
          </p:nvPr>
        </p:nvPicPr>
        <p:blipFill rotWithShape="1">
          <a:blip r:embed="rId2"/>
          <a:srcRect l="5535" t="14244" r="3435" b="17444"/>
          <a:stretch/>
        </p:blipFill>
        <p:spPr>
          <a:xfrm>
            <a:off x="3072384" y="1984248"/>
            <a:ext cx="9119616" cy="4069080"/>
          </a:xfrm>
          <a:solidFill>
            <a:schemeClr val="accent4">
              <a:lumMod val="75000"/>
            </a:schemeClr>
          </a:solidFill>
        </p:spPr>
      </p:pic>
    </p:spTree>
    <p:extLst>
      <p:ext uri="{BB962C8B-B14F-4D97-AF65-F5344CB8AC3E}">
        <p14:creationId xmlns:p14="http://schemas.microsoft.com/office/powerpoint/2010/main" val="181141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t>What makes this chat app unique ?</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762000" y="1432560"/>
            <a:ext cx="10668000" cy="685800"/>
          </a:xfrm>
        </p:spPr>
        <p:txBody>
          <a:bodyPr>
            <a:normAutofit/>
          </a:bodyPr>
          <a:lstStyle/>
          <a:p>
            <a:pPr marL="0" indent="0">
              <a:buNone/>
            </a:pPr>
            <a:endParaRPr lang="en-US" altLang="en-US" sz="1800" b="0" dirty="0">
              <a:latin typeface="+mj-lt"/>
            </a:endParaRPr>
          </a:p>
          <a:p>
            <a:pPr marL="0" indent="0">
              <a:buNone/>
            </a:pPr>
            <a:r>
              <a:rPr lang="en-US" sz="2400" b="0" i="0" dirty="0">
                <a:effectLst/>
                <a:latin typeface="Söhne"/>
              </a:rPr>
              <a:t>There are many things that make a chat app unique compared to other types of apps</a:t>
            </a:r>
            <a:r>
              <a:rPr lang="en-US" b="0" i="0" dirty="0">
                <a:solidFill>
                  <a:srgbClr val="374151"/>
                </a:solidFill>
                <a:effectLst/>
                <a:latin typeface="Söhne"/>
              </a:rPr>
              <a:t>. </a:t>
            </a:r>
            <a:r>
              <a:rPr lang="en-US" altLang="en-US" sz="1800" b="0" dirty="0">
                <a:latin typeface="+mj-lt"/>
              </a:rPr>
              <a:t> </a:t>
            </a:r>
          </a:p>
        </p:txBody>
      </p:sp>
      <p:sp>
        <p:nvSpPr>
          <p:cNvPr id="2" name="Rectangle: Rounded Corners 1">
            <a:extLst>
              <a:ext uri="{FF2B5EF4-FFF2-40B4-BE49-F238E27FC236}">
                <a16:creationId xmlns:a16="http://schemas.microsoft.com/office/drawing/2014/main" id="{68346820-2D8F-9B0C-F63F-BF96D26CF496}"/>
              </a:ext>
            </a:extLst>
          </p:cNvPr>
          <p:cNvSpPr/>
          <p:nvPr/>
        </p:nvSpPr>
        <p:spPr>
          <a:xfrm>
            <a:off x="762000" y="2218790"/>
            <a:ext cx="10433304" cy="34015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0" i="0" dirty="0">
                <a:solidFill>
                  <a:srgbClr val="374151"/>
                </a:solidFill>
                <a:effectLst/>
                <a:latin typeface="Söhne"/>
              </a:rPr>
              <a:t>Real-time communication: Chat apps allow users to communicate in real time, sending and receiving messages as they are typed. This is different from other types of apps, where the user may need to refresh the page or perform an action to receive new data.</a:t>
            </a:r>
          </a:p>
          <a:p>
            <a:endParaRPr lang="en-IN" dirty="0">
              <a:solidFill>
                <a:srgbClr val="374151"/>
              </a:solidFill>
              <a:latin typeface="Söhne"/>
            </a:endParaRPr>
          </a:p>
          <a:p>
            <a:r>
              <a:rPr lang="en-IN" b="0" i="0" dirty="0">
                <a:solidFill>
                  <a:srgbClr val="374151"/>
                </a:solidFill>
                <a:effectLst/>
                <a:latin typeface="Söhne"/>
              </a:rPr>
              <a:t>Asynchronous communication:  </a:t>
            </a:r>
            <a:r>
              <a:rPr lang="en-US" b="0" i="0" dirty="0">
                <a:solidFill>
                  <a:srgbClr val="374151"/>
                </a:solidFill>
                <a:effectLst/>
                <a:latin typeface="Söhne"/>
              </a:rPr>
              <a:t>Chat apps allow users to communicate asynchronously, meaning that they do not need to be online at the same time to communicate. This is different from phone or video calls, which require both parties to be available at the same time.</a:t>
            </a:r>
          </a:p>
          <a:p>
            <a:endParaRPr lang="en-US" dirty="0">
              <a:solidFill>
                <a:srgbClr val="374151"/>
              </a:solidFill>
              <a:latin typeface="Söhne"/>
            </a:endParaRPr>
          </a:p>
          <a:p>
            <a:r>
              <a:rPr lang="en-US" b="0" i="0" dirty="0">
                <a:solidFill>
                  <a:srgbClr val="374151"/>
                </a:solidFill>
                <a:effectLst/>
                <a:latin typeface="Söhne"/>
              </a:rPr>
              <a:t>Persistent conversations: Chat apps typically store a history of past conversations, allowing users to review previous messages and catch up on conversations that they may have missed.</a:t>
            </a:r>
          </a:p>
          <a:p>
            <a:endParaRPr lang="en-IN" dirty="0"/>
          </a:p>
        </p:txBody>
      </p:sp>
    </p:spTree>
    <p:extLst>
      <p:ext uri="{BB962C8B-B14F-4D97-AF65-F5344CB8AC3E}">
        <p14:creationId xmlns:p14="http://schemas.microsoft.com/office/powerpoint/2010/main" val="5516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p:txBody>
          <a:bodyPr/>
          <a:lstStyle/>
          <a:p>
            <a:r>
              <a:rPr lang="en-US" dirty="0">
                <a:solidFill>
                  <a:schemeClr val="tx1"/>
                </a:solidFill>
              </a:rPr>
              <a:t>Future Features I would like to work on :</a:t>
            </a:r>
          </a:p>
        </p:txBody>
      </p:sp>
      <p:sp>
        <p:nvSpPr>
          <p:cNvPr id="3" name="Rectangle 2">
            <a:extLst>
              <a:ext uri="{FF2B5EF4-FFF2-40B4-BE49-F238E27FC236}">
                <a16:creationId xmlns:a16="http://schemas.microsoft.com/office/drawing/2014/main" id="{918EB0FB-CF57-5478-A28A-AA3BF22C2184}"/>
              </a:ext>
            </a:extLst>
          </p:cNvPr>
          <p:cNvSpPr/>
          <p:nvPr/>
        </p:nvSpPr>
        <p:spPr>
          <a:xfrm>
            <a:off x="859536" y="1961388"/>
            <a:ext cx="4910328" cy="2935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buFont typeface="+mj-lt"/>
              <a:buAutoNum type="arabicPeriod"/>
            </a:pPr>
            <a:r>
              <a:rPr lang="en-US" dirty="0">
                <a:solidFill>
                  <a:schemeClr val="tx1"/>
                </a:solidFill>
              </a:rPr>
              <a:t>Delete user account</a:t>
            </a:r>
          </a:p>
          <a:p>
            <a:pPr marL="342900" indent="-342900">
              <a:buFont typeface="+mj-lt"/>
              <a:buAutoNum type="arabicPeriod"/>
            </a:pPr>
            <a:r>
              <a:rPr lang="en-US" dirty="0">
                <a:solidFill>
                  <a:schemeClr val="tx1"/>
                </a:solidFill>
              </a:rPr>
              <a:t>Location sharing option</a:t>
            </a:r>
          </a:p>
          <a:p>
            <a:pPr marL="342900" indent="-342900">
              <a:buFont typeface="+mj-lt"/>
              <a:buAutoNum type="arabicPeriod"/>
            </a:pPr>
            <a:r>
              <a:rPr lang="en-US" dirty="0">
                <a:solidFill>
                  <a:schemeClr val="tx1"/>
                </a:solidFill>
              </a:rPr>
              <a:t>Anonymous chat session</a:t>
            </a:r>
          </a:p>
          <a:p>
            <a:pPr marL="342900" indent="-342900">
              <a:buFont typeface="+mj-lt"/>
              <a:buAutoNum type="arabicPeriod"/>
            </a:pPr>
            <a:r>
              <a:rPr lang="en-US" dirty="0">
                <a:solidFill>
                  <a:schemeClr val="tx1"/>
                </a:solidFill>
              </a:rPr>
              <a:t>Profile update features </a:t>
            </a:r>
          </a:p>
          <a:p>
            <a:pPr marL="342900" indent="-342900">
              <a:buFont typeface="+mj-lt"/>
              <a:buAutoNum type="arabicPeriod"/>
            </a:pPr>
            <a:r>
              <a:rPr lang="en-US" dirty="0">
                <a:solidFill>
                  <a:schemeClr val="tx1"/>
                </a:solidFill>
              </a:rPr>
              <a:t>And many more…….</a:t>
            </a:r>
          </a:p>
          <a:p>
            <a:pPr algn="ctr"/>
            <a:endParaRPr lang="en-IN" dirty="0">
              <a:solidFill>
                <a:schemeClr val="tx1"/>
              </a:solidFill>
            </a:endParaRPr>
          </a:p>
        </p:txBody>
      </p:sp>
    </p:spTree>
    <p:extLst>
      <p:ext uri="{BB962C8B-B14F-4D97-AF65-F5344CB8AC3E}">
        <p14:creationId xmlns:p14="http://schemas.microsoft.com/office/powerpoint/2010/main" val="34773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769EF9-1612-42F9-BB93-658619D321FF}"/>
              </a:ext>
            </a:extLst>
          </p:cNvPr>
          <p:cNvSpPr>
            <a:spLocks noGrp="1"/>
          </p:cNvSpPr>
          <p:nvPr>
            <p:ph type="title"/>
          </p:nvPr>
        </p:nvSpPr>
        <p:spPr/>
        <p:txBody>
          <a:bodyPr/>
          <a:lstStyle/>
          <a:p>
            <a:r>
              <a:rPr lang="en-US" dirty="0"/>
              <a:t>Resources</a:t>
            </a:r>
            <a:br>
              <a:rPr lang="en-US" dirty="0"/>
            </a:br>
            <a:endParaRPr lang="en-US" dirty="0"/>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4457700" y="1905000"/>
            <a:ext cx="7219043" cy="2776728"/>
          </a:xfrm>
        </p:spPr>
        <p:txBody>
          <a:bodyPr>
            <a:normAutofit/>
          </a:bodyPr>
          <a:lstStyle/>
          <a:p>
            <a:r>
              <a:rPr lang="en-US" altLang="en-US" dirty="0"/>
              <a:t>Resources I extensively used for my project :</a:t>
            </a:r>
          </a:p>
          <a:p>
            <a:pPr lvl="1"/>
            <a:r>
              <a:rPr lang="fr-FR" dirty="0">
                <a:solidFill>
                  <a:schemeClr val="accent1">
                    <a:lumMod val="75000"/>
                  </a:schemeClr>
                </a:solidFill>
                <a:hlinkClick r:id="rId2">
                  <a:extLst>
                    <a:ext uri="{A12FA001-AC4F-418D-AE19-62706E023703}">
                      <ahyp:hlinkClr xmlns:ahyp="http://schemas.microsoft.com/office/drawing/2018/hyperlinkcolor" val="tx"/>
                    </a:ext>
                  </a:extLst>
                </a:hlinkClick>
              </a:rPr>
              <a:t>https://firebase.google.com/docs</a:t>
            </a:r>
            <a:endParaRPr lang="fr-FR" dirty="0">
              <a:solidFill>
                <a:schemeClr val="accent1">
                  <a:lumMod val="75000"/>
                </a:schemeClr>
              </a:solidFill>
            </a:endParaRPr>
          </a:p>
          <a:p>
            <a:pPr lvl="1"/>
            <a:r>
              <a:rPr lang="fr-FR" dirty="0">
                <a:solidFill>
                  <a:schemeClr val="accent1">
                    <a:lumMod val="75000"/>
                  </a:schemeClr>
                </a:solidFill>
                <a:hlinkClick r:id="rId3">
                  <a:extLst>
                    <a:ext uri="{A12FA001-AC4F-418D-AE19-62706E023703}">
                      <ahyp:hlinkClr xmlns:ahyp="http://schemas.microsoft.com/office/drawing/2018/hyperlinkcolor" val="tx"/>
                    </a:ext>
                  </a:extLst>
                </a:hlinkClick>
              </a:rPr>
              <a:t>https://stackoverflow.com/</a:t>
            </a:r>
            <a:endParaRPr lang="fr-FR" dirty="0">
              <a:solidFill>
                <a:schemeClr val="accent1">
                  <a:lumMod val="75000"/>
                </a:schemeClr>
              </a:solidFill>
            </a:endParaRPr>
          </a:p>
          <a:p>
            <a:pPr lvl="1"/>
            <a:r>
              <a:rPr lang="fr-FR" dirty="0">
                <a:solidFill>
                  <a:schemeClr val="accent1">
                    <a:lumMod val="75000"/>
                  </a:schemeClr>
                </a:solidFill>
                <a:hlinkClick r:id="rId4">
                  <a:extLst>
                    <a:ext uri="{A12FA001-AC4F-418D-AE19-62706E023703}">
                      <ahyp:hlinkClr xmlns:ahyp="http://schemas.microsoft.com/office/drawing/2018/hyperlinkcolor" val="tx"/>
                    </a:ext>
                  </a:extLst>
                </a:hlinkClick>
              </a:rPr>
              <a:t>https://www.youtube.com/</a:t>
            </a:r>
            <a:endParaRPr lang="fr-FR" dirty="0">
              <a:solidFill>
                <a:schemeClr val="accent1">
                  <a:lumMod val="75000"/>
                </a:schemeClr>
              </a:solidFill>
            </a:endParaRPr>
          </a:p>
          <a:p>
            <a:pPr lvl="1"/>
            <a:r>
              <a:rPr lang="fr-FR" dirty="0">
                <a:solidFill>
                  <a:schemeClr val="accent1">
                    <a:lumMod val="75000"/>
                  </a:schemeClr>
                </a:solidFill>
              </a:rPr>
              <a:t>https://netninja.dev/</a:t>
            </a:r>
          </a:p>
          <a:p>
            <a:pPr lvl="1"/>
            <a:endParaRPr lang="fr-FR" dirty="0"/>
          </a:p>
          <a:p>
            <a:endParaRPr lang="en-US" dirty="0"/>
          </a:p>
        </p:txBody>
      </p:sp>
    </p:spTree>
    <p:extLst>
      <p:ext uri="{BB962C8B-B14F-4D97-AF65-F5344CB8AC3E}">
        <p14:creationId xmlns:p14="http://schemas.microsoft.com/office/powerpoint/2010/main" val="12362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3.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369</TotalTime>
  <Words>593</Words>
  <Application>Microsoft Office PowerPoint</Application>
  <PresentationFormat>Widescreen</PresentationFormat>
  <Paragraphs>51</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Cascadia Code SemiBold</vt:lpstr>
      <vt:lpstr>Segoe UI</vt:lpstr>
      <vt:lpstr>Segoe UI (Body)</vt:lpstr>
      <vt:lpstr>Söhne</vt:lpstr>
      <vt:lpstr>1_Office Theme</vt:lpstr>
      <vt:lpstr>PowerPoint Presentation</vt:lpstr>
      <vt:lpstr>Why I used Firebase in my mini chat app ?</vt:lpstr>
      <vt:lpstr>Firebase is a NoSql database</vt:lpstr>
      <vt:lpstr>What makes this chat app unique ?</vt:lpstr>
      <vt:lpstr>Future Features I would like to work on :</vt:lpstr>
      <vt:lpstr>Resources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Medha Bisht</dc:creator>
  <cp:keywords/>
  <dc:description/>
  <cp:lastModifiedBy>Medha Bisht</cp:lastModifiedBy>
  <cp:revision>2</cp:revision>
  <dcterms:created xsi:type="dcterms:W3CDTF">2023-01-07T13:43:42Z</dcterms:created>
  <dcterms:modified xsi:type="dcterms:W3CDTF">2023-01-08T05:02:01Z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