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1" r:id="rId5"/>
    <p:sldId id="283" r:id="rId6"/>
    <p:sldId id="28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0" d="100"/>
          <a:sy n="70" d="100"/>
        </p:scale>
        <p:origin x="536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code editor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Medha Bisht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8924"/>
            <a:ext cx="6717792" cy="4551172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sz="2400" dirty="0">
                <a:effectLst/>
              </a:rPr>
              <a:t>What is a Code Editor?</a:t>
            </a:r>
            <a:br>
              <a:rPr lang="en-US" sz="2400" dirty="0"/>
            </a:br>
            <a:r>
              <a:rPr lang="en-US" sz="2400" dirty="0">
                <a:effectLst/>
              </a:rPr>
              <a:t>Why Use ReactJS for a Code Editor?</a:t>
            </a:r>
            <a:br>
              <a:rPr lang="en-US" sz="2400" dirty="0"/>
            </a:br>
            <a:r>
              <a:rPr lang="en-US" sz="2400" dirty="0">
                <a:effectLst/>
              </a:rPr>
              <a:t>Features of a Code Editor Built with ReactJS</a:t>
            </a:r>
            <a:br>
              <a:rPr lang="en-US" sz="2400" dirty="0"/>
            </a:br>
            <a:r>
              <a:rPr lang="en-US" sz="2400" dirty="0">
                <a:effectLst/>
              </a:rPr>
              <a:t>Demo</a:t>
            </a:r>
          </a:p>
          <a:p>
            <a:r>
              <a:rPr lang="en-US" dirty="0"/>
              <a:t>Future work ideas</a:t>
            </a:r>
            <a:br>
              <a:rPr lang="en-US" sz="2400" dirty="0"/>
            </a:br>
            <a:r>
              <a:rPr lang="en-US" sz="2400" dirty="0">
                <a:effectLst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34747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22996"/>
            <a:ext cx="6766560" cy="4110736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At its core, a code editor is a software tool that allows programmers to write and edit source code. It provides a dedicated environment for developers to work on their programming projects, offering features designed to enhance productivity, streamline coding workflows, and catch errors.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Text Editors: Lightweight editors with minimal features, primarily focused on editing plain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Environments (IDEs): Comprehensive editors that provide a complete set of tools for development, including features like code debugging, version control integration, and more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77FC9B-2CE5-B32F-26AD-79D187AB6917}"/>
              </a:ext>
            </a:extLst>
          </p:cNvPr>
          <p:cNvSpPr/>
          <p:nvPr/>
        </p:nvSpPr>
        <p:spPr>
          <a:xfrm>
            <a:off x="28194" y="2263648"/>
            <a:ext cx="1399032" cy="11653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Text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05341-4252-0E84-7C33-657A3316FFD6}"/>
              </a:ext>
            </a:extLst>
          </p:cNvPr>
          <p:cNvSpPr/>
          <p:nvPr/>
        </p:nvSpPr>
        <p:spPr>
          <a:xfrm>
            <a:off x="2059209" y="2263648"/>
            <a:ext cx="1399032" cy="11653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2360A-4D09-7649-7958-3FE88C8681FE}"/>
              </a:ext>
            </a:extLst>
          </p:cNvPr>
          <p:cNvSpPr/>
          <p:nvPr/>
        </p:nvSpPr>
        <p:spPr>
          <a:xfrm>
            <a:off x="524541" y="258318"/>
            <a:ext cx="2234184" cy="672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Code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Editor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FD6666-E61F-044C-3935-B8D6072FF93B}"/>
              </a:ext>
            </a:extLst>
          </p:cNvPr>
          <p:cNvCxnSpPr>
            <a:cxnSpLocks/>
            <a:stCxn id="6" idx="2"/>
            <a:endCxn id="4" idx="7"/>
          </p:cNvCxnSpPr>
          <p:nvPr/>
        </p:nvCxnSpPr>
        <p:spPr>
          <a:xfrm flipH="1">
            <a:off x="1222343" y="930402"/>
            <a:ext cx="419290" cy="150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7D1DDE-2208-6584-BBEB-190643160EC5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1641633" y="930402"/>
            <a:ext cx="622459" cy="150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" y="570500"/>
            <a:ext cx="714756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masis MT Pro Black" panose="020F0502020204030204" pitchFamily="18" charset="0"/>
                <a:cs typeface="Arial Black" panose="020B0604020202020204" pitchFamily="34" charset="0"/>
              </a:rPr>
              <a:t>Why use react  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2A25C-F2DC-C2A4-3EA5-4618508B09EA}"/>
              </a:ext>
            </a:extLst>
          </p:cNvPr>
          <p:cNvSpPr txBox="1"/>
          <p:nvPr/>
        </p:nvSpPr>
        <p:spPr>
          <a:xfrm>
            <a:off x="1444752" y="5001258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Virtual 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D1F1E-6F72-171B-676A-BD2253D16946}"/>
              </a:ext>
            </a:extLst>
          </p:cNvPr>
          <p:cNvSpPr txBox="1"/>
          <p:nvPr/>
        </p:nvSpPr>
        <p:spPr>
          <a:xfrm>
            <a:off x="1024128" y="274141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445CD-EDD4-0310-184F-D5AAF8938594}"/>
              </a:ext>
            </a:extLst>
          </p:cNvPr>
          <p:cNvSpPr txBox="1"/>
          <p:nvPr/>
        </p:nvSpPr>
        <p:spPr>
          <a:xfrm>
            <a:off x="425196" y="4123073"/>
            <a:ext cx="257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Component based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D6C90-B076-27DA-1A92-A41B828936BA}"/>
              </a:ext>
            </a:extLst>
          </p:cNvPr>
          <p:cNvSpPr txBox="1"/>
          <p:nvPr/>
        </p:nvSpPr>
        <p:spPr>
          <a:xfrm>
            <a:off x="-73152" y="5432684"/>
            <a:ext cx="202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Reusable UI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48194-52F8-6ECD-F34E-0590E01A4E60}"/>
              </a:ext>
            </a:extLst>
          </p:cNvPr>
          <p:cNvSpPr txBox="1"/>
          <p:nvPr/>
        </p:nvSpPr>
        <p:spPr>
          <a:xfrm>
            <a:off x="1645920" y="6203204"/>
            <a:ext cx="271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Developer friendly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FC907-753A-E1B5-CE29-E1BE305E8001}"/>
              </a:ext>
            </a:extLst>
          </p:cNvPr>
          <p:cNvSpPr txBox="1"/>
          <p:nvPr/>
        </p:nvSpPr>
        <p:spPr>
          <a:xfrm>
            <a:off x="3602736" y="2889505"/>
            <a:ext cx="4776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itka Display" pitchFamily="2" charset="0"/>
              </a:rPr>
              <a:t>React has a vibrant and active community, providing a wide range of libraries, tools, and plugins that can be used to enhance a code editor's functionality. You can leverage existing React.js libraries and components for tasks like syntax highlighting, linting, code formatting, and more.</a:t>
            </a:r>
            <a:endParaRPr lang="en-IN" sz="2000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72" y="237744"/>
            <a:ext cx="9614408" cy="384048"/>
          </a:xfrm>
        </p:spPr>
        <p:txBody>
          <a:bodyPr/>
          <a:lstStyle/>
          <a:p>
            <a:r>
              <a:rPr lang="en-US" sz="2800" dirty="0">
                <a:latin typeface="Arial Black" panose="020B0604020202020204" pitchFamily="34" charset="0"/>
                <a:cs typeface="Arial Black" panose="020B0604020202020204" pitchFamily="34" charset="0"/>
              </a:rPr>
              <a:t>FEATURES OF CODE EDITOR BUILT WITH REACT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72426-1023-52FD-C5C7-25DB3622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00" b="1866"/>
          <a:stretch/>
        </p:blipFill>
        <p:spPr>
          <a:xfrm>
            <a:off x="1410208" y="1443230"/>
            <a:ext cx="9255760" cy="470915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78AA36-87F0-ED1E-02E6-7B2A31C7D28F}"/>
              </a:ext>
            </a:extLst>
          </p:cNvPr>
          <p:cNvCxnSpPr>
            <a:cxnSpLocks/>
          </p:cNvCxnSpPr>
          <p:nvPr/>
        </p:nvCxnSpPr>
        <p:spPr>
          <a:xfrm flipH="1" flipV="1">
            <a:off x="1170432" y="1443230"/>
            <a:ext cx="1320800" cy="9286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E049AD-7938-5473-324C-AC29C1E2A0F6}"/>
              </a:ext>
            </a:extLst>
          </p:cNvPr>
          <p:cNvCxnSpPr>
            <a:cxnSpLocks/>
          </p:cNvCxnSpPr>
          <p:nvPr/>
        </p:nvCxnSpPr>
        <p:spPr>
          <a:xfrm flipV="1">
            <a:off x="9525000" y="1118616"/>
            <a:ext cx="1140968" cy="13045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A2DC3-FB8A-1EB1-EEA3-559CF2F45911}"/>
              </a:ext>
            </a:extLst>
          </p:cNvPr>
          <p:cNvCxnSpPr>
            <a:cxnSpLocks/>
          </p:cNvCxnSpPr>
          <p:nvPr/>
        </p:nvCxnSpPr>
        <p:spPr>
          <a:xfrm flipH="1">
            <a:off x="4535424" y="5751576"/>
            <a:ext cx="1139952" cy="6095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671E72-BB86-8BF6-1EAC-95D683F7AB36}"/>
              </a:ext>
            </a:extLst>
          </p:cNvPr>
          <p:cNvCxnSpPr>
            <a:cxnSpLocks/>
          </p:cNvCxnSpPr>
          <p:nvPr/>
        </p:nvCxnSpPr>
        <p:spPr>
          <a:xfrm>
            <a:off x="9070848" y="3797808"/>
            <a:ext cx="2130552" cy="63703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ABCDE-CE3A-AB31-5B6F-4243A57BCB8D}"/>
              </a:ext>
            </a:extLst>
          </p:cNvPr>
          <p:cNvSpPr txBox="1"/>
          <p:nvPr/>
        </p:nvSpPr>
        <p:spPr>
          <a:xfrm>
            <a:off x="0" y="1053786"/>
            <a:ext cx="218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Syntax Highlighting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51909-D963-6884-BB0F-73D9F36823EC}"/>
              </a:ext>
            </a:extLst>
          </p:cNvPr>
          <p:cNvSpPr txBox="1"/>
          <p:nvPr/>
        </p:nvSpPr>
        <p:spPr>
          <a:xfrm>
            <a:off x="10442448" y="808745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1CA8A-6128-965E-998A-6D1B345C4E0B}"/>
              </a:ext>
            </a:extLst>
          </p:cNvPr>
          <p:cNvSpPr txBox="1"/>
          <p:nvPr/>
        </p:nvSpPr>
        <p:spPr>
          <a:xfrm>
            <a:off x="10869168" y="4487918"/>
            <a:ext cx="136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0092A4-3A4C-9B05-ED75-E3334C8ACFF0}"/>
              </a:ext>
            </a:extLst>
          </p:cNvPr>
          <p:cNvSpPr txBox="1"/>
          <p:nvPr/>
        </p:nvSpPr>
        <p:spPr>
          <a:xfrm>
            <a:off x="3136392" y="6217764"/>
            <a:ext cx="143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Keywords autosuggest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409CA1-45A0-7531-732B-FB227E727078}"/>
              </a:ext>
            </a:extLst>
          </p:cNvPr>
          <p:cNvSpPr/>
          <p:nvPr/>
        </p:nvSpPr>
        <p:spPr>
          <a:xfrm>
            <a:off x="5108447" y="2003750"/>
            <a:ext cx="5836921" cy="3537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7FDDA-888F-E956-21E2-17B047AC3C36}"/>
              </a:ext>
            </a:extLst>
          </p:cNvPr>
          <p:cNvSpPr txBox="1"/>
          <p:nvPr/>
        </p:nvSpPr>
        <p:spPr>
          <a:xfrm>
            <a:off x="5852160" y="2653635"/>
            <a:ext cx="477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More editor functionality in compiler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Copy Code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Code Formatting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Live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Improving UI and basic functionalities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Live Syntax error detect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Chatbot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BC1E1-883A-3AF7-8419-CF16F97322AD}"/>
              </a:ext>
            </a:extLst>
          </p:cNvPr>
          <p:cNvSpPr txBox="1"/>
          <p:nvPr/>
        </p:nvSpPr>
        <p:spPr>
          <a:xfrm>
            <a:off x="6373368" y="1430232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ucida Console" panose="020B0609040504020204" pitchFamily="49" charset="0"/>
              </a:rPr>
              <a:t>FUTURE WORK IDEAS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5303520" cy="2103120"/>
          </a:xfrm>
        </p:spPr>
        <p:txBody>
          <a:bodyPr/>
          <a:lstStyle/>
          <a:p>
            <a:r>
              <a:rPr lang="en-US" dirty="0"/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{6D5DB8BD-C2DD-4317-AC75-BC5A4FC176CF}tf78438558_win32</Template>
  <TotalTime>118</TotalTime>
  <Words>254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Amasis MT Pro Black</vt:lpstr>
      <vt:lpstr>Arial</vt:lpstr>
      <vt:lpstr>Arial Black</vt:lpstr>
      <vt:lpstr>Lucida Console</vt:lpstr>
      <vt:lpstr>Sabon Next LT</vt:lpstr>
      <vt:lpstr>Sitka Display</vt:lpstr>
      <vt:lpstr>Söhne</vt:lpstr>
      <vt:lpstr>Office Theme</vt:lpstr>
      <vt:lpstr>Online code editor </vt:lpstr>
      <vt:lpstr>PowerPoint Presentation</vt:lpstr>
      <vt:lpstr>Introduction</vt:lpstr>
      <vt:lpstr>Why use react  ?</vt:lpstr>
      <vt:lpstr>FEATURES OF CODE EDITOR BUILT WITH REACT</vt:lpstr>
      <vt:lpstr>PowerPoint Presentation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code editor </dc:title>
  <dc:subject/>
  <dc:creator>Medha Bisht</dc:creator>
  <cp:lastModifiedBy>Medha Bisht</cp:lastModifiedBy>
  <cp:revision>1</cp:revision>
  <dcterms:created xsi:type="dcterms:W3CDTF">2023-07-15T13:55:15Z</dcterms:created>
  <dcterms:modified xsi:type="dcterms:W3CDTF">2023-07-15T15:53:37Z</dcterms:modified>
</cp:coreProperties>
</file>