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92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2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0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2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1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4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6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5DD2-F050-40C1-A91C-16B4B4A1A6B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DC78-7BF2-4CF4-A22D-1FFEB6BB5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01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83200" y="2455333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САПР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9580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3200" y="49106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Основные САПР</a:t>
            </a:r>
            <a:endParaRPr lang="ru-RU" sz="2400" dirty="0"/>
          </a:p>
        </p:txBody>
      </p:sp>
      <p:pic>
        <p:nvPicPr>
          <p:cNvPr id="3" name="Рисунок 2" descr="NX CAD # 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22400"/>
            <a:ext cx="7162800" cy="39454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071966" y="95273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NX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76167" y="5468203"/>
            <a:ext cx="8602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CAD/CAM/CAE-система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верхнего уровня, включающая в себя множество модулей по моделированию, инженерным расчетам, дизайну, программированию, подготовке производства. </a:t>
            </a:r>
            <a:endParaRPr lang="ru-RU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Компания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Siemens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99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3200" y="49106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Основные САПР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87871" y="952732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Creo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бывш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/ENGINEER)</a:t>
            </a:r>
            <a:endParaRPr lang="ru-RU" dirty="0"/>
          </a:p>
        </p:txBody>
      </p:sp>
      <p:pic>
        <p:nvPicPr>
          <p:cNvPr id="4" name="Рисунок 3" descr="46. CREO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37" y="1414397"/>
            <a:ext cx="5887164" cy="38688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269067" y="5544273"/>
            <a:ext cx="9533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Система CAD/CAM/CAE верхнего уровня, состоящая из модулей, которые обеспечивают весь цикл - от идеи до производства продукции. </a:t>
            </a:r>
            <a:endParaRPr lang="ru-RU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 smtClean="0"/>
              <a:t>PTC, </a:t>
            </a:r>
            <a:r>
              <a:rPr lang="ru-RU" dirty="0" smtClean="0"/>
              <a:t>США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09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5734" y="440265"/>
            <a:ext cx="3373039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Основные обозначения: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83467" y="1364174"/>
            <a:ext cx="7653866" cy="5242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Computer-aided design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Computer-aided manufacturing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Computer-aided engineering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CAE)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finite element analysis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FEA, FEM)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product development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DPD)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lifecycle management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PLM)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numerical control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CNC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data management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(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PDM)</a:t>
            </a:r>
          </a:p>
        </p:txBody>
      </p:sp>
    </p:spTree>
    <p:extLst>
      <p:ext uri="{BB962C8B-B14F-4D97-AF65-F5344CB8AC3E}">
        <p14:creationId xmlns:p14="http://schemas.microsoft.com/office/powerpoint/2010/main" val="269833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1066" y="831737"/>
            <a:ext cx="11057467" cy="5037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 является частью всей деятельности по разработке цифровых продуктов (DPD) в рамках процессов управления жизненным циклом продукта (PLM)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вместе с другими инструментами, которые представляют собой либо интегрированные модули, либо автономные продукты: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CNC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фотореалистичное изображение, анимация,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документация.</a:t>
            </a:r>
          </a:p>
        </p:txBody>
      </p:sp>
    </p:spTree>
    <p:extLst>
      <p:ext uri="{BB962C8B-B14F-4D97-AF65-F5344CB8AC3E}">
        <p14:creationId xmlns:p14="http://schemas.microsoft.com/office/powerpoint/2010/main" val="66039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1200" y="1172944"/>
            <a:ext cx="11125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Все САПР можно разделить на три уровня: нижний, средний, верхний. </a:t>
            </a:r>
            <a:endParaRPr lang="ru-RU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Нижний уровень применяют, в основном, вместо кульмана.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Средний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уровень используется для 3D моделирования и построения чертежей по 3D моделям. </a:t>
            </a:r>
            <a:endParaRPr lang="ru-RU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Верхний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уровень – комплекс программ для реализации всего цикла производства изделий.</a:t>
            </a:r>
          </a:p>
        </p:txBody>
      </p:sp>
    </p:spTree>
    <p:extLst>
      <p:ext uri="{BB962C8B-B14F-4D97-AF65-F5344CB8AC3E}">
        <p14:creationId xmlns:p14="http://schemas.microsoft.com/office/powerpoint/2010/main" val="126826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3200" y="49106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Основные САПР</a:t>
            </a:r>
            <a:endParaRPr lang="ru-RU" sz="2400" dirty="0"/>
          </a:p>
        </p:txBody>
      </p:sp>
      <p:pic>
        <p:nvPicPr>
          <p:cNvPr id="3" name="Рисунок 2" descr="Autodesk AutoCAD 2017 N.52.0.0 (x64/RUS/ENG) 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1414397"/>
            <a:ext cx="6038612" cy="351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5848258" y="95273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AutoCAD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96554" y="5389265"/>
            <a:ext cx="8849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Самая популярная программа в мире для двухмерного проектирования.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Продукт компании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Autodesk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США.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59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3200" y="49106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Основные САПР</a:t>
            </a:r>
            <a:endParaRPr lang="ru-RU" sz="2400" dirty="0"/>
          </a:p>
        </p:txBody>
      </p:sp>
      <p:pic>
        <p:nvPicPr>
          <p:cNvPr id="7" name="Рисунок 6" descr="Solid Edge Harness Design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586" y="1492394"/>
            <a:ext cx="6722533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2523067" y="5600470"/>
            <a:ext cx="8568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Мощная САПР для проектирования в 3D деталей и узлов, интегрирована с системой NX. </a:t>
            </a:r>
            <a:endParaRPr lang="ru-RU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Siemens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71314" y="9773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Solid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Edge</a:t>
            </a:r>
            <a:endParaRPr lang="ru-RU" dirty="0"/>
          </a:p>
        </p:txBody>
      </p:sp>
      <p:pic>
        <p:nvPicPr>
          <p:cNvPr id="2049" name="Рисунок 15" descr="Autodesk AutoCAD 2017 N.52.0.0 (x64/RUS/ENG) 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3200" y="49106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Основные САПР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15689" y="952732"/>
            <a:ext cx="141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Solid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Works</a:t>
            </a:r>
            <a:endParaRPr lang="ru-RU" dirty="0"/>
          </a:p>
        </p:txBody>
      </p:sp>
      <p:pic>
        <p:nvPicPr>
          <p:cNvPr id="4" name="Рисунок 3" descr="Работа solidworks фрилансера Кирилл Вилков KirillVD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6" y="1414397"/>
            <a:ext cx="5591758" cy="39602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829745" y="5467013"/>
            <a:ext cx="7973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Популярная САПР среднего уровня, которая обеспечивает процесс проектирования изделия любой сложности - от идеи до реализации. Франция/CША -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Dassault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7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3200" y="49106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Основные САПР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912378" y="95273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Inventor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8624" y="5696635"/>
            <a:ext cx="946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Программа трехмерного моделирования для различных отраслей промышленности. США,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Autodesk</a:t>
            </a:r>
            <a:endParaRPr lang="ru-RU" dirty="0"/>
          </a:p>
        </p:txBody>
      </p:sp>
      <p:pic>
        <p:nvPicPr>
          <p:cNvPr id="6" name="Рисунок 5" descr="Скриншоты интерфейса и рабочих окон Autodesk Inventor.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91" y="1414397"/>
            <a:ext cx="5892800" cy="3912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69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3200" y="49106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Основные САПР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997882" y="952732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CATIA</a:t>
            </a:r>
            <a:endParaRPr lang="ru-RU" dirty="0"/>
          </a:p>
        </p:txBody>
      </p:sp>
      <p:pic>
        <p:nvPicPr>
          <p:cNvPr id="4" name="Рисунок 3" descr="CATIA V5 How to import IGS surfaces into V5 then Thicken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6" y="1322064"/>
            <a:ext cx="5964292" cy="37164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213835" y="5273933"/>
            <a:ext cx="9262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САПР верхнего уровня, включает в себя комплекс программ по проектированию, инженерному анализу, подготовке к производству. Используется в авиастроении, автомобилестроении,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кораблестрении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и многих других отраслях промышленности. </a:t>
            </a:r>
            <a:endParaRPr lang="ru-RU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Dassault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Франция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623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280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-</cp:lastModifiedBy>
  <cp:revision>5</cp:revision>
  <dcterms:created xsi:type="dcterms:W3CDTF">2022-03-09T08:54:26Z</dcterms:created>
  <dcterms:modified xsi:type="dcterms:W3CDTF">2023-03-02T13:08:46Z</dcterms:modified>
</cp:coreProperties>
</file>